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92" r:id="rId2"/>
    <p:sldId id="303" r:id="rId3"/>
    <p:sldId id="304" r:id="rId4"/>
    <p:sldId id="259" r:id="rId5"/>
    <p:sldId id="294" r:id="rId6"/>
    <p:sldId id="295" r:id="rId7"/>
    <p:sldId id="296" r:id="rId8"/>
    <p:sldId id="297" r:id="rId9"/>
    <p:sldId id="299" r:id="rId10"/>
    <p:sldId id="260" r:id="rId11"/>
    <p:sldId id="300" r:id="rId12"/>
    <p:sldId id="301" r:id="rId13"/>
    <p:sldId id="268" r:id="rId14"/>
    <p:sldId id="302" r:id="rId15"/>
    <p:sldId id="293" r:id="rId16"/>
    <p:sldId id="305" r:id="rId17"/>
  </p:sldIdLst>
  <p:sldSz cx="9144000" cy="5143500" type="screen16x9"/>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53" autoAdjust="0"/>
    <p:restoredTop sz="95401" autoAdjust="0"/>
  </p:normalViewPr>
  <p:slideViewPr>
    <p:cSldViewPr snapToGrid="0" snapToObjects="1">
      <p:cViewPr varScale="1">
        <p:scale>
          <a:sx n="121" d="100"/>
          <a:sy n="121" d="100"/>
        </p:scale>
        <p:origin x="86" y="139"/>
      </p:cViewPr>
      <p:guideLst>
        <p:guide orient="horz" pos="1620"/>
        <p:guide pos="2880"/>
      </p:guideLst>
    </p:cSldViewPr>
  </p:slideViewPr>
  <p:outlineViewPr>
    <p:cViewPr>
      <p:scale>
        <a:sx n="33" d="100"/>
        <a:sy n="33" d="100"/>
      </p:scale>
      <p:origin x="0" y="552"/>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C6FC8A4B-B072-455F-AB7E-69A80422A3F2}" type="datetimeFigureOut">
              <a:rPr lang="ru-RU" smtClean="0"/>
              <a:pPr/>
              <a:t>05.12.2021</a:t>
            </a:fld>
            <a:endParaRPr lang="ru-RU"/>
          </a:p>
        </p:txBody>
      </p:sp>
      <p:sp>
        <p:nvSpPr>
          <p:cNvPr id="4" name="Образ слайда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0F1A1EE3-2BD4-4261-8F97-911373142E64}" type="slidenum">
              <a:rPr lang="ru-RU" smtClean="0"/>
              <a:pPr/>
              <a:t>‹#›</a:t>
            </a:fld>
            <a:endParaRPr lang="ru-RU"/>
          </a:p>
        </p:txBody>
      </p:sp>
    </p:spTree>
    <p:extLst>
      <p:ext uri="{BB962C8B-B14F-4D97-AF65-F5344CB8AC3E}">
        <p14:creationId xmlns:p14="http://schemas.microsoft.com/office/powerpoint/2010/main" val="2025043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0F1A1EE3-2BD4-4261-8F97-911373142E64}" type="slidenum">
              <a:rPr lang="ru-RU" smtClean="0"/>
              <a:pPr/>
              <a:t>13</a:t>
            </a:fld>
            <a:endParaRPr lang="ru-RU"/>
          </a:p>
        </p:txBody>
      </p:sp>
    </p:spTree>
    <p:extLst>
      <p:ext uri="{BB962C8B-B14F-4D97-AF65-F5344CB8AC3E}">
        <p14:creationId xmlns:p14="http://schemas.microsoft.com/office/powerpoint/2010/main" val="1734569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597819"/>
            <a:ext cx="7772400" cy="1102519"/>
          </a:xfrm>
        </p:spPr>
        <p:txBody>
          <a:bodyPr/>
          <a:lstStyle/>
          <a:p>
            <a:r>
              <a:rPr lang="ru-RU"/>
              <a:t>Образец заголовка</a:t>
            </a:r>
          </a:p>
        </p:txBody>
      </p:sp>
      <p:sp>
        <p:nvSpPr>
          <p:cNvPr id="3" name="Подзаголовок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B4C71EC6-210F-42DE-9C53-41977AD35B3D}" type="datetimeFigureOut">
              <a:rPr lang="ru-RU" smtClean="0"/>
              <a:pPr/>
              <a:t>05.12.2021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pPr/>
              <a:t>05.12.2021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05979"/>
            <a:ext cx="2057400" cy="4388644"/>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05979"/>
            <a:ext cx="6019800" cy="438864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pPr/>
              <a:t>05.12.2021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pPr/>
              <a:t>05.12.2021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pPr/>
              <a:t>05.12.2021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B4C71EC6-210F-42DE-9C53-41977AD35B3D}" type="datetimeFigureOut">
              <a:rPr lang="ru-RU" smtClean="0"/>
              <a:pPr/>
              <a:t>05.12.2021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B4C71EC6-210F-42DE-9C53-41977AD35B3D}" type="datetimeFigureOut">
              <a:rPr lang="ru-RU" smtClean="0"/>
              <a:pPr/>
              <a:t>05.12.2021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B4C71EC6-210F-42DE-9C53-41977AD35B3D}" type="datetimeFigureOut">
              <a:rPr lang="ru-RU" smtClean="0"/>
              <a:pPr/>
              <a:t>05.12.2021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pPr/>
              <a:t>05.12.2021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pPr/>
              <a:t>05.12.2021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pPr/>
              <a:t>05.12.2021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pPr/>
              <a:t>05.12.2021</a:t>
            </a:fld>
            <a:endParaRPr lang="ru-RU"/>
          </a:p>
        </p:txBody>
      </p:sp>
      <p:sp>
        <p:nvSpPr>
          <p:cNvPr id="5" name="Нижний колонтитул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olor lines"/>
          <p:cNvGrpSpPr/>
          <p:nvPr/>
        </p:nvGrpSpPr>
        <p:grpSpPr>
          <a:xfrm>
            <a:off x="2733675" y="3348038"/>
            <a:ext cx="2276475" cy="57150"/>
            <a:chOff x="2733675" y="3348038"/>
            <a:chExt cx="2276475" cy="57150"/>
          </a:xfrm>
        </p:grpSpPr>
        <p:sp>
          <p:nvSpPr>
            <p:cNvPr id="22" name="Freeform 26"/>
            <p:cNvSpPr>
              <a:spLocks/>
            </p:cNvSpPr>
            <p:nvPr/>
          </p:nvSpPr>
          <p:spPr bwMode="auto">
            <a:xfrm>
              <a:off x="2733675" y="3348038"/>
              <a:ext cx="371475" cy="57150"/>
            </a:xfrm>
            <a:custGeom>
              <a:avLst/>
              <a:gdLst>
                <a:gd name="T0" fmla="*/ 0 w 234"/>
                <a:gd name="T1" fmla="*/ 0 h 36"/>
                <a:gd name="T2" fmla="*/ 198 w 234"/>
                <a:gd name="T3" fmla="*/ 0 h 36"/>
                <a:gd name="T4" fmla="*/ 234 w 234"/>
                <a:gd name="T5" fmla="*/ 36 h 36"/>
              </a:gdLst>
              <a:ahLst/>
              <a:cxnLst>
                <a:cxn ang="0">
                  <a:pos x="T0" y="T1"/>
                </a:cxn>
                <a:cxn ang="0">
                  <a:pos x="T2" y="T3"/>
                </a:cxn>
                <a:cxn ang="0">
                  <a:pos x="T4" y="T5"/>
                </a:cxn>
              </a:cxnLst>
              <a:rect l="0" t="0" r="r" b="b"/>
              <a:pathLst>
                <a:path w="234" h="36">
                  <a:moveTo>
                    <a:pt x="0" y="0"/>
                  </a:moveTo>
                  <a:lnTo>
                    <a:pt x="198" y="0"/>
                  </a:lnTo>
                  <a:lnTo>
                    <a:pt x="234" y="36"/>
                  </a:lnTo>
                </a:path>
              </a:pathLst>
            </a:custGeom>
            <a:noFill/>
            <a:ln w="28575" cap="flat">
              <a:solidFill>
                <a:srgbClr val="F4B5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3" name="Freeform 27"/>
            <p:cNvSpPr>
              <a:spLocks/>
            </p:cNvSpPr>
            <p:nvPr/>
          </p:nvSpPr>
          <p:spPr bwMode="auto">
            <a:xfrm>
              <a:off x="3114675" y="3348038"/>
              <a:ext cx="371475" cy="57150"/>
            </a:xfrm>
            <a:custGeom>
              <a:avLst/>
              <a:gdLst>
                <a:gd name="T0" fmla="*/ 0 w 234"/>
                <a:gd name="T1" fmla="*/ 0 h 36"/>
                <a:gd name="T2" fmla="*/ 198 w 234"/>
                <a:gd name="T3" fmla="*/ 0 h 36"/>
                <a:gd name="T4" fmla="*/ 234 w 234"/>
                <a:gd name="T5" fmla="*/ 36 h 36"/>
              </a:gdLst>
              <a:ahLst/>
              <a:cxnLst>
                <a:cxn ang="0">
                  <a:pos x="T0" y="T1"/>
                </a:cxn>
                <a:cxn ang="0">
                  <a:pos x="T2" y="T3"/>
                </a:cxn>
                <a:cxn ang="0">
                  <a:pos x="T4" y="T5"/>
                </a:cxn>
              </a:cxnLst>
              <a:rect l="0" t="0" r="r" b="b"/>
              <a:pathLst>
                <a:path w="234" h="36">
                  <a:moveTo>
                    <a:pt x="0" y="0"/>
                  </a:moveTo>
                  <a:lnTo>
                    <a:pt x="198" y="0"/>
                  </a:lnTo>
                  <a:lnTo>
                    <a:pt x="234" y="36"/>
                  </a:lnTo>
                </a:path>
              </a:pathLst>
            </a:custGeom>
            <a:noFill/>
            <a:ln w="28575" cap="flat">
              <a:solidFill>
                <a:srgbClr val="F2756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4" name="Freeform 28"/>
            <p:cNvSpPr>
              <a:spLocks/>
            </p:cNvSpPr>
            <p:nvPr/>
          </p:nvSpPr>
          <p:spPr bwMode="auto">
            <a:xfrm>
              <a:off x="3495675" y="3348038"/>
              <a:ext cx="371475" cy="57150"/>
            </a:xfrm>
            <a:custGeom>
              <a:avLst/>
              <a:gdLst>
                <a:gd name="T0" fmla="*/ 0 w 234"/>
                <a:gd name="T1" fmla="*/ 0 h 36"/>
                <a:gd name="T2" fmla="*/ 198 w 234"/>
                <a:gd name="T3" fmla="*/ 0 h 36"/>
                <a:gd name="T4" fmla="*/ 234 w 234"/>
                <a:gd name="T5" fmla="*/ 36 h 36"/>
              </a:gdLst>
              <a:ahLst/>
              <a:cxnLst>
                <a:cxn ang="0">
                  <a:pos x="T0" y="T1"/>
                </a:cxn>
                <a:cxn ang="0">
                  <a:pos x="T2" y="T3"/>
                </a:cxn>
                <a:cxn ang="0">
                  <a:pos x="T4" y="T5"/>
                </a:cxn>
              </a:cxnLst>
              <a:rect l="0" t="0" r="r" b="b"/>
              <a:pathLst>
                <a:path w="234" h="36">
                  <a:moveTo>
                    <a:pt x="0" y="0"/>
                  </a:moveTo>
                  <a:lnTo>
                    <a:pt x="198" y="0"/>
                  </a:lnTo>
                  <a:lnTo>
                    <a:pt x="234" y="36"/>
                  </a:lnTo>
                </a:path>
              </a:pathLst>
            </a:custGeom>
            <a:noFill/>
            <a:ln w="28575" cap="flat">
              <a:solidFill>
                <a:srgbClr val="A588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5" name="Freeform 29"/>
            <p:cNvSpPr>
              <a:spLocks/>
            </p:cNvSpPr>
            <p:nvPr/>
          </p:nvSpPr>
          <p:spPr bwMode="auto">
            <a:xfrm>
              <a:off x="3876675" y="3348038"/>
              <a:ext cx="371475" cy="57150"/>
            </a:xfrm>
            <a:custGeom>
              <a:avLst/>
              <a:gdLst>
                <a:gd name="T0" fmla="*/ 0 w 234"/>
                <a:gd name="T1" fmla="*/ 0 h 36"/>
                <a:gd name="T2" fmla="*/ 198 w 234"/>
                <a:gd name="T3" fmla="*/ 0 h 36"/>
                <a:gd name="T4" fmla="*/ 234 w 234"/>
                <a:gd name="T5" fmla="*/ 36 h 36"/>
              </a:gdLst>
              <a:ahLst/>
              <a:cxnLst>
                <a:cxn ang="0">
                  <a:pos x="T0" y="T1"/>
                </a:cxn>
                <a:cxn ang="0">
                  <a:pos x="T2" y="T3"/>
                </a:cxn>
                <a:cxn ang="0">
                  <a:pos x="T4" y="T5"/>
                </a:cxn>
              </a:cxnLst>
              <a:rect l="0" t="0" r="r" b="b"/>
              <a:pathLst>
                <a:path w="234" h="36">
                  <a:moveTo>
                    <a:pt x="0" y="0"/>
                  </a:moveTo>
                  <a:lnTo>
                    <a:pt x="198" y="0"/>
                  </a:lnTo>
                  <a:lnTo>
                    <a:pt x="234" y="36"/>
                  </a:lnTo>
                </a:path>
              </a:pathLst>
            </a:custGeom>
            <a:noFill/>
            <a:ln w="28575" cap="flat">
              <a:solidFill>
                <a:srgbClr val="76AED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6" name="Freeform 30"/>
            <p:cNvSpPr>
              <a:spLocks/>
            </p:cNvSpPr>
            <p:nvPr/>
          </p:nvSpPr>
          <p:spPr bwMode="auto">
            <a:xfrm>
              <a:off x="4257675" y="3348038"/>
              <a:ext cx="371475" cy="57150"/>
            </a:xfrm>
            <a:custGeom>
              <a:avLst/>
              <a:gdLst>
                <a:gd name="T0" fmla="*/ 0 w 234"/>
                <a:gd name="T1" fmla="*/ 0 h 36"/>
                <a:gd name="T2" fmla="*/ 198 w 234"/>
                <a:gd name="T3" fmla="*/ 0 h 36"/>
                <a:gd name="T4" fmla="*/ 234 w 234"/>
                <a:gd name="T5" fmla="*/ 36 h 36"/>
              </a:gdLst>
              <a:ahLst/>
              <a:cxnLst>
                <a:cxn ang="0">
                  <a:pos x="T0" y="T1"/>
                </a:cxn>
                <a:cxn ang="0">
                  <a:pos x="T2" y="T3"/>
                </a:cxn>
                <a:cxn ang="0">
                  <a:pos x="T4" y="T5"/>
                </a:cxn>
              </a:cxnLst>
              <a:rect l="0" t="0" r="r" b="b"/>
              <a:pathLst>
                <a:path w="234" h="36">
                  <a:moveTo>
                    <a:pt x="0" y="0"/>
                  </a:moveTo>
                  <a:lnTo>
                    <a:pt x="198" y="0"/>
                  </a:lnTo>
                  <a:lnTo>
                    <a:pt x="234" y="36"/>
                  </a:lnTo>
                </a:path>
              </a:pathLst>
            </a:custGeom>
            <a:noFill/>
            <a:ln w="28575" cap="flat">
              <a:solidFill>
                <a:srgbClr val="75E0D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7" name="Freeform 31"/>
            <p:cNvSpPr>
              <a:spLocks/>
            </p:cNvSpPr>
            <p:nvPr/>
          </p:nvSpPr>
          <p:spPr bwMode="auto">
            <a:xfrm>
              <a:off x="4638675" y="3348038"/>
              <a:ext cx="371475" cy="57150"/>
            </a:xfrm>
            <a:custGeom>
              <a:avLst/>
              <a:gdLst>
                <a:gd name="T0" fmla="*/ 0 w 234"/>
                <a:gd name="T1" fmla="*/ 0 h 36"/>
                <a:gd name="T2" fmla="*/ 198 w 234"/>
                <a:gd name="T3" fmla="*/ 0 h 36"/>
                <a:gd name="T4" fmla="*/ 234 w 234"/>
                <a:gd name="T5" fmla="*/ 36 h 36"/>
              </a:gdLst>
              <a:ahLst/>
              <a:cxnLst>
                <a:cxn ang="0">
                  <a:pos x="T0" y="T1"/>
                </a:cxn>
                <a:cxn ang="0">
                  <a:pos x="T2" y="T3"/>
                </a:cxn>
                <a:cxn ang="0">
                  <a:pos x="T4" y="T5"/>
                </a:cxn>
              </a:cxnLst>
              <a:rect l="0" t="0" r="r" b="b"/>
              <a:pathLst>
                <a:path w="234" h="36">
                  <a:moveTo>
                    <a:pt x="0" y="0"/>
                  </a:moveTo>
                  <a:lnTo>
                    <a:pt x="198" y="0"/>
                  </a:lnTo>
                  <a:lnTo>
                    <a:pt x="234" y="36"/>
                  </a:lnTo>
                </a:path>
              </a:pathLst>
            </a:custGeom>
            <a:noFill/>
            <a:ln w="28575" cap="flat">
              <a:solidFill>
                <a:srgbClr val="ACE03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grpSp>
        <p:nvGrpSpPr>
          <p:cNvPr id="3" name="Background"/>
          <p:cNvGrpSpPr/>
          <p:nvPr/>
        </p:nvGrpSpPr>
        <p:grpSpPr>
          <a:xfrm>
            <a:off x="-27289" y="0"/>
            <a:ext cx="9167019" cy="5170488"/>
            <a:chOff x="-1588" y="-28575"/>
            <a:chExt cx="9167019" cy="5170488"/>
          </a:xfrm>
        </p:grpSpPr>
        <p:sp>
          <p:nvSpPr>
            <p:cNvPr id="1051" name="White shape"/>
            <p:cNvSpPr>
              <a:spLocks/>
            </p:cNvSpPr>
            <p:nvPr/>
          </p:nvSpPr>
          <p:spPr bwMode="auto">
            <a:xfrm>
              <a:off x="-1588" y="2079625"/>
              <a:ext cx="9144000" cy="3062288"/>
            </a:xfrm>
            <a:custGeom>
              <a:avLst/>
              <a:gdLst>
                <a:gd name="T0" fmla="*/ 7487 w 7680"/>
                <a:gd name="T1" fmla="*/ 28 h 2572"/>
                <a:gd name="T2" fmla="*/ 7361 w 7680"/>
                <a:gd name="T3" fmla="*/ 28 h 2572"/>
                <a:gd name="T4" fmla="*/ 7168 w 7680"/>
                <a:gd name="T5" fmla="*/ 184 h 2572"/>
                <a:gd name="T6" fmla="*/ 6975 w 7680"/>
                <a:gd name="T7" fmla="*/ 28 h 2572"/>
                <a:gd name="T8" fmla="*/ 6849 w 7680"/>
                <a:gd name="T9" fmla="*/ 28 h 2572"/>
                <a:gd name="T10" fmla="*/ 6720 w 7680"/>
                <a:gd name="T11" fmla="*/ 157 h 2572"/>
                <a:gd name="T12" fmla="*/ 6463 w 7680"/>
                <a:gd name="T13" fmla="*/ 28 h 2572"/>
                <a:gd name="T14" fmla="*/ 6400 w 7680"/>
                <a:gd name="T15" fmla="*/ 0 h 2572"/>
                <a:gd name="T16" fmla="*/ 6337 w 7680"/>
                <a:gd name="T17" fmla="*/ 28 h 2572"/>
                <a:gd name="T18" fmla="*/ 6080 w 7680"/>
                <a:gd name="T19" fmla="*/ 157 h 2572"/>
                <a:gd name="T20" fmla="*/ 5951 w 7680"/>
                <a:gd name="T21" fmla="*/ 28 h 2572"/>
                <a:gd name="T22" fmla="*/ 5825 w 7680"/>
                <a:gd name="T23" fmla="*/ 28 h 2572"/>
                <a:gd name="T24" fmla="*/ 5632 w 7680"/>
                <a:gd name="T25" fmla="*/ 184 h 2572"/>
                <a:gd name="T26" fmla="*/ 5439 w 7680"/>
                <a:gd name="T27" fmla="*/ 28 h 2572"/>
                <a:gd name="T28" fmla="*/ 5313 w 7680"/>
                <a:gd name="T29" fmla="*/ 28 h 2572"/>
                <a:gd name="T30" fmla="*/ 5184 w 7680"/>
                <a:gd name="T31" fmla="*/ 157 h 2572"/>
                <a:gd name="T32" fmla="*/ 4927 w 7680"/>
                <a:gd name="T33" fmla="*/ 28 h 2572"/>
                <a:gd name="T34" fmla="*/ 4864 w 7680"/>
                <a:gd name="T35" fmla="*/ 0 h 2572"/>
                <a:gd name="T36" fmla="*/ 4801 w 7680"/>
                <a:gd name="T37" fmla="*/ 28 h 2572"/>
                <a:gd name="T38" fmla="*/ 4544 w 7680"/>
                <a:gd name="T39" fmla="*/ 157 h 2572"/>
                <a:gd name="T40" fmla="*/ 4415 w 7680"/>
                <a:gd name="T41" fmla="*/ 28 h 2572"/>
                <a:gd name="T42" fmla="*/ 4289 w 7680"/>
                <a:gd name="T43" fmla="*/ 28 h 2572"/>
                <a:gd name="T44" fmla="*/ 4096 w 7680"/>
                <a:gd name="T45" fmla="*/ 184 h 2572"/>
                <a:gd name="T46" fmla="*/ 3903 w 7680"/>
                <a:gd name="T47" fmla="*/ 28 h 2572"/>
                <a:gd name="T48" fmla="*/ 3777 w 7680"/>
                <a:gd name="T49" fmla="*/ 28 h 2572"/>
                <a:gd name="T50" fmla="*/ 3648 w 7680"/>
                <a:gd name="T51" fmla="*/ 157 h 2572"/>
                <a:gd name="T52" fmla="*/ 3391 w 7680"/>
                <a:gd name="T53" fmla="*/ 28 h 2572"/>
                <a:gd name="T54" fmla="*/ 3328 w 7680"/>
                <a:gd name="T55" fmla="*/ 0 h 2572"/>
                <a:gd name="T56" fmla="*/ 3265 w 7680"/>
                <a:gd name="T57" fmla="*/ 28 h 2572"/>
                <a:gd name="T58" fmla="*/ 3008 w 7680"/>
                <a:gd name="T59" fmla="*/ 157 h 2572"/>
                <a:gd name="T60" fmla="*/ 2879 w 7680"/>
                <a:gd name="T61" fmla="*/ 28 h 2572"/>
                <a:gd name="T62" fmla="*/ 2753 w 7680"/>
                <a:gd name="T63" fmla="*/ 28 h 2572"/>
                <a:gd name="T64" fmla="*/ 2560 w 7680"/>
                <a:gd name="T65" fmla="*/ 184 h 2572"/>
                <a:gd name="T66" fmla="*/ 2367 w 7680"/>
                <a:gd name="T67" fmla="*/ 28 h 2572"/>
                <a:gd name="T68" fmla="*/ 2241 w 7680"/>
                <a:gd name="T69" fmla="*/ 28 h 2572"/>
                <a:gd name="T70" fmla="*/ 2112 w 7680"/>
                <a:gd name="T71" fmla="*/ 157 h 2572"/>
                <a:gd name="T72" fmla="*/ 1855 w 7680"/>
                <a:gd name="T73" fmla="*/ 28 h 2572"/>
                <a:gd name="T74" fmla="*/ 1792 w 7680"/>
                <a:gd name="T75" fmla="*/ 0 h 2572"/>
                <a:gd name="T76" fmla="*/ 1729 w 7680"/>
                <a:gd name="T77" fmla="*/ 28 h 2572"/>
                <a:gd name="T78" fmla="*/ 1472 w 7680"/>
                <a:gd name="T79" fmla="*/ 157 h 2572"/>
                <a:gd name="T80" fmla="*/ 1343 w 7680"/>
                <a:gd name="T81" fmla="*/ 28 h 2572"/>
                <a:gd name="T82" fmla="*/ 1217 w 7680"/>
                <a:gd name="T83" fmla="*/ 28 h 2572"/>
                <a:gd name="T84" fmla="*/ 1024 w 7680"/>
                <a:gd name="T85" fmla="*/ 184 h 2572"/>
                <a:gd name="T86" fmla="*/ 831 w 7680"/>
                <a:gd name="T87" fmla="*/ 28 h 2572"/>
                <a:gd name="T88" fmla="*/ 705 w 7680"/>
                <a:gd name="T89" fmla="*/ 28 h 2572"/>
                <a:gd name="T90" fmla="*/ 576 w 7680"/>
                <a:gd name="T91" fmla="*/ 157 h 2572"/>
                <a:gd name="T92" fmla="*/ 319 w 7680"/>
                <a:gd name="T93" fmla="*/ 28 h 2572"/>
                <a:gd name="T94" fmla="*/ 256 w 7680"/>
                <a:gd name="T95" fmla="*/ 0 h 2572"/>
                <a:gd name="T96" fmla="*/ 193 w 7680"/>
                <a:gd name="T97" fmla="*/ 28 h 2572"/>
                <a:gd name="T98" fmla="*/ 0 w 7680"/>
                <a:gd name="T99" fmla="*/ 2572 h 2572"/>
                <a:gd name="T100" fmla="*/ 7616 w 7680"/>
                <a:gd name="T101" fmla="*/ 157 h 2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80" h="2572">
                  <a:moveTo>
                    <a:pt x="7487" y="28"/>
                  </a:moveTo>
                  <a:cubicBezTo>
                    <a:pt x="7487" y="28"/>
                    <a:pt x="7487" y="28"/>
                    <a:pt x="7487" y="28"/>
                  </a:cubicBezTo>
                  <a:cubicBezTo>
                    <a:pt x="7487" y="28"/>
                    <a:pt x="7487" y="28"/>
                    <a:pt x="7487" y="28"/>
                  </a:cubicBezTo>
                  <a:cubicBezTo>
                    <a:pt x="7469" y="10"/>
                    <a:pt x="7447" y="0"/>
                    <a:pt x="7424" y="0"/>
                  </a:cubicBezTo>
                  <a:cubicBezTo>
                    <a:pt x="7401" y="0"/>
                    <a:pt x="7379" y="10"/>
                    <a:pt x="7361" y="28"/>
                  </a:cubicBezTo>
                  <a:cubicBezTo>
                    <a:pt x="7361" y="28"/>
                    <a:pt x="7361" y="28"/>
                    <a:pt x="7361" y="28"/>
                  </a:cubicBezTo>
                  <a:cubicBezTo>
                    <a:pt x="7361" y="28"/>
                    <a:pt x="7361" y="28"/>
                    <a:pt x="7361" y="28"/>
                  </a:cubicBezTo>
                  <a:cubicBezTo>
                    <a:pt x="7232" y="157"/>
                    <a:pt x="7232" y="157"/>
                    <a:pt x="7232" y="157"/>
                  </a:cubicBezTo>
                  <a:cubicBezTo>
                    <a:pt x="7215" y="175"/>
                    <a:pt x="7191" y="183"/>
                    <a:pt x="7168" y="184"/>
                  </a:cubicBezTo>
                  <a:cubicBezTo>
                    <a:pt x="7145" y="183"/>
                    <a:pt x="7121" y="175"/>
                    <a:pt x="7104" y="157"/>
                  </a:cubicBezTo>
                  <a:cubicBezTo>
                    <a:pt x="6975" y="28"/>
                    <a:pt x="6975" y="28"/>
                    <a:pt x="6975" y="28"/>
                  </a:cubicBezTo>
                  <a:cubicBezTo>
                    <a:pt x="6975" y="28"/>
                    <a:pt x="6975" y="28"/>
                    <a:pt x="6975" y="28"/>
                  </a:cubicBezTo>
                  <a:cubicBezTo>
                    <a:pt x="6975" y="28"/>
                    <a:pt x="6975" y="28"/>
                    <a:pt x="6975" y="28"/>
                  </a:cubicBezTo>
                  <a:cubicBezTo>
                    <a:pt x="6957" y="10"/>
                    <a:pt x="6935" y="0"/>
                    <a:pt x="6912" y="0"/>
                  </a:cubicBezTo>
                  <a:cubicBezTo>
                    <a:pt x="6889" y="0"/>
                    <a:pt x="6867" y="10"/>
                    <a:pt x="6849" y="28"/>
                  </a:cubicBezTo>
                  <a:cubicBezTo>
                    <a:pt x="6849" y="28"/>
                    <a:pt x="6849" y="28"/>
                    <a:pt x="6849" y="28"/>
                  </a:cubicBezTo>
                  <a:cubicBezTo>
                    <a:pt x="6849" y="28"/>
                    <a:pt x="6849" y="28"/>
                    <a:pt x="6849" y="28"/>
                  </a:cubicBezTo>
                  <a:cubicBezTo>
                    <a:pt x="6720" y="157"/>
                    <a:pt x="6720" y="157"/>
                    <a:pt x="6720" y="157"/>
                  </a:cubicBezTo>
                  <a:cubicBezTo>
                    <a:pt x="6703" y="175"/>
                    <a:pt x="6679" y="183"/>
                    <a:pt x="6656" y="184"/>
                  </a:cubicBezTo>
                  <a:cubicBezTo>
                    <a:pt x="6633" y="183"/>
                    <a:pt x="6609" y="175"/>
                    <a:pt x="6592" y="157"/>
                  </a:cubicBezTo>
                  <a:cubicBezTo>
                    <a:pt x="6463" y="28"/>
                    <a:pt x="6463" y="28"/>
                    <a:pt x="6463" y="28"/>
                  </a:cubicBezTo>
                  <a:cubicBezTo>
                    <a:pt x="6463" y="28"/>
                    <a:pt x="6463" y="28"/>
                    <a:pt x="6463" y="28"/>
                  </a:cubicBezTo>
                  <a:cubicBezTo>
                    <a:pt x="6463" y="28"/>
                    <a:pt x="6463" y="28"/>
                    <a:pt x="6463" y="28"/>
                  </a:cubicBezTo>
                  <a:cubicBezTo>
                    <a:pt x="6445" y="10"/>
                    <a:pt x="6423" y="0"/>
                    <a:pt x="6400" y="0"/>
                  </a:cubicBezTo>
                  <a:cubicBezTo>
                    <a:pt x="6377" y="0"/>
                    <a:pt x="6355" y="10"/>
                    <a:pt x="6337" y="28"/>
                  </a:cubicBezTo>
                  <a:cubicBezTo>
                    <a:pt x="6337" y="28"/>
                    <a:pt x="6337" y="28"/>
                    <a:pt x="6337" y="28"/>
                  </a:cubicBezTo>
                  <a:cubicBezTo>
                    <a:pt x="6337" y="28"/>
                    <a:pt x="6337" y="28"/>
                    <a:pt x="6337" y="28"/>
                  </a:cubicBezTo>
                  <a:cubicBezTo>
                    <a:pt x="6208" y="157"/>
                    <a:pt x="6208" y="157"/>
                    <a:pt x="6208" y="157"/>
                  </a:cubicBezTo>
                  <a:cubicBezTo>
                    <a:pt x="6191" y="175"/>
                    <a:pt x="6167" y="183"/>
                    <a:pt x="6144" y="184"/>
                  </a:cubicBezTo>
                  <a:cubicBezTo>
                    <a:pt x="6121" y="183"/>
                    <a:pt x="6097" y="175"/>
                    <a:pt x="6080" y="157"/>
                  </a:cubicBezTo>
                  <a:cubicBezTo>
                    <a:pt x="5951" y="28"/>
                    <a:pt x="5951" y="28"/>
                    <a:pt x="5951" y="28"/>
                  </a:cubicBezTo>
                  <a:cubicBezTo>
                    <a:pt x="5951" y="28"/>
                    <a:pt x="5951" y="28"/>
                    <a:pt x="5951" y="28"/>
                  </a:cubicBezTo>
                  <a:cubicBezTo>
                    <a:pt x="5951" y="28"/>
                    <a:pt x="5951" y="28"/>
                    <a:pt x="5951" y="28"/>
                  </a:cubicBezTo>
                  <a:cubicBezTo>
                    <a:pt x="5933" y="10"/>
                    <a:pt x="5911" y="0"/>
                    <a:pt x="5888" y="0"/>
                  </a:cubicBezTo>
                  <a:cubicBezTo>
                    <a:pt x="5865" y="0"/>
                    <a:pt x="5843" y="10"/>
                    <a:pt x="5825" y="28"/>
                  </a:cubicBezTo>
                  <a:cubicBezTo>
                    <a:pt x="5825" y="28"/>
                    <a:pt x="5825" y="28"/>
                    <a:pt x="5825" y="28"/>
                  </a:cubicBezTo>
                  <a:cubicBezTo>
                    <a:pt x="5825" y="28"/>
                    <a:pt x="5825" y="28"/>
                    <a:pt x="5825" y="28"/>
                  </a:cubicBezTo>
                  <a:cubicBezTo>
                    <a:pt x="5696" y="157"/>
                    <a:pt x="5696" y="157"/>
                    <a:pt x="5696" y="157"/>
                  </a:cubicBezTo>
                  <a:cubicBezTo>
                    <a:pt x="5679" y="175"/>
                    <a:pt x="5655" y="183"/>
                    <a:pt x="5632" y="184"/>
                  </a:cubicBezTo>
                  <a:cubicBezTo>
                    <a:pt x="5609" y="183"/>
                    <a:pt x="5585" y="175"/>
                    <a:pt x="5568" y="157"/>
                  </a:cubicBezTo>
                  <a:cubicBezTo>
                    <a:pt x="5439" y="28"/>
                    <a:pt x="5439" y="28"/>
                    <a:pt x="5439" y="28"/>
                  </a:cubicBezTo>
                  <a:cubicBezTo>
                    <a:pt x="5439" y="28"/>
                    <a:pt x="5439" y="28"/>
                    <a:pt x="5439" y="28"/>
                  </a:cubicBezTo>
                  <a:cubicBezTo>
                    <a:pt x="5439" y="28"/>
                    <a:pt x="5439" y="28"/>
                    <a:pt x="5439" y="28"/>
                  </a:cubicBezTo>
                  <a:cubicBezTo>
                    <a:pt x="5421" y="10"/>
                    <a:pt x="5399" y="0"/>
                    <a:pt x="5376" y="0"/>
                  </a:cubicBezTo>
                  <a:cubicBezTo>
                    <a:pt x="5353" y="0"/>
                    <a:pt x="5331" y="10"/>
                    <a:pt x="5313" y="28"/>
                  </a:cubicBezTo>
                  <a:cubicBezTo>
                    <a:pt x="5313" y="28"/>
                    <a:pt x="5313" y="28"/>
                    <a:pt x="5313" y="28"/>
                  </a:cubicBezTo>
                  <a:cubicBezTo>
                    <a:pt x="5313" y="28"/>
                    <a:pt x="5313" y="28"/>
                    <a:pt x="5313" y="28"/>
                  </a:cubicBezTo>
                  <a:cubicBezTo>
                    <a:pt x="5184" y="157"/>
                    <a:pt x="5184" y="157"/>
                    <a:pt x="5184" y="157"/>
                  </a:cubicBezTo>
                  <a:cubicBezTo>
                    <a:pt x="5167" y="175"/>
                    <a:pt x="5143" y="183"/>
                    <a:pt x="5120" y="184"/>
                  </a:cubicBezTo>
                  <a:cubicBezTo>
                    <a:pt x="5097" y="183"/>
                    <a:pt x="5073" y="175"/>
                    <a:pt x="5056" y="157"/>
                  </a:cubicBezTo>
                  <a:cubicBezTo>
                    <a:pt x="4927" y="28"/>
                    <a:pt x="4927" y="28"/>
                    <a:pt x="4927" y="28"/>
                  </a:cubicBezTo>
                  <a:cubicBezTo>
                    <a:pt x="4927" y="28"/>
                    <a:pt x="4927" y="28"/>
                    <a:pt x="4927" y="28"/>
                  </a:cubicBezTo>
                  <a:cubicBezTo>
                    <a:pt x="4927" y="28"/>
                    <a:pt x="4927" y="28"/>
                    <a:pt x="4927" y="28"/>
                  </a:cubicBezTo>
                  <a:cubicBezTo>
                    <a:pt x="4909" y="10"/>
                    <a:pt x="4887" y="0"/>
                    <a:pt x="4864" y="0"/>
                  </a:cubicBezTo>
                  <a:cubicBezTo>
                    <a:pt x="4841" y="0"/>
                    <a:pt x="4819" y="10"/>
                    <a:pt x="4801" y="28"/>
                  </a:cubicBezTo>
                  <a:cubicBezTo>
                    <a:pt x="4801" y="28"/>
                    <a:pt x="4801" y="28"/>
                    <a:pt x="4801" y="28"/>
                  </a:cubicBezTo>
                  <a:cubicBezTo>
                    <a:pt x="4801" y="28"/>
                    <a:pt x="4801" y="28"/>
                    <a:pt x="4801" y="28"/>
                  </a:cubicBezTo>
                  <a:cubicBezTo>
                    <a:pt x="4672" y="157"/>
                    <a:pt x="4672" y="157"/>
                    <a:pt x="4672" y="157"/>
                  </a:cubicBezTo>
                  <a:cubicBezTo>
                    <a:pt x="4655" y="175"/>
                    <a:pt x="4631" y="183"/>
                    <a:pt x="4608" y="184"/>
                  </a:cubicBezTo>
                  <a:cubicBezTo>
                    <a:pt x="4585" y="183"/>
                    <a:pt x="4561" y="175"/>
                    <a:pt x="4544" y="157"/>
                  </a:cubicBezTo>
                  <a:cubicBezTo>
                    <a:pt x="4415" y="28"/>
                    <a:pt x="4415" y="28"/>
                    <a:pt x="4415" y="28"/>
                  </a:cubicBezTo>
                  <a:cubicBezTo>
                    <a:pt x="4415" y="28"/>
                    <a:pt x="4415" y="28"/>
                    <a:pt x="4415" y="28"/>
                  </a:cubicBezTo>
                  <a:cubicBezTo>
                    <a:pt x="4415" y="28"/>
                    <a:pt x="4415" y="28"/>
                    <a:pt x="4415" y="28"/>
                  </a:cubicBezTo>
                  <a:cubicBezTo>
                    <a:pt x="4397" y="10"/>
                    <a:pt x="4375" y="0"/>
                    <a:pt x="4352" y="0"/>
                  </a:cubicBezTo>
                  <a:cubicBezTo>
                    <a:pt x="4329" y="0"/>
                    <a:pt x="4307" y="10"/>
                    <a:pt x="4289" y="28"/>
                  </a:cubicBezTo>
                  <a:cubicBezTo>
                    <a:pt x="4289" y="28"/>
                    <a:pt x="4289" y="28"/>
                    <a:pt x="4289" y="28"/>
                  </a:cubicBezTo>
                  <a:cubicBezTo>
                    <a:pt x="4289" y="28"/>
                    <a:pt x="4289" y="28"/>
                    <a:pt x="4289" y="28"/>
                  </a:cubicBezTo>
                  <a:cubicBezTo>
                    <a:pt x="4160" y="157"/>
                    <a:pt x="4160" y="157"/>
                    <a:pt x="4160" y="157"/>
                  </a:cubicBezTo>
                  <a:cubicBezTo>
                    <a:pt x="4143" y="175"/>
                    <a:pt x="4119" y="183"/>
                    <a:pt x="4096" y="184"/>
                  </a:cubicBezTo>
                  <a:cubicBezTo>
                    <a:pt x="4073" y="183"/>
                    <a:pt x="4049" y="175"/>
                    <a:pt x="4032" y="157"/>
                  </a:cubicBezTo>
                  <a:cubicBezTo>
                    <a:pt x="3903" y="28"/>
                    <a:pt x="3903" y="28"/>
                    <a:pt x="3903" y="28"/>
                  </a:cubicBezTo>
                  <a:cubicBezTo>
                    <a:pt x="3903" y="28"/>
                    <a:pt x="3903" y="28"/>
                    <a:pt x="3903" y="28"/>
                  </a:cubicBezTo>
                  <a:cubicBezTo>
                    <a:pt x="3903" y="28"/>
                    <a:pt x="3903" y="28"/>
                    <a:pt x="3903" y="28"/>
                  </a:cubicBezTo>
                  <a:cubicBezTo>
                    <a:pt x="3885" y="10"/>
                    <a:pt x="3863" y="0"/>
                    <a:pt x="3840" y="0"/>
                  </a:cubicBezTo>
                  <a:cubicBezTo>
                    <a:pt x="3817" y="0"/>
                    <a:pt x="3795" y="10"/>
                    <a:pt x="3777" y="28"/>
                  </a:cubicBezTo>
                  <a:cubicBezTo>
                    <a:pt x="3777" y="28"/>
                    <a:pt x="3777" y="28"/>
                    <a:pt x="3777" y="28"/>
                  </a:cubicBezTo>
                  <a:cubicBezTo>
                    <a:pt x="3777" y="28"/>
                    <a:pt x="3777" y="28"/>
                    <a:pt x="3777" y="28"/>
                  </a:cubicBezTo>
                  <a:cubicBezTo>
                    <a:pt x="3648" y="157"/>
                    <a:pt x="3648" y="157"/>
                    <a:pt x="3648" y="157"/>
                  </a:cubicBezTo>
                  <a:cubicBezTo>
                    <a:pt x="3631" y="175"/>
                    <a:pt x="3607" y="183"/>
                    <a:pt x="3584" y="184"/>
                  </a:cubicBezTo>
                  <a:cubicBezTo>
                    <a:pt x="3561" y="183"/>
                    <a:pt x="3537" y="175"/>
                    <a:pt x="3520" y="157"/>
                  </a:cubicBezTo>
                  <a:cubicBezTo>
                    <a:pt x="3391" y="28"/>
                    <a:pt x="3391" y="28"/>
                    <a:pt x="3391" y="28"/>
                  </a:cubicBezTo>
                  <a:cubicBezTo>
                    <a:pt x="3391" y="28"/>
                    <a:pt x="3391" y="28"/>
                    <a:pt x="3391" y="28"/>
                  </a:cubicBezTo>
                  <a:cubicBezTo>
                    <a:pt x="3391" y="28"/>
                    <a:pt x="3391" y="28"/>
                    <a:pt x="3391" y="28"/>
                  </a:cubicBezTo>
                  <a:cubicBezTo>
                    <a:pt x="3373" y="10"/>
                    <a:pt x="3351" y="0"/>
                    <a:pt x="3328" y="0"/>
                  </a:cubicBezTo>
                  <a:cubicBezTo>
                    <a:pt x="3305" y="0"/>
                    <a:pt x="3283" y="10"/>
                    <a:pt x="3265" y="28"/>
                  </a:cubicBezTo>
                  <a:cubicBezTo>
                    <a:pt x="3265" y="28"/>
                    <a:pt x="3265" y="28"/>
                    <a:pt x="3265" y="28"/>
                  </a:cubicBezTo>
                  <a:cubicBezTo>
                    <a:pt x="3265" y="28"/>
                    <a:pt x="3265" y="28"/>
                    <a:pt x="3265" y="28"/>
                  </a:cubicBezTo>
                  <a:cubicBezTo>
                    <a:pt x="3136" y="157"/>
                    <a:pt x="3136" y="157"/>
                    <a:pt x="3136" y="157"/>
                  </a:cubicBezTo>
                  <a:cubicBezTo>
                    <a:pt x="3119" y="175"/>
                    <a:pt x="3095" y="183"/>
                    <a:pt x="3072" y="184"/>
                  </a:cubicBezTo>
                  <a:cubicBezTo>
                    <a:pt x="3049" y="183"/>
                    <a:pt x="3025" y="175"/>
                    <a:pt x="3008" y="157"/>
                  </a:cubicBezTo>
                  <a:cubicBezTo>
                    <a:pt x="2879" y="28"/>
                    <a:pt x="2879" y="28"/>
                    <a:pt x="2879" y="28"/>
                  </a:cubicBezTo>
                  <a:cubicBezTo>
                    <a:pt x="2879" y="28"/>
                    <a:pt x="2879" y="28"/>
                    <a:pt x="2879" y="28"/>
                  </a:cubicBezTo>
                  <a:cubicBezTo>
                    <a:pt x="2879" y="28"/>
                    <a:pt x="2879" y="28"/>
                    <a:pt x="2879" y="28"/>
                  </a:cubicBezTo>
                  <a:cubicBezTo>
                    <a:pt x="2861" y="10"/>
                    <a:pt x="2839" y="0"/>
                    <a:pt x="2816" y="0"/>
                  </a:cubicBezTo>
                  <a:cubicBezTo>
                    <a:pt x="2793" y="0"/>
                    <a:pt x="2771" y="10"/>
                    <a:pt x="2753" y="28"/>
                  </a:cubicBezTo>
                  <a:cubicBezTo>
                    <a:pt x="2753" y="28"/>
                    <a:pt x="2753" y="28"/>
                    <a:pt x="2753" y="28"/>
                  </a:cubicBezTo>
                  <a:cubicBezTo>
                    <a:pt x="2753" y="28"/>
                    <a:pt x="2753" y="28"/>
                    <a:pt x="2753" y="28"/>
                  </a:cubicBezTo>
                  <a:cubicBezTo>
                    <a:pt x="2624" y="157"/>
                    <a:pt x="2624" y="157"/>
                    <a:pt x="2624" y="157"/>
                  </a:cubicBezTo>
                  <a:cubicBezTo>
                    <a:pt x="2607" y="175"/>
                    <a:pt x="2583" y="183"/>
                    <a:pt x="2560" y="184"/>
                  </a:cubicBezTo>
                  <a:cubicBezTo>
                    <a:pt x="2537" y="183"/>
                    <a:pt x="2513" y="175"/>
                    <a:pt x="2496" y="157"/>
                  </a:cubicBezTo>
                  <a:cubicBezTo>
                    <a:pt x="2367" y="28"/>
                    <a:pt x="2367" y="28"/>
                    <a:pt x="2367" y="28"/>
                  </a:cubicBezTo>
                  <a:cubicBezTo>
                    <a:pt x="2367" y="28"/>
                    <a:pt x="2367" y="28"/>
                    <a:pt x="2367" y="28"/>
                  </a:cubicBezTo>
                  <a:cubicBezTo>
                    <a:pt x="2367" y="28"/>
                    <a:pt x="2367" y="28"/>
                    <a:pt x="2367" y="28"/>
                  </a:cubicBezTo>
                  <a:cubicBezTo>
                    <a:pt x="2349" y="10"/>
                    <a:pt x="2327" y="0"/>
                    <a:pt x="2304" y="0"/>
                  </a:cubicBezTo>
                  <a:cubicBezTo>
                    <a:pt x="2281" y="0"/>
                    <a:pt x="2259" y="10"/>
                    <a:pt x="2241" y="28"/>
                  </a:cubicBezTo>
                  <a:cubicBezTo>
                    <a:pt x="2241" y="28"/>
                    <a:pt x="2241" y="28"/>
                    <a:pt x="2241" y="28"/>
                  </a:cubicBezTo>
                  <a:cubicBezTo>
                    <a:pt x="2241" y="28"/>
                    <a:pt x="2241" y="28"/>
                    <a:pt x="2241" y="28"/>
                  </a:cubicBezTo>
                  <a:cubicBezTo>
                    <a:pt x="2112" y="157"/>
                    <a:pt x="2112" y="157"/>
                    <a:pt x="2112" y="157"/>
                  </a:cubicBezTo>
                  <a:cubicBezTo>
                    <a:pt x="2095" y="175"/>
                    <a:pt x="2071" y="183"/>
                    <a:pt x="2048" y="184"/>
                  </a:cubicBezTo>
                  <a:cubicBezTo>
                    <a:pt x="2025" y="183"/>
                    <a:pt x="2001" y="175"/>
                    <a:pt x="1984" y="157"/>
                  </a:cubicBezTo>
                  <a:cubicBezTo>
                    <a:pt x="1855" y="28"/>
                    <a:pt x="1855" y="28"/>
                    <a:pt x="1855" y="28"/>
                  </a:cubicBezTo>
                  <a:cubicBezTo>
                    <a:pt x="1855" y="28"/>
                    <a:pt x="1855" y="28"/>
                    <a:pt x="1855" y="28"/>
                  </a:cubicBezTo>
                  <a:cubicBezTo>
                    <a:pt x="1855" y="28"/>
                    <a:pt x="1855" y="28"/>
                    <a:pt x="1855" y="28"/>
                  </a:cubicBezTo>
                  <a:cubicBezTo>
                    <a:pt x="1837" y="10"/>
                    <a:pt x="1815" y="0"/>
                    <a:pt x="1792" y="0"/>
                  </a:cubicBezTo>
                  <a:cubicBezTo>
                    <a:pt x="1769" y="0"/>
                    <a:pt x="1747" y="10"/>
                    <a:pt x="1729" y="28"/>
                  </a:cubicBezTo>
                  <a:cubicBezTo>
                    <a:pt x="1729" y="28"/>
                    <a:pt x="1729" y="28"/>
                    <a:pt x="1729" y="28"/>
                  </a:cubicBezTo>
                  <a:cubicBezTo>
                    <a:pt x="1729" y="28"/>
                    <a:pt x="1729" y="28"/>
                    <a:pt x="1729" y="28"/>
                  </a:cubicBezTo>
                  <a:cubicBezTo>
                    <a:pt x="1600" y="157"/>
                    <a:pt x="1600" y="157"/>
                    <a:pt x="1600" y="157"/>
                  </a:cubicBezTo>
                  <a:cubicBezTo>
                    <a:pt x="1583" y="175"/>
                    <a:pt x="1559" y="183"/>
                    <a:pt x="1536" y="184"/>
                  </a:cubicBezTo>
                  <a:cubicBezTo>
                    <a:pt x="1513" y="183"/>
                    <a:pt x="1489" y="175"/>
                    <a:pt x="1472" y="157"/>
                  </a:cubicBezTo>
                  <a:cubicBezTo>
                    <a:pt x="1343" y="28"/>
                    <a:pt x="1343" y="28"/>
                    <a:pt x="1343" y="28"/>
                  </a:cubicBezTo>
                  <a:cubicBezTo>
                    <a:pt x="1343" y="28"/>
                    <a:pt x="1343" y="28"/>
                    <a:pt x="1343" y="28"/>
                  </a:cubicBezTo>
                  <a:cubicBezTo>
                    <a:pt x="1343" y="28"/>
                    <a:pt x="1343" y="28"/>
                    <a:pt x="1343" y="28"/>
                  </a:cubicBezTo>
                  <a:cubicBezTo>
                    <a:pt x="1325" y="10"/>
                    <a:pt x="1303" y="0"/>
                    <a:pt x="1280" y="0"/>
                  </a:cubicBezTo>
                  <a:cubicBezTo>
                    <a:pt x="1257" y="0"/>
                    <a:pt x="1235" y="10"/>
                    <a:pt x="1217" y="28"/>
                  </a:cubicBezTo>
                  <a:cubicBezTo>
                    <a:pt x="1217" y="28"/>
                    <a:pt x="1217" y="28"/>
                    <a:pt x="1217" y="28"/>
                  </a:cubicBezTo>
                  <a:cubicBezTo>
                    <a:pt x="1217" y="28"/>
                    <a:pt x="1217" y="28"/>
                    <a:pt x="1217" y="28"/>
                  </a:cubicBezTo>
                  <a:cubicBezTo>
                    <a:pt x="1088" y="157"/>
                    <a:pt x="1088" y="157"/>
                    <a:pt x="1088" y="157"/>
                  </a:cubicBezTo>
                  <a:cubicBezTo>
                    <a:pt x="1071" y="175"/>
                    <a:pt x="1047" y="183"/>
                    <a:pt x="1024" y="184"/>
                  </a:cubicBezTo>
                  <a:cubicBezTo>
                    <a:pt x="1001" y="183"/>
                    <a:pt x="977" y="175"/>
                    <a:pt x="960" y="157"/>
                  </a:cubicBezTo>
                  <a:cubicBezTo>
                    <a:pt x="831" y="28"/>
                    <a:pt x="831" y="28"/>
                    <a:pt x="831" y="28"/>
                  </a:cubicBezTo>
                  <a:cubicBezTo>
                    <a:pt x="831" y="28"/>
                    <a:pt x="831" y="28"/>
                    <a:pt x="831" y="28"/>
                  </a:cubicBezTo>
                  <a:cubicBezTo>
                    <a:pt x="831" y="28"/>
                    <a:pt x="831" y="28"/>
                    <a:pt x="831" y="28"/>
                  </a:cubicBezTo>
                  <a:cubicBezTo>
                    <a:pt x="813" y="10"/>
                    <a:pt x="791" y="0"/>
                    <a:pt x="768" y="0"/>
                  </a:cubicBezTo>
                  <a:cubicBezTo>
                    <a:pt x="745" y="0"/>
                    <a:pt x="723" y="10"/>
                    <a:pt x="705" y="28"/>
                  </a:cubicBezTo>
                  <a:cubicBezTo>
                    <a:pt x="705" y="28"/>
                    <a:pt x="705" y="28"/>
                    <a:pt x="705" y="28"/>
                  </a:cubicBezTo>
                  <a:cubicBezTo>
                    <a:pt x="705" y="28"/>
                    <a:pt x="705" y="28"/>
                    <a:pt x="705" y="28"/>
                  </a:cubicBezTo>
                  <a:cubicBezTo>
                    <a:pt x="576" y="157"/>
                    <a:pt x="576" y="157"/>
                    <a:pt x="576" y="157"/>
                  </a:cubicBezTo>
                  <a:cubicBezTo>
                    <a:pt x="559" y="175"/>
                    <a:pt x="535" y="183"/>
                    <a:pt x="512" y="184"/>
                  </a:cubicBezTo>
                  <a:cubicBezTo>
                    <a:pt x="489" y="183"/>
                    <a:pt x="465" y="175"/>
                    <a:pt x="448" y="157"/>
                  </a:cubicBezTo>
                  <a:cubicBezTo>
                    <a:pt x="319" y="28"/>
                    <a:pt x="319" y="28"/>
                    <a:pt x="319" y="28"/>
                  </a:cubicBezTo>
                  <a:cubicBezTo>
                    <a:pt x="319" y="28"/>
                    <a:pt x="319" y="28"/>
                    <a:pt x="319" y="28"/>
                  </a:cubicBezTo>
                  <a:cubicBezTo>
                    <a:pt x="319" y="28"/>
                    <a:pt x="319" y="28"/>
                    <a:pt x="319" y="28"/>
                  </a:cubicBezTo>
                  <a:cubicBezTo>
                    <a:pt x="301" y="10"/>
                    <a:pt x="279" y="0"/>
                    <a:pt x="256" y="0"/>
                  </a:cubicBezTo>
                  <a:cubicBezTo>
                    <a:pt x="233" y="0"/>
                    <a:pt x="211" y="10"/>
                    <a:pt x="193" y="28"/>
                  </a:cubicBezTo>
                  <a:cubicBezTo>
                    <a:pt x="193" y="28"/>
                    <a:pt x="193" y="28"/>
                    <a:pt x="193" y="28"/>
                  </a:cubicBezTo>
                  <a:cubicBezTo>
                    <a:pt x="193" y="28"/>
                    <a:pt x="193" y="28"/>
                    <a:pt x="193" y="28"/>
                  </a:cubicBezTo>
                  <a:cubicBezTo>
                    <a:pt x="64" y="157"/>
                    <a:pt x="64" y="157"/>
                    <a:pt x="64" y="157"/>
                  </a:cubicBezTo>
                  <a:cubicBezTo>
                    <a:pt x="47" y="175"/>
                    <a:pt x="23" y="183"/>
                    <a:pt x="0" y="184"/>
                  </a:cubicBezTo>
                  <a:cubicBezTo>
                    <a:pt x="0" y="2572"/>
                    <a:pt x="0" y="2572"/>
                    <a:pt x="0" y="2572"/>
                  </a:cubicBezTo>
                  <a:cubicBezTo>
                    <a:pt x="7680" y="2572"/>
                    <a:pt x="7680" y="2572"/>
                    <a:pt x="7680" y="2572"/>
                  </a:cubicBezTo>
                  <a:cubicBezTo>
                    <a:pt x="7680" y="184"/>
                    <a:pt x="7680" y="184"/>
                    <a:pt x="7680" y="184"/>
                  </a:cubicBezTo>
                  <a:cubicBezTo>
                    <a:pt x="7657" y="183"/>
                    <a:pt x="7633" y="175"/>
                    <a:pt x="7616" y="157"/>
                  </a:cubicBezTo>
                  <a:lnTo>
                    <a:pt x="7487"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50" name="Dark Shape"/>
            <p:cNvSpPr>
              <a:spLocks/>
            </p:cNvSpPr>
            <p:nvPr/>
          </p:nvSpPr>
          <p:spPr bwMode="auto">
            <a:xfrm>
              <a:off x="21431" y="-28575"/>
              <a:ext cx="9144000" cy="2298700"/>
            </a:xfrm>
            <a:custGeom>
              <a:avLst/>
              <a:gdLst>
                <a:gd name="T0" fmla="*/ 64 w 7680"/>
                <a:gd name="T1" fmla="*/ 1904 h 1931"/>
                <a:gd name="T2" fmla="*/ 193 w 7680"/>
                <a:gd name="T3" fmla="*/ 1775 h 1931"/>
                <a:gd name="T4" fmla="*/ 319 w 7680"/>
                <a:gd name="T5" fmla="*/ 1775 h 1931"/>
                <a:gd name="T6" fmla="*/ 512 w 7680"/>
                <a:gd name="T7" fmla="*/ 1931 h 1931"/>
                <a:gd name="T8" fmla="*/ 705 w 7680"/>
                <a:gd name="T9" fmla="*/ 1775 h 1931"/>
                <a:gd name="T10" fmla="*/ 831 w 7680"/>
                <a:gd name="T11" fmla="*/ 1775 h 1931"/>
                <a:gd name="T12" fmla="*/ 960 w 7680"/>
                <a:gd name="T13" fmla="*/ 1904 h 1931"/>
                <a:gd name="T14" fmla="*/ 1217 w 7680"/>
                <a:gd name="T15" fmla="*/ 1775 h 1931"/>
                <a:gd name="T16" fmla="*/ 1280 w 7680"/>
                <a:gd name="T17" fmla="*/ 1747 h 1931"/>
                <a:gd name="T18" fmla="*/ 1343 w 7680"/>
                <a:gd name="T19" fmla="*/ 1775 h 1931"/>
                <a:gd name="T20" fmla="*/ 1600 w 7680"/>
                <a:gd name="T21" fmla="*/ 1904 h 1931"/>
                <a:gd name="T22" fmla="*/ 1729 w 7680"/>
                <a:gd name="T23" fmla="*/ 1775 h 1931"/>
                <a:gd name="T24" fmla="*/ 1855 w 7680"/>
                <a:gd name="T25" fmla="*/ 1775 h 1931"/>
                <a:gd name="T26" fmla="*/ 2048 w 7680"/>
                <a:gd name="T27" fmla="*/ 1931 h 1931"/>
                <a:gd name="T28" fmla="*/ 2241 w 7680"/>
                <a:gd name="T29" fmla="*/ 1775 h 1931"/>
                <a:gd name="T30" fmla="*/ 2367 w 7680"/>
                <a:gd name="T31" fmla="*/ 1775 h 1931"/>
                <a:gd name="T32" fmla="*/ 2496 w 7680"/>
                <a:gd name="T33" fmla="*/ 1904 h 1931"/>
                <a:gd name="T34" fmla="*/ 2753 w 7680"/>
                <a:gd name="T35" fmla="*/ 1775 h 1931"/>
                <a:gd name="T36" fmla="*/ 2816 w 7680"/>
                <a:gd name="T37" fmla="*/ 1747 h 1931"/>
                <a:gd name="T38" fmla="*/ 2879 w 7680"/>
                <a:gd name="T39" fmla="*/ 1775 h 1931"/>
                <a:gd name="T40" fmla="*/ 3136 w 7680"/>
                <a:gd name="T41" fmla="*/ 1904 h 1931"/>
                <a:gd name="T42" fmla="*/ 3265 w 7680"/>
                <a:gd name="T43" fmla="*/ 1775 h 1931"/>
                <a:gd name="T44" fmla="*/ 3391 w 7680"/>
                <a:gd name="T45" fmla="*/ 1775 h 1931"/>
                <a:gd name="T46" fmla="*/ 3584 w 7680"/>
                <a:gd name="T47" fmla="*/ 1931 h 1931"/>
                <a:gd name="T48" fmla="*/ 3777 w 7680"/>
                <a:gd name="T49" fmla="*/ 1775 h 1931"/>
                <a:gd name="T50" fmla="*/ 3903 w 7680"/>
                <a:gd name="T51" fmla="*/ 1775 h 1931"/>
                <a:gd name="T52" fmla="*/ 4032 w 7680"/>
                <a:gd name="T53" fmla="*/ 1904 h 1931"/>
                <a:gd name="T54" fmla="*/ 4289 w 7680"/>
                <a:gd name="T55" fmla="*/ 1775 h 1931"/>
                <a:gd name="T56" fmla="*/ 4352 w 7680"/>
                <a:gd name="T57" fmla="*/ 1747 h 1931"/>
                <a:gd name="T58" fmla="*/ 4415 w 7680"/>
                <a:gd name="T59" fmla="*/ 1775 h 1931"/>
                <a:gd name="T60" fmla="*/ 4672 w 7680"/>
                <a:gd name="T61" fmla="*/ 1904 h 1931"/>
                <a:gd name="T62" fmla="*/ 4801 w 7680"/>
                <a:gd name="T63" fmla="*/ 1775 h 1931"/>
                <a:gd name="T64" fmla="*/ 4927 w 7680"/>
                <a:gd name="T65" fmla="*/ 1775 h 1931"/>
                <a:gd name="T66" fmla="*/ 5120 w 7680"/>
                <a:gd name="T67" fmla="*/ 1931 h 1931"/>
                <a:gd name="T68" fmla="*/ 5313 w 7680"/>
                <a:gd name="T69" fmla="*/ 1775 h 1931"/>
                <a:gd name="T70" fmla="*/ 5439 w 7680"/>
                <a:gd name="T71" fmla="*/ 1775 h 1931"/>
                <a:gd name="T72" fmla="*/ 5568 w 7680"/>
                <a:gd name="T73" fmla="*/ 1904 h 1931"/>
                <a:gd name="T74" fmla="*/ 5825 w 7680"/>
                <a:gd name="T75" fmla="*/ 1775 h 1931"/>
                <a:gd name="T76" fmla="*/ 5888 w 7680"/>
                <a:gd name="T77" fmla="*/ 1747 h 1931"/>
                <a:gd name="T78" fmla="*/ 5951 w 7680"/>
                <a:gd name="T79" fmla="*/ 1775 h 1931"/>
                <a:gd name="T80" fmla="*/ 6208 w 7680"/>
                <a:gd name="T81" fmla="*/ 1904 h 1931"/>
                <a:gd name="T82" fmla="*/ 6337 w 7680"/>
                <a:gd name="T83" fmla="*/ 1775 h 1931"/>
                <a:gd name="T84" fmla="*/ 6463 w 7680"/>
                <a:gd name="T85" fmla="*/ 1775 h 1931"/>
                <a:gd name="T86" fmla="*/ 6656 w 7680"/>
                <a:gd name="T87" fmla="*/ 1931 h 1931"/>
                <a:gd name="T88" fmla="*/ 6849 w 7680"/>
                <a:gd name="T89" fmla="*/ 1775 h 1931"/>
                <a:gd name="T90" fmla="*/ 6975 w 7680"/>
                <a:gd name="T91" fmla="*/ 1775 h 1931"/>
                <a:gd name="T92" fmla="*/ 7104 w 7680"/>
                <a:gd name="T93" fmla="*/ 1904 h 1931"/>
                <a:gd name="T94" fmla="*/ 7361 w 7680"/>
                <a:gd name="T95" fmla="*/ 1775 h 1931"/>
                <a:gd name="T96" fmla="*/ 7424 w 7680"/>
                <a:gd name="T97" fmla="*/ 1747 h 1931"/>
                <a:gd name="T98" fmla="*/ 7487 w 7680"/>
                <a:gd name="T99" fmla="*/ 1775 h 1931"/>
                <a:gd name="T100" fmla="*/ 7680 w 7680"/>
                <a:gd name="T101" fmla="*/ 0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80" h="1931">
                  <a:moveTo>
                    <a:pt x="0" y="0"/>
                  </a:moveTo>
                  <a:cubicBezTo>
                    <a:pt x="0" y="1931"/>
                    <a:pt x="0" y="1931"/>
                    <a:pt x="0" y="1931"/>
                  </a:cubicBezTo>
                  <a:cubicBezTo>
                    <a:pt x="23" y="1930"/>
                    <a:pt x="47" y="1922"/>
                    <a:pt x="64" y="1904"/>
                  </a:cubicBezTo>
                  <a:cubicBezTo>
                    <a:pt x="193" y="1775"/>
                    <a:pt x="193" y="1775"/>
                    <a:pt x="193" y="1775"/>
                  </a:cubicBezTo>
                  <a:cubicBezTo>
                    <a:pt x="193" y="1775"/>
                    <a:pt x="193" y="1775"/>
                    <a:pt x="193" y="1775"/>
                  </a:cubicBezTo>
                  <a:cubicBezTo>
                    <a:pt x="193" y="1775"/>
                    <a:pt x="193" y="1775"/>
                    <a:pt x="193" y="1775"/>
                  </a:cubicBezTo>
                  <a:cubicBezTo>
                    <a:pt x="211" y="1757"/>
                    <a:pt x="233" y="1747"/>
                    <a:pt x="256" y="1747"/>
                  </a:cubicBezTo>
                  <a:cubicBezTo>
                    <a:pt x="279" y="1747"/>
                    <a:pt x="301" y="1757"/>
                    <a:pt x="319" y="1775"/>
                  </a:cubicBezTo>
                  <a:cubicBezTo>
                    <a:pt x="319" y="1775"/>
                    <a:pt x="319" y="1775"/>
                    <a:pt x="319" y="1775"/>
                  </a:cubicBezTo>
                  <a:cubicBezTo>
                    <a:pt x="319" y="1775"/>
                    <a:pt x="319" y="1775"/>
                    <a:pt x="319" y="1775"/>
                  </a:cubicBezTo>
                  <a:cubicBezTo>
                    <a:pt x="448" y="1904"/>
                    <a:pt x="448" y="1904"/>
                    <a:pt x="448" y="1904"/>
                  </a:cubicBezTo>
                  <a:cubicBezTo>
                    <a:pt x="465" y="1922"/>
                    <a:pt x="489" y="1930"/>
                    <a:pt x="512" y="1931"/>
                  </a:cubicBezTo>
                  <a:cubicBezTo>
                    <a:pt x="535" y="1930"/>
                    <a:pt x="559" y="1922"/>
                    <a:pt x="576" y="1904"/>
                  </a:cubicBezTo>
                  <a:cubicBezTo>
                    <a:pt x="705" y="1775"/>
                    <a:pt x="705" y="1775"/>
                    <a:pt x="705" y="1775"/>
                  </a:cubicBezTo>
                  <a:cubicBezTo>
                    <a:pt x="705" y="1775"/>
                    <a:pt x="705" y="1775"/>
                    <a:pt x="705" y="1775"/>
                  </a:cubicBezTo>
                  <a:cubicBezTo>
                    <a:pt x="705" y="1775"/>
                    <a:pt x="705" y="1775"/>
                    <a:pt x="705" y="1775"/>
                  </a:cubicBezTo>
                  <a:cubicBezTo>
                    <a:pt x="723" y="1757"/>
                    <a:pt x="745" y="1747"/>
                    <a:pt x="768" y="1747"/>
                  </a:cubicBezTo>
                  <a:cubicBezTo>
                    <a:pt x="791" y="1747"/>
                    <a:pt x="813" y="1757"/>
                    <a:pt x="831" y="1775"/>
                  </a:cubicBezTo>
                  <a:cubicBezTo>
                    <a:pt x="831" y="1775"/>
                    <a:pt x="831" y="1775"/>
                    <a:pt x="831" y="1775"/>
                  </a:cubicBezTo>
                  <a:cubicBezTo>
                    <a:pt x="831" y="1775"/>
                    <a:pt x="831" y="1775"/>
                    <a:pt x="831" y="1775"/>
                  </a:cubicBezTo>
                  <a:cubicBezTo>
                    <a:pt x="960" y="1904"/>
                    <a:pt x="960" y="1904"/>
                    <a:pt x="960" y="1904"/>
                  </a:cubicBezTo>
                  <a:cubicBezTo>
                    <a:pt x="977" y="1922"/>
                    <a:pt x="1001" y="1930"/>
                    <a:pt x="1024" y="1931"/>
                  </a:cubicBezTo>
                  <a:cubicBezTo>
                    <a:pt x="1047" y="1930"/>
                    <a:pt x="1071" y="1922"/>
                    <a:pt x="1088" y="1904"/>
                  </a:cubicBezTo>
                  <a:cubicBezTo>
                    <a:pt x="1217" y="1775"/>
                    <a:pt x="1217" y="1775"/>
                    <a:pt x="1217" y="1775"/>
                  </a:cubicBezTo>
                  <a:cubicBezTo>
                    <a:pt x="1217" y="1775"/>
                    <a:pt x="1217" y="1775"/>
                    <a:pt x="1217" y="1775"/>
                  </a:cubicBezTo>
                  <a:cubicBezTo>
                    <a:pt x="1217" y="1775"/>
                    <a:pt x="1217" y="1775"/>
                    <a:pt x="1217" y="1775"/>
                  </a:cubicBezTo>
                  <a:cubicBezTo>
                    <a:pt x="1235" y="1757"/>
                    <a:pt x="1257" y="1747"/>
                    <a:pt x="1280" y="1747"/>
                  </a:cubicBezTo>
                  <a:cubicBezTo>
                    <a:pt x="1303" y="1747"/>
                    <a:pt x="1325" y="1757"/>
                    <a:pt x="1343" y="1775"/>
                  </a:cubicBezTo>
                  <a:cubicBezTo>
                    <a:pt x="1343" y="1775"/>
                    <a:pt x="1343" y="1775"/>
                    <a:pt x="1343" y="1775"/>
                  </a:cubicBezTo>
                  <a:cubicBezTo>
                    <a:pt x="1343" y="1775"/>
                    <a:pt x="1343" y="1775"/>
                    <a:pt x="1343" y="1775"/>
                  </a:cubicBezTo>
                  <a:cubicBezTo>
                    <a:pt x="1472" y="1904"/>
                    <a:pt x="1472" y="1904"/>
                    <a:pt x="1472" y="1904"/>
                  </a:cubicBezTo>
                  <a:cubicBezTo>
                    <a:pt x="1489" y="1922"/>
                    <a:pt x="1513" y="1930"/>
                    <a:pt x="1536" y="1931"/>
                  </a:cubicBezTo>
                  <a:cubicBezTo>
                    <a:pt x="1559" y="1930"/>
                    <a:pt x="1583" y="1922"/>
                    <a:pt x="1600" y="1904"/>
                  </a:cubicBezTo>
                  <a:cubicBezTo>
                    <a:pt x="1729" y="1775"/>
                    <a:pt x="1729" y="1775"/>
                    <a:pt x="1729" y="1775"/>
                  </a:cubicBezTo>
                  <a:cubicBezTo>
                    <a:pt x="1729" y="1775"/>
                    <a:pt x="1729" y="1775"/>
                    <a:pt x="1729" y="1775"/>
                  </a:cubicBezTo>
                  <a:cubicBezTo>
                    <a:pt x="1729" y="1775"/>
                    <a:pt x="1729" y="1775"/>
                    <a:pt x="1729" y="1775"/>
                  </a:cubicBezTo>
                  <a:cubicBezTo>
                    <a:pt x="1747" y="1757"/>
                    <a:pt x="1769" y="1747"/>
                    <a:pt x="1792" y="1747"/>
                  </a:cubicBezTo>
                  <a:cubicBezTo>
                    <a:pt x="1815" y="1747"/>
                    <a:pt x="1837" y="1757"/>
                    <a:pt x="1855" y="1775"/>
                  </a:cubicBezTo>
                  <a:cubicBezTo>
                    <a:pt x="1855" y="1775"/>
                    <a:pt x="1855" y="1775"/>
                    <a:pt x="1855" y="1775"/>
                  </a:cubicBezTo>
                  <a:cubicBezTo>
                    <a:pt x="1855" y="1775"/>
                    <a:pt x="1855" y="1775"/>
                    <a:pt x="1855" y="1775"/>
                  </a:cubicBezTo>
                  <a:cubicBezTo>
                    <a:pt x="1984" y="1904"/>
                    <a:pt x="1984" y="1904"/>
                    <a:pt x="1984" y="1904"/>
                  </a:cubicBezTo>
                  <a:cubicBezTo>
                    <a:pt x="2001" y="1922"/>
                    <a:pt x="2025" y="1930"/>
                    <a:pt x="2048" y="1931"/>
                  </a:cubicBezTo>
                  <a:cubicBezTo>
                    <a:pt x="2071" y="1930"/>
                    <a:pt x="2095" y="1922"/>
                    <a:pt x="2112" y="1904"/>
                  </a:cubicBezTo>
                  <a:cubicBezTo>
                    <a:pt x="2241" y="1775"/>
                    <a:pt x="2241" y="1775"/>
                    <a:pt x="2241" y="1775"/>
                  </a:cubicBezTo>
                  <a:cubicBezTo>
                    <a:pt x="2241" y="1775"/>
                    <a:pt x="2241" y="1775"/>
                    <a:pt x="2241" y="1775"/>
                  </a:cubicBezTo>
                  <a:cubicBezTo>
                    <a:pt x="2241" y="1775"/>
                    <a:pt x="2241" y="1775"/>
                    <a:pt x="2241" y="1775"/>
                  </a:cubicBezTo>
                  <a:cubicBezTo>
                    <a:pt x="2259" y="1757"/>
                    <a:pt x="2281" y="1747"/>
                    <a:pt x="2304" y="1747"/>
                  </a:cubicBezTo>
                  <a:cubicBezTo>
                    <a:pt x="2327" y="1747"/>
                    <a:pt x="2349" y="1757"/>
                    <a:pt x="2367" y="1775"/>
                  </a:cubicBezTo>
                  <a:cubicBezTo>
                    <a:pt x="2367" y="1775"/>
                    <a:pt x="2367" y="1775"/>
                    <a:pt x="2367" y="1775"/>
                  </a:cubicBezTo>
                  <a:cubicBezTo>
                    <a:pt x="2367" y="1775"/>
                    <a:pt x="2367" y="1775"/>
                    <a:pt x="2367" y="1775"/>
                  </a:cubicBezTo>
                  <a:cubicBezTo>
                    <a:pt x="2496" y="1904"/>
                    <a:pt x="2496" y="1904"/>
                    <a:pt x="2496" y="1904"/>
                  </a:cubicBezTo>
                  <a:cubicBezTo>
                    <a:pt x="2513" y="1922"/>
                    <a:pt x="2537" y="1930"/>
                    <a:pt x="2560" y="1931"/>
                  </a:cubicBezTo>
                  <a:cubicBezTo>
                    <a:pt x="2583" y="1930"/>
                    <a:pt x="2607" y="1922"/>
                    <a:pt x="2624" y="1904"/>
                  </a:cubicBezTo>
                  <a:cubicBezTo>
                    <a:pt x="2753" y="1775"/>
                    <a:pt x="2753" y="1775"/>
                    <a:pt x="2753" y="1775"/>
                  </a:cubicBezTo>
                  <a:cubicBezTo>
                    <a:pt x="2753" y="1775"/>
                    <a:pt x="2753" y="1775"/>
                    <a:pt x="2753" y="1775"/>
                  </a:cubicBezTo>
                  <a:cubicBezTo>
                    <a:pt x="2753" y="1775"/>
                    <a:pt x="2753" y="1775"/>
                    <a:pt x="2753" y="1775"/>
                  </a:cubicBezTo>
                  <a:cubicBezTo>
                    <a:pt x="2771" y="1757"/>
                    <a:pt x="2793" y="1747"/>
                    <a:pt x="2816" y="1747"/>
                  </a:cubicBezTo>
                  <a:cubicBezTo>
                    <a:pt x="2839" y="1747"/>
                    <a:pt x="2861" y="1757"/>
                    <a:pt x="2879" y="1775"/>
                  </a:cubicBezTo>
                  <a:cubicBezTo>
                    <a:pt x="2879" y="1775"/>
                    <a:pt x="2879" y="1775"/>
                    <a:pt x="2879" y="1775"/>
                  </a:cubicBezTo>
                  <a:cubicBezTo>
                    <a:pt x="2879" y="1775"/>
                    <a:pt x="2879" y="1775"/>
                    <a:pt x="2879" y="1775"/>
                  </a:cubicBezTo>
                  <a:cubicBezTo>
                    <a:pt x="3008" y="1904"/>
                    <a:pt x="3008" y="1904"/>
                    <a:pt x="3008" y="1904"/>
                  </a:cubicBezTo>
                  <a:cubicBezTo>
                    <a:pt x="3025" y="1922"/>
                    <a:pt x="3049" y="1930"/>
                    <a:pt x="3072" y="1931"/>
                  </a:cubicBezTo>
                  <a:cubicBezTo>
                    <a:pt x="3095" y="1930"/>
                    <a:pt x="3119" y="1922"/>
                    <a:pt x="3136" y="1904"/>
                  </a:cubicBezTo>
                  <a:cubicBezTo>
                    <a:pt x="3265" y="1775"/>
                    <a:pt x="3265" y="1775"/>
                    <a:pt x="3265" y="1775"/>
                  </a:cubicBezTo>
                  <a:cubicBezTo>
                    <a:pt x="3265" y="1775"/>
                    <a:pt x="3265" y="1775"/>
                    <a:pt x="3265" y="1775"/>
                  </a:cubicBezTo>
                  <a:cubicBezTo>
                    <a:pt x="3265" y="1775"/>
                    <a:pt x="3265" y="1775"/>
                    <a:pt x="3265" y="1775"/>
                  </a:cubicBezTo>
                  <a:cubicBezTo>
                    <a:pt x="3283" y="1757"/>
                    <a:pt x="3305" y="1747"/>
                    <a:pt x="3328" y="1747"/>
                  </a:cubicBezTo>
                  <a:cubicBezTo>
                    <a:pt x="3351" y="1747"/>
                    <a:pt x="3373" y="1757"/>
                    <a:pt x="3391" y="1775"/>
                  </a:cubicBezTo>
                  <a:cubicBezTo>
                    <a:pt x="3391" y="1775"/>
                    <a:pt x="3391" y="1775"/>
                    <a:pt x="3391" y="1775"/>
                  </a:cubicBezTo>
                  <a:cubicBezTo>
                    <a:pt x="3391" y="1775"/>
                    <a:pt x="3391" y="1775"/>
                    <a:pt x="3391" y="1775"/>
                  </a:cubicBezTo>
                  <a:cubicBezTo>
                    <a:pt x="3520" y="1904"/>
                    <a:pt x="3520" y="1904"/>
                    <a:pt x="3520" y="1904"/>
                  </a:cubicBezTo>
                  <a:cubicBezTo>
                    <a:pt x="3537" y="1922"/>
                    <a:pt x="3561" y="1930"/>
                    <a:pt x="3584" y="1931"/>
                  </a:cubicBezTo>
                  <a:cubicBezTo>
                    <a:pt x="3607" y="1930"/>
                    <a:pt x="3631" y="1922"/>
                    <a:pt x="3648" y="1904"/>
                  </a:cubicBezTo>
                  <a:cubicBezTo>
                    <a:pt x="3777" y="1775"/>
                    <a:pt x="3777" y="1775"/>
                    <a:pt x="3777" y="1775"/>
                  </a:cubicBezTo>
                  <a:cubicBezTo>
                    <a:pt x="3777" y="1775"/>
                    <a:pt x="3777" y="1775"/>
                    <a:pt x="3777" y="1775"/>
                  </a:cubicBezTo>
                  <a:cubicBezTo>
                    <a:pt x="3777" y="1775"/>
                    <a:pt x="3777" y="1775"/>
                    <a:pt x="3777" y="1775"/>
                  </a:cubicBezTo>
                  <a:cubicBezTo>
                    <a:pt x="3795" y="1757"/>
                    <a:pt x="3817" y="1747"/>
                    <a:pt x="3840" y="1747"/>
                  </a:cubicBezTo>
                  <a:cubicBezTo>
                    <a:pt x="3863" y="1747"/>
                    <a:pt x="3885" y="1757"/>
                    <a:pt x="3903" y="1775"/>
                  </a:cubicBezTo>
                  <a:cubicBezTo>
                    <a:pt x="3903" y="1775"/>
                    <a:pt x="3903" y="1775"/>
                    <a:pt x="3903" y="1775"/>
                  </a:cubicBezTo>
                  <a:cubicBezTo>
                    <a:pt x="3903" y="1775"/>
                    <a:pt x="3903" y="1775"/>
                    <a:pt x="3903" y="1775"/>
                  </a:cubicBezTo>
                  <a:cubicBezTo>
                    <a:pt x="4032" y="1904"/>
                    <a:pt x="4032" y="1904"/>
                    <a:pt x="4032" y="1904"/>
                  </a:cubicBezTo>
                  <a:cubicBezTo>
                    <a:pt x="4049" y="1922"/>
                    <a:pt x="4073" y="1930"/>
                    <a:pt x="4096" y="1931"/>
                  </a:cubicBezTo>
                  <a:cubicBezTo>
                    <a:pt x="4119" y="1930"/>
                    <a:pt x="4143" y="1922"/>
                    <a:pt x="4160" y="1904"/>
                  </a:cubicBezTo>
                  <a:cubicBezTo>
                    <a:pt x="4289" y="1775"/>
                    <a:pt x="4289" y="1775"/>
                    <a:pt x="4289" y="1775"/>
                  </a:cubicBezTo>
                  <a:cubicBezTo>
                    <a:pt x="4289" y="1775"/>
                    <a:pt x="4289" y="1775"/>
                    <a:pt x="4289" y="1775"/>
                  </a:cubicBezTo>
                  <a:cubicBezTo>
                    <a:pt x="4289" y="1775"/>
                    <a:pt x="4289" y="1775"/>
                    <a:pt x="4289" y="1775"/>
                  </a:cubicBezTo>
                  <a:cubicBezTo>
                    <a:pt x="4307" y="1757"/>
                    <a:pt x="4329" y="1747"/>
                    <a:pt x="4352" y="1747"/>
                  </a:cubicBezTo>
                  <a:cubicBezTo>
                    <a:pt x="4375" y="1747"/>
                    <a:pt x="4397" y="1757"/>
                    <a:pt x="4415" y="1775"/>
                  </a:cubicBezTo>
                  <a:cubicBezTo>
                    <a:pt x="4415" y="1775"/>
                    <a:pt x="4415" y="1775"/>
                    <a:pt x="4415" y="1775"/>
                  </a:cubicBezTo>
                  <a:cubicBezTo>
                    <a:pt x="4415" y="1775"/>
                    <a:pt x="4415" y="1775"/>
                    <a:pt x="4415" y="1775"/>
                  </a:cubicBezTo>
                  <a:cubicBezTo>
                    <a:pt x="4544" y="1904"/>
                    <a:pt x="4544" y="1904"/>
                    <a:pt x="4544" y="1904"/>
                  </a:cubicBezTo>
                  <a:cubicBezTo>
                    <a:pt x="4561" y="1922"/>
                    <a:pt x="4585" y="1930"/>
                    <a:pt x="4608" y="1931"/>
                  </a:cubicBezTo>
                  <a:cubicBezTo>
                    <a:pt x="4631" y="1930"/>
                    <a:pt x="4655" y="1922"/>
                    <a:pt x="4672" y="1904"/>
                  </a:cubicBezTo>
                  <a:cubicBezTo>
                    <a:pt x="4801" y="1775"/>
                    <a:pt x="4801" y="1775"/>
                    <a:pt x="4801" y="1775"/>
                  </a:cubicBezTo>
                  <a:cubicBezTo>
                    <a:pt x="4801" y="1775"/>
                    <a:pt x="4801" y="1775"/>
                    <a:pt x="4801" y="1775"/>
                  </a:cubicBezTo>
                  <a:cubicBezTo>
                    <a:pt x="4801" y="1775"/>
                    <a:pt x="4801" y="1775"/>
                    <a:pt x="4801" y="1775"/>
                  </a:cubicBezTo>
                  <a:cubicBezTo>
                    <a:pt x="4819" y="1757"/>
                    <a:pt x="4841" y="1747"/>
                    <a:pt x="4864" y="1747"/>
                  </a:cubicBezTo>
                  <a:cubicBezTo>
                    <a:pt x="4887" y="1747"/>
                    <a:pt x="4909" y="1757"/>
                    <a:pt x="4927" y="1775"/>
                  </a:cubicBezTo>
                  <a:cubicBezTo>
                    <a:pt x="4927" y="1775"/>
                    <a:pt x="4927" y="1775"/>
                    <a:pt x="4927" y="1775"/>
                  </a:cubicBezTo>
                  <a:cubicBezTo>
                    <a:pt x="4927" y="1775"/>
                    <a:pt x="4927" y="1775"/>
                    <a:pt x="4927" y="1775"/>
                  </a:cubicBezTo>
                  <a:cubicBezTo>
                    <a:pt x="5056" y="1904"/>
                    <a:pt x="5056" y="1904"/>
                    <a:pt x="5056" y="1904"/>
                  </a:cubicBezTo>
                  <a:cubicBezTo>
                    <a:pt x="5073" y="1922"/>
                    <a:pt x="5097" y="1930"/>
                    <a:pt x="5120" y="1931"/>
                  </a:cubicBezTo>
                  <a:cubicBezTo>
                    <a:pt x="5143" y="1930"/>
                    <a:pt x="5167" y="1922"/>
                    <a:pt x="5184" y="1904"/>
                  </a:cubicBezTo>
                  <a:cubicBezTo>
                    <a:pt x="5313" y="1775"/>
                    <a:pt x="5313" y="1775"/>
                    <a:pt x="5313" y="1775"/>
                  </a:cubicBezTo>
                  <a:cubicBezTo>
                    <a:pt x="5313" y="1775"/>
                    <a:pt x="5313" y="1775"/>
                    <a:pt x="5313" y="1775"/>
                  </a:cubicBezTo>
                  <a:cubicBezTo>
                    <a:pt x="5313" y="1775"/>
                    <a:pt x="5313" y="1775"/>
                    <a:pt x="5313" y="1775"/>
                  </a:cubicBezTo>
                  <a:cubicBezTo>
                    <a:pt x="5331" y="1757"/>
                    <a:pt x="5353" y="1747"/>
                    <a:pt x="5376" y="1747"/>
                  </a:cubicBezTo>
                  <a:cubicBezTo>
                    <a:pt x="5399" y="1747"/>
                    <a:pt x="5421" y="1757"/>
                    <a:pt x="5439" y="1775"/>
                  </a:cubicBezTo>
                  <a:cubicBezTo>
                    <a:pt x="5439" y="1775"/>
                    <a:pt x="5439" y="1775"/>
                    <a:pt x="5439" y="1775"/>
                  </a:cubicBezTo>
                  <a:cubicBezTo>
                    <a:pt x="5439" y="1775"/>
                    <a:pt x="5439" y="1775"/>
                    <a:pt x="5439" y="1775"/>
                  </a:cubicBezTo>
                  <a:cubicBezTo>
                    <a:pt x="5568" y="1904"/>
                    <a:pt x="5568" y="1904"/>
                    <a:pt x="5568" y="1904"/>
                  </a:cubicBezTo>
                  <a:cubicBezTo>
                    <a:pt x="5585" y="1922"/>
                    <a:pt x="5609" y="1930"/>
                    <a:pt x="5632" y="1931"/>
                  </a:cubicBezTo>
                  <a:cubicBezTo>
                    <a:pt x="5655" y="1930"/>
                    <a:pt x="5679" y="1922"/>
                    <a:pt x="5696" y="1904"/>
                  </a:cubicBezTo>
                  <a:cubicBezTo>
                    <a:pt x="5825" y="1775"/>
                    <a:pt x="5825" y="1775"/>
                    <a:pt x="5825" y="1775"/>
                  </a:cubicBezTo>
                  <a:cubicBezTo>
                    <a:pt x="5825" y="1775"/>
                    <a:pt x="5825" y="1775"/>
                    <a:pt x="5825" y="1775"/>
                  </a:cubicBezTo>
                  <a:cubicBezTo>
                    <a:pt x="5825" y="1775"/>
                    <a:pt x="5825" y="1775"/>
                    <a:pt x="5825" y="1775"/>
                  </a:cubicBezTo>
                  <a:cubicBezTo>
                    <a:pt x="5843" y="1757"/>
                    <a:pt x="5865" y="1747"/>
                    <a:pt x="5888" y="1747"/>
                  </a:cubicBezTo>
                  <a:cubicBezTo>
                    <a:pt x="5911" y="1747"/>
                    <a:pt x="5933" y="1757"/>
                    <a:pt x="5951" y="1775"/>
                  </a:cubicBezTo>
                  <a:cubicBezTo>
                    <a:pt x="5951" y="1775"/>
                    <a:pt x="5951" y="1775"/>
                    <a:pt x="5951" y="1775"/>
                  </a:cubicBezTo>
                  <a:cubicBezTo>
                    <a:pt x="5951" y="1775"/>
                    <a:pt x="5951" y="1775"/>
                    <a:pt x="5951" y="1775"/>
                  </a:cubicBezTo>
                  <a:cubicBezTo>
                    <a:pt x="6080" y="1904"/>
                    <a:pt x="6080" y="1904"/>
                    <a:pt x="6080" y="1904"/>
                  </a:cubicBezTo>
                  <a:cubicBezTo>
                    <a:pt x="6097" y="1922"/>
                    <a:pt x="6121" y="1930"/>
                    <a:pt x="6144" y="1931"/>
                  </a:cubicBezTo>
                  <a:cubicBezTo>
                    <a:pt x="6167" y="1930"/>
                    <a:pt x="6191" y="1922"/>
                    <a:pt x="6208" y="1904"/>
                  </a:cubicBezTo>
                  <a:cubicBezTo>
                    <a:pt x="6337" y="1775"/>
                    <a:pt x="6337" y="1775"/>
                    <a:pt x="6337" y="1775"/>
                  </a:cubicBezTo>
                  <a:cubicBezTo>
                    <a:pt x="6337" y="1775"/>
                    <a:pt x="6337" y="1775"/>
                    <a:pt x="6337" y="1775"/>
                  </a:cubicBezTo>
                  <a:cubicBezTo>
                    <a:pt x="6337" y="1775"/>
                    <a:pt x="6337" y="1775"/>
                    <a:pt x="6337" y="1775"/>
                  </a:cubicBezTo>
                  <a:cubicBezTo>
                    <a:pt x="6355" y="1757"/>
                    <a:pt x="6377" y="1747"/>
                    <a:pt x="6400" y="1747"/>
                  </a:cubicBezTo>
                  <a:cubicBezTo>
                    <a:pt x="6423" y="1747"/>
                    <a:pt x="6445" y="1757"/>
                    <a:pt x="6463" y="1775"/>
                  </a:cubicBezTo>
                  <a:cubicBezTo>
                    <a:pt x="6463" y="1775"/>
                    <a:pt x="6463" y="1775"/>
                    <a:pt x="6463" y="1775"/>
                  </a:cubicBezTo>
                  <a:cubicBezTo>
                    <a:pt x="6463" y="1775"/>
                    <a:pt x="6463" y="1775"/>
                    <a:pt x="6463" y="1775"/>
                  </a:cubicBezTo>
                  <a:cubicBezTo>
                    <a:pt x="6592" y="1904"/>
                    <a:pt x="6592" y="1904"/>
                    <a:pt x="6592" y="1904"/>
                  </a:cubicBezTo>
                  <a:cubicBezTo>
                    <a:pt x="6609" y="1922"/>
                    <a:pt x="6633" y="1930"/>
                    <a:pt x="6656" y="1931"/>
                  </a:cubicBezTo>
                  <a:cubicBezTo>
                    <a:pt x="6679" y="1930"/>
                    <a:pt x="6703" y="1922"/>
                    <a:pt x="6720" y="1904"/>
                  </a:cubicBezTo>
                  <a:cubicBezTo>
                    <a:pt x="6849" y="1775"/>
                    <a:pt x="6849" y="1775"/>
                    <a:pt x="6849" y="1775"/>
                  </a:cubicBezTo>
                  <a:cubicBezTo>
                    <a:pt x="6849" y="1775"/>
                    <a:pt x="6849" y="1775"/>
                    <a:pt x="6849" y="1775"/>
                  </a:cubicBezTo>
                  <a:cubicBezTo>
                    <a:pt x="6849" y="1775"/>
                    <a:pt x="6849" y="1775"/>
                    <a:pt x="6849" y="1775"/>
                  </a:cubicBezTo>
                  <a:cubicBezTo>
                    <a:pt x="6867" y="1757"/>
                    <a:pt x="6889" y="1747"/>
                    <a:pt x="6912" y="1747"/>
                  </a:cubicBezTo>
                  <a:cubicBezTo>
                    <a:pt x="6935" y="1747"/>
                    <a:pt x="6957" y="1757"/>
                    <a:pt x="6975" y="1775"/>
                  </a:cubicBezTo>
                  <a:cubicBezTo>
                    <a:pt x="6975" y="1775"/>
                    <a:pt x="6975" y="1775"/>
                    <a:pt x="6975" y="1775"/>
                  </a:cubicBezTo>
                  <a:cubicBezTo>
                    <a:pt x="6975" y="1775"/>
                    <a:pt x="6975" y="1775"/>
                    <a:pt x="6975" y="1775"/>
                  </a:cubicBezTo>
                  <a:cubicBezTo>
                    <a:pt x="7104" y="1904"/>
                    <a:pt x="7104" y="1904"/>
                    <a:pt x="7104" y="1904"/>
                  </a:cubicBezTo>
                  <a:cubicBezTo>
                    <a:pt x="7121" y="1922"/>
                    <a:pt x="7145" y="1930"/>
                    <a:pt x="7168" y="1931"/>
                  </a:cubicBezTo>
                  <a:cubicBezTo>
                    <a:pt x="7191" y="1930"/>
                    <a:pt x="7215" y="1922"/>
                    <a:pt x="7232" y="1904"/>
                  </a:cubicBezTo>
                  <a:cubicBezTo>
                    <a:pt x="7361" y="1775"/>
                    <a:pt x="7361" y="1775"/>
                    <a:pt x="7361" y="1775"/>
                  </a:cubicBezTo>
                  <a:cubicBezTo>
                    <a:pt x="7361" y="1775"/>
                    <a:pt x="7361" y="1775"/>
                    <a:pt x="7361" y="1775"/>
                  </a:cubicBezTo>
                  <a:cubicBezTo>
                    <a:pt x="7361" y="1775"/>
                    <a:pt x="7361" y="1775"/>
                    <a:pt x="7361" y="1775"/>
                  </a:cubicBezTo>
                  <a:cubicBezTo>
                    <a:pt x="7379" y="1757"/>
                    <a:pt x="7401" y="1747"/>
                    <a:pt x="7424" y="1747"/>
                  </a:cubicBezTo>
                  <a:cubicBezTo>
                    <a:pt x="7447" y="1747"/>
                    <a:pt x="7469" y="1757"/>
                    <a:pt x="7487" y="1775"/>
                  </a:cubicBezTo>
                  <a:cubicBezTo>
                    <a:pt x="7487" y="1775"/>
                    <a:pt x="7487" y="1775"/>
                    <a:pt x="7487" y="1775"/>
                  </a:cubicBezTo>
                  <a:cubicBezTo>
                    <a:pt x="7487" y="1775"/>
                    <a:pt x="7487" y="1775"/>
                    <a:pt x="7487" y="1775"/>
                  </a:cubicBezTo>
                  <a:cubicBezTo>
                    <a:pt x="7616" y="1904"/>
                    <a:pt x="7616" y="1904"/>
                    <a:pt x="7616" y="1904"/>
                  </a:cubicBezTo>
                  <a:cubicBezTo>
                    <a:pt x="7633" y="1922"/>
                    <a:pt x="7657" y="1930"/>
                    <a:pt x="7680" y="1931"/>
                  </a:cubicBezTo>
                  <a:cubicBezTo>
                    <a:pt x="7680" y="0"/>
                    <a:pt x="7680" y="0"/>
                    <a:pt x="7680" y="0"/>
                  </a:cubicBezTo>
                  <a:lnTo>
                    <a:pt x="0" y="0"/>
                  </a:lnTo>
                  <a:close/>
                </a:path>
              </a:pathLst>
            </a:custGeom>
            <a:solidFill>
              <a:srgbClr val="001142">
                <a:alpha val="65000"/>
              </a:srgbClr>
            </a:solidFill>
            <a:ln>
              <a:noFill/>
            </a:ln>
          </p:spPr>
          <p:txBody>
            <a:bodyPr vert="horz" wrap="square" lIns="91440" tIns="45720" rIns="91440" bIns="45720" numCol="1" anchor="t" anchorCtr="0" compatLnSpc="1">
              <a:prstTxWarp prst="textNoShape">
                <a:avLst/>
              </a:prstTxWarp>
            </a:bodyPr>
            <a:lstStyle/>
            <a:p>
              <a:endParaRPr lang="ru-RU"/>
            </a:p>
          </p:txBody>
        </p:sp>
        <p:sp>
          <p:nvSpPr>
            <p:cNvPr id="1052" name="Grey shape"/>
            <p:cNvSpPr>
              <a:spLocks/>
            </p:cNvSpPr>
            <p:nvPr/>
          </p:nvSpPr>
          <p:spPr bwMode="auto">
            <a:xfrm>
              <a:off x="-1588" y="4870450"/>
              <a:ext cx="9144000" cy="271463"/>
            </a:xfrm>
            <a:custGeom>
              <a:avLst/>
              <a:gdLst>
                <a:gd name="T0" fmla="*/ 7487 w 7680"/>
                <a:gd name="T1" fmla="*/ 156 h 228"/>
                <a:gd name="T2" fmla="*/ 7361 w 7680"/>
                <a:gd name="T3" fmla="*/ 156 h 228"/>
                <a:gd name="T4" fmla="*/ 7232 w 7680"/>
                <a:gd name="T5" fmla="*/ 27 h 228"/>
                <a:gd name="T6" fmla="*/ 6975 w 7680"/>
                <a:gd name="T7" fmla="*/ 156 h 228"/>
                <a:gd name="T8" fmla="*/ 6912 w 7680"/>
                <a:gd name="T9" fmla="*/ 184 h 228"/>
                <a:gd name="T10" fmla="*/ 6849 w 7680"/>
                <a:gd name="T11" fmla="*/ 156 h 228"/>
                <a:gd name="T12" fmla="*/ 6592 w 7680"/>
                <a:gd name="T13" fmla="*/ 27 h 228"/>
                <a:gd name="T14" fmla="*/ 6463 w 7680"/>
                <a:gd name="T15" fmla="*/ 156 h 228"/>
                <a:gd name="T16" fmla="*/ 6337 w 7680"/>
                <a:gd name="T17" fmla="*/ 156 h 228"/>
                <a:gd name="T18" fmla="*/ 6144 w 7680"/>
                <a:gd name="T19" fmla="*/ 0 h 228"/>
                <a:gd name="T20" fmla="*/ 5951 w 7680"/>
                <a:gd name="T21" fmla="*/ 156 h 228"/>
                <a:gd name="T22" fmla="*/ 5825 w 7680"/>
                <a:gd name="T23" fmla="*/ 156 h 228"/>
                <a:gd name="T24" fmla="*/ 5696 w 7680"/>
                <a:gd name="T25" fmla="*/ 27 h 228"/>
                <a:gd name="T26" fmla="*/ 5439 w 7680"/>
                <a:gd name="T27" fmla="*/ 156 h 228"/>
                <a:gd name="T28" fmla="*/ 5376 w 7680"/>
                <a:gd name="T29" fmla="*/ 184 h 228"/>
                <a:gd name="T30" fmla="*/ 5313 w 7680"/>
                <a:gd name="T31" fmla="*/ 156 h 228"/>
                <a:gd name="T32" fmla="*/ 5056 w 7680"/>
                <a:gd name="T33" fmla="*/ 27 h 228"/>
                <a:gd name="T34" fmla="*/ 4927 w 7680"/>
                <a:gd name="T35" fmla="*/ 156 h 228"/>
                <a:gd name="T36" fmla="*/ 4801 w 7680"/>
                <a:gd name="T37" fmla="*/ 156 h 228"/>
                <a:gd name="T38" fmla="*/ 4608 w 7680"/>
                <a:gd name="T39" fmla="*/ 0 h 228"/>
                <a:gd name="T40" fmla="*/ 4415 w 7680"/>
                <a:gd name="T41" fmla="*/ 156 h 228"/>
                <a:gd name="T42" fmla="*/ 4289 w 7680"/>
                <a:gd name="T43" fmla="*/ 156 h 228"/>
                <a:gd name="T44" fmla="*/ 4160 w 7680"/>
                <a:gd name="T45" fmla="*/ 27 h 228"/>
                <a:gd name="T46" fmla="*/ 3903 w 7680"/>
                <a:gd name="T47" fmla="*/ 156 h 228"/>
                <a:gd name="T48" fmla="*/ 3840 w 7680"/>
                <a:gd name="T49" fmla="*/ 184 h 228"/>
                <a:gd name="T50" fmla="*/ 3777 w 7680"/>
                <a:gd name="T51" fmla="*/ 156 h 228"/>
                <a:gd name="T52" fmla="*/ 3520 w 7680"/>
                <a:gd name="T53" fmla="*/ 27 h 228"/>
                <a:gd name="T54" fmla="*/ 3391 w 7680"/>
                <a:gd name="T55" fmla="*/ 156 h 228"/>
                <a:gd name="T56" fmla="*/ 3265 w 7680"/>
                <a:gd name="T57" fmla="*/ 156 h 228"/>
                <a:gd name="T58" fmla="*/ 3072 w 7680"/>
                <a:gd name="T59" fmla="*/ 0 h 228"/>
                <a:gd name="T60" fmla="*/ 2879 w 7680"/>
                <a:gd name="T61" fmla="*/ 156 h 228"/>
                <a:gd name="T62" fmla="*/ 2753 w 7680"/>
                <a:gd name="T63" fmla="*/ 156 h 228"/>
                <a:gd name="T64" fmla="*/ 2624 w 7680"/>
                <a:gd name="T65" fmla="*/ 27 h 228"/>
                <a:gd name="T66" fmla="*/ 2367 w 7680"/>
                <a:gd name="T67" fmla="*/ 156 h 228"/>
                <a:gd name="T68" fmla="*/ 2304 w 7680"/>
                <a:gd name="T69" fmla="*/ 184 h 228"/>
                <a:gd name="T70" fmla="*/ 2241 w 7680"/>
                <a:gd name="T71" fmla="*/ 156 h 228"/>
                <a:gd name="T72" fmla="*/ 1984 w 7680"/>
                <a:gd name="T73" fmla="*/ 27 h 228"/>
                <a:gd name="T74" fmla="*/ 1855 w 7680"/>
                <a:gd name="T75" fmla="*/ 156 h 228"/>
                <a:gd name="T76" fmla="*/ 1729 w 7680"/>
                <a:gd name="T77" fmla="*/ 156 h 228"/>
                <a:gd name="T78" fmla="*/ 1536 w 7680"/>
                <a:gd name="T79" fmla="*/ 0 h 228"/>
                <a:gd name="T80" fmla="*/ 1343 w 7680"/>
                <a:gd name="T81" fmla="*/ 156 h 228"/>
                <a:gd name="T82" fmla="*/ 1217 w 7680"/>
                <a:gd name="T83" fmla="*/ 156 h 228"/>
                <a:gd name="T84" fmla="*/ 1088 w 7680"/>
                <a:gd name="T85" fmla="*/ 27 h 228"/>
                <a:gd name="T86" fmla="*/ 831 w 7680"/>
                <a:gd name="T87" fmla="*/ 156 h 228"/>
                <a:gd name="T88" fmla="*/ 768 w 7680"/>
                <a:gd name="T89" fmla="*/ 184 h 228"/>
                <a:gd name="T90" fmla="*/ 705 w 7680"/>
                <a:gd name="T91" fmla="*/ 156 h 228"/>
                <a:gd name="T92" fmla="*/ 448 w 7680"/>
                <a:gd name="T93" fmla="*/ 27 h 228"/>
                <a:gd name="T94" fmla="*/ 319 w 7680"/>
                <a:gd name="T95" fmla="*/ 156 h 228"/>
                <a:gd name="T96" fmla="*/ 193 w 7680"/>
                <a:gd name="T97" fmla="*/ 156 h 228"/>
                <a:gd name="T98" fmla="*/ 0 w 7680"/>
                <a:gd name="T99" fmla="*/ 0 h 228"/>
                <a:gd name="T100" fmla="*/ 7680 w 7680"/>
                <a:gd name="T10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80" h="228">
                  <a:moveTo>
                    <a:pt x="7616" y="27"/>
                  </a:moveTo>
                  <a:cubicBezTo>
                    <a:pt x="7487" y="156"/>
                    <a:pt x="7487" y="156"/>
                    <a:pt x="7487" y="156"/>
                  </a:cubicBezTo>
                  <a:cubicBezTo>
                    <a:pt x="7487" y="156"/>
                    <a:pt x="7487" y="156"/>
                    <a:pt x="7487" y="156"/>
                  </a:cubicBezTo>
                  <a:cubicBezTo>
                    <a:pt x="7487" y="156"/>
                    <a:pt x="7487" y="156"/>
                    <a:pt x="7487" y="156"/>
                  </a:cubicBezTo>
                  <a:cubicBezTo>
                    <a:pt x="7469" y="174"/>
                    <a:pt x="7447" y="184"/>
                    <a:pt x="7424" y="184"/>
                  </a:cubicBezTo>
                  <a:cubicBezTo>
                    <a:pt x="7401" y="184"/>
                    <a:pt x="7379" y="174"/>
                    <a:pt x="7361" y="156"/>
                  </a:cubicBezTo>
                  <a:cubicBezTo>
                    <a:pt x="7361" y="156"/>
                    <a:pt x="7361" y="156"/>
                    <a:pt x="7361" y="156"/>
                  </a:cubicBezTo>
                  <a:cubicBezTo>
                    <a:pt x="7361" y="156"/>
                    <a:pt x="7361" y="156"/>
                    <a:pt x="7361" y="156"/>
                  </a:cubicBezTo>
                  <a:cubicBezTo>
                    <a:pt x="7232" y="27"/>
                    <a:pt x="7232" y="27"/>
                    <a:pt x="7232" y="27"/>
                  </a:cubicBezTo>
                  <a:cubicBezTo>
                    <a:pt x="7215" y="9"/>
                    <a:pt x="7191" y="0"/>
                    <a:pt x="7168" y="0"/>
                  </a:cubicBezTo>
                  <a:cubicBezTo>
                    <a:pt x="7145" y="0"/>
                    <a:pt x="7121" y="9"/>
                    <a:pt x="7104" y="27"/>
                  </a:cubicBezTo>
                  <a:cubicBezTo>
                    <a:pt x="6975" y="156"/>
                    <a:pt x="6975" y="156"/>
                    <a:pt x="6975" y="156"/>
                  </a:cubicBezTo>
                  <a:cubicBezTo>
                    <a:pt x="6975" y="156"/>
                    <a:pt x="6975" y="156"/>
                    <a:pt x="6975" y="156"/>
                  </a:cubicBezTo>
                  <a:cubicBezTo>
                    <a:pt x="6975" y="156"/>
                    <a:pt x="6975" y="156"/>
                    <a:pt x="6975" y="156"/>
                  </a:cubicBezTo>
                  <a:cubicBezTo>
                    <a:pt x="6957" y="174"/>
                    <a:pt x="6935" y="184"/>
                    <a:pt x="6912" y="184"/>
                  </a:cubicBezTo>
                  <a:cubicBezTo>
                    <a:pt x="6889" y="184"/>
                    <a:pt x="6867" y="174"/>
                    <a:pt x="6849" y="156"/>
                  </a:cubicBezTo>
                  <a:cubicBezTo>
                    <a:pt x="6849" y="156"/>
                    <a:pt x="6849" y="156"/>
                    <a:pt x="6849" y="156"/>
                  </a:cubicBezTo>
                  <a:cubicBezTo>
                    <a:pt x="6849" y="156"/>
                    <a:pt x="6849" y="156"/>
                    <a:pt x="6849" y="156"/>
                  </a:cubicBezTo>
                  <a:cubicBezTo>
                    <a:pt x="6720" y="27"/>
                    <a:pt x="6720" y="27"/>
                    <a:pt x="6720" y="27"/>
                  </a:cubicBezTo>
                  <a:cubicBezTo>
                    <a:pt x="6703" y="9"/>
                    <a:pt x="6679" y="0"/>
                    <a:pt x="6656" y="0"/>
                  </a:cubicBezTo>
                  <a:cubicBezTo>
                    <a:pt x="6633" y="0"/>
                    <a:pt x="6609" y="9"/>
                    <a:pt x="6592" y="27"/>
                  </a:cubicBezTo>
                  <a:cubicBezTo>
                    <a:pt x="6463" y="156"/>
                    <a:pt x="6463" y="156"/>
                    <a:pt x="6463" y="156"/>
                  </a:cubicBezTo>
                  <a:cubicBezTo>
                    <a:pt x="6463" y="156"/>
                    <a:pt x="6463" y="156"/>
                    <a:pt x="6463" y="156"/>
                  </a:cubicBezTo>
                  <a:cubicBezTo>
                    <a:pt x="6463" y="156"/>
                    <a:pt x="6463" y="156"/>
                    <a:pt x="6463" y="156"/>
                  </a:cubicBezTo>
                  <a:cubicBezTo>
                    <a:pt x="6445" y="174"/>
                    <a:pt x="6423" y="184"/>
                    <a:pt x="6400" y="184"/>
                  </a:cubicBezTo>
                  <a:cubicBezTo>
                    <a:pt x="6377" y="184"/>
                    <a:pt x="6355" y="174"/>
                    <a:pt x="6337" y="156"/>
                  </a:cubicBezTo>
                  <a:cubicBezTo>
                    <a:pt x="6337" y="156"/>
                    <a:pt x="6337" y="156"/>
                    <a:pt x="6337" y="156"/>
                  </a:cubicBezTo>
                  <a:cubicBezTo>
                    <a:pt x="6337" y="156"/>
                    <a:pt x="6337" y="156"/>
                    <a:pt x="6337" y="156"/>
                  </a:cubicBezTo>
                  <a:cubicBezTo>
                    <a:pt x="6208" y="27"/>
                    <a:pt x="6208" y="27"/>
                    <a:pt x="6208" y="27"/>
                  </a:cubicBezTo>
                  <a:cubicBezTo>
                    <a:pt x="6191" y="9"/>
                    <a:pt x="6167" y="0"/>
                    <a:pt x="6144" y="0"/>
                  </a:cubicBezTo>
                  <a:cubicBezTo>
                    <a:pt x="6121" y="0"/>
                    <a:pt x="6097" y="9"/>
                    <a:pt x="6080" y="27"/>
                  </a:cubicBezTo>
                  <a:cubicBezTo>
                    <a:pt x="5951" y="156"/>
                    <a:pt x="5951" y="156"/>
                    <a:pt x="5951" y="156"/>
                  </a:cubicBezTo>
                  <a:cubicBezTo>
                    <a:pt x="5951" y="156"/>
                    <a:pt x="5951" y="156"/>
                    <a:pt x="5951" y="156"/>
                  </a:cubicBezTo>
                  <a:cubicBezTo>
                    <a:pt x="5951" y="156"/>
                    <a:pt x="5951" y="156"/>
                    <a:pt x="5951" y="156"/>
                  </a:cubicBezTo>
                  <a:cubicBezTo>
                    <a:pt x="5933" y="174"/>
                    <a:pt x="5911" y="184"/>
                    <a:pt x="5888" y="184"/>
                  </a:cubicBezTo>
                  <a:cubicBezTo>
                    <a:pt x="5865" y="184"/>
                    <a:pt x="5843" y="174"/>
                    <a:pt x="5825" y="156"/>
                  </a:cubicBezTo>
                  <a:cubicBezTo>
                    <a:pt x="5825" y="156"/>
                    <a:pt x="5825" y="156"/>
                    <a:pt x="5825" y="156"/>
                  </a:cubicBezTo>
                  <a:cubicBezTo>
                    <a:pt x="5825" y="156"/>
                    <a:pt x="5825" y="156"/>
                    <a:pt x="5825" y="156"/>
                  </a:cubicBezTo>
                  <a:cubicBezTo>
                    <a:pt x="5696" y="27"/>
                    <a:pt x="5696" y="27"/>
                    <a:pt x="5696" y="27"/>
                  </a:cubicBezTo>
                  <a:cubicBezTo>
                    <a:pt x="5679" y="9"/>
                    <a:pt x="5655" y="0"/>
                    <a:pt x="5632" y="0"/>
                  </a:cubicBezTo>
                  <a:cubicBezTo>
                    <a:pt x="5609" y="0"/>
                    <a:pt x="5585" y="9"/>
                    <a:pt x="5568" y="27"/>
                  </a:cubicBezTo>
                  <a:cubicBezTo>
                    <a:pt x="5439" y="156"/>
                    <a:pt x="5439" y="156"/>
                    <a:pt x="5439" y="156"/>
                  </a:cubicBezTo>
                  <a:cubicBezTo>
                    <a:pt x="5439" y="156"/>
                    <a:pt x="5439" y="156"/>
                    <a:pt x="5439" y="156"/>
                  </a:cubicBezTo>
                  <a:cubicBezTo>
                    <a:pt x="5439" y="156"/>
                    <a:pt x="5439" y="156"/>
                    <a:pt x="5439" y="156"/>
                  </a:cubicBezTo>
                  <a:cubicBezTo>
                    <a:pt x="5421" y="174"/>
                    <a:pt x="5399" y="184"/>
                    <a:pt x="5376" y="184"/>
                  </a:cubicBezTo>
                  <a:cubicBezTo>
                    <a:pt x="5353" y="184"/>
                    <a:pt x="5331" y="174"/>
                    <a:pt x="5313" y="156"/>
                  </a:cubicBezTo>
                  <a:cubicBezTo>
                    <a:pt x="5313" y="156"/>
                    <a:pt x="5313" y="156"/>
                    <a:pt x="5313" y="156"/>
                  </a:cubicBezTo>
                  <a:cubicBezTo>
                    <a:pt x="5313" y="156"/>
                    <a:pt x="5313" y="156"/>
                    <a:pt x="5313" y="156"/>
                  </a:cubicBezTo>
                  <a:cubicBezTo>
                    <a:pt x="5184" y="27"/>
                    <a:pt x="5184" y="27"/>
                    <a:pt x="5184" y="27"/>
                  </a:cubicBezTo>
                  <a:cubicBezTo>
                    <a:pt x="5167" y="9"/>
                    <a:pt x="5143" y="0"/>
                    <a:pt x="5120" y="0"/>
                  </a:cubicBezTo>
                  <a:cubicBezTo>
                    <a:pt x="5097" y="0"/>
                    <a:pt x="5073" y="9"/>
                    <a:pt x="5056" y="27"/>
                  </a:cubicBezTo>
                  <a:cubicBezTo>
                    <a:pt x="4927" y="156"/>
                    <a:pt x="4927" y="156"/>
                    <a:pt x="4927" y="156"/>
                  </a:cubicBezTo>
                  <a:cubicBezTo>
                    <a:pt x="4927" y="156"/>
                    <a:pt x="4927" y="156"/>
                    <a:pt x="4927" y="156"/>
                  </a:cubicBezTo>
                  <a:cubicBezTo>
                    <a:pt x="4927" y="156"/>
                    <a:pt x="4927" y="156"/>
                    <a:pt x="4927" y="156"/>
                  </a:cubicBezTo>
                  <a:cubicBezTo>
                    <a:pt x="4909" y="174"/>
                    <a:pt x="4887" y="184"/>
                    <a:pt x="4864" y="184"/>
                  </a:cubicBezTo>
                  <a:cubicBezTo>
                    <a:pt x="4841" y="184"/>
                    <a:pt x="4819" y="174"/>
                    <a:pt x="4801" y="156"/>
                  </a:cubicBezTo>
                  <a:cubicBezTo>
                    <a:pt x="4801" y="156"/>
                    <a:pt x="4801" y="156"/>
                    <a:pt x="4801" y="156"/>
                  </a:cubicBezTo>
                  <a:cubicBezTo>
                    <a:pt x="4801" y="156"/>
                    <a:pt x="4801" y="156"/>
                    <a:pt x="4801" y="156"/>
                  </a:cubicBezTo>
                  <a:cubicBezTo>
                    <a:pt x="4672" y="27"/>
                    <a:pt x="4672" y="27"/>
                    <a:pt x="4672" y="27"/>
                  </a:cubicBezTo>
                  <a:cubicBezTo>
                    <a:pt x="4655" y="9"/>
                    <a:pt x="4631" y="0"/>
                    <a:pt x="4608" y="0"/>
                  </a:cubicBezTo>
                  <a:cubicBezTo>
                    <a:pt x="4585" y="0"/>
                    <a:pt x="4561" y="9"/>
                    <a:pt x="4544" y="27"/>
                  </a:cubicBezTo>
                  <a:cubicBezTo>
                    <a:pt x="4415" y="156"/>
                    <a:pt x="4415" y="156"/>
                    <a:pt x="4415" y="156"/>
                  </a:cubicBezTo>
                  <a:cubicBezTo>
                    <a:pt x="4415" y="156"/>
                    <a:pt x="4415" y="156"/>
                    <a:pt x="4415" y="156"/>
                  </a:cubicBezTo>
                  <a:cubicBezTo>
                    <a:pt x="4415" y="156"/>
                    <a:pt x="4415" y="156"/>
                    <a:pt x="4415" y="156"/>
                  </a:cubicBezTo>
                  <a:cubicBezTo>
                    <a:pt x="4397" y="174"/>
                    <a:pt x="4375" y="184"/>
                    <a:pt x="4352" y="184"/>
                  </a:cubicBezTo>
                  <a:cubicBezTo>
                    <a:pt x="4329" y="184"/>
                    <a:pt x="4307" y="174"/>
                    <a:pt x="4289" y="156"/>
                  </a:cubicBezTo>
                  <a:cubicBezTo>
                    <a:pt x="4289" y="156"/>
                    <a:pt x="4289" y="156"/>
                    <a:pt x="4289" y="156"/>
                  </a:cubicBezTo>
                  <a:cubicBezTo>
                    <a:pt x="4289" y="156"/>
                    <a:pt x="4289" y="156"/>
                    <a:pt x="4289" y="156"/>
                  </a:cubicBezTo>
                  <a:cubicBezTo>
                    <a:pt x="4160" y="27"/>
                    <a:pt x="4160" y="27"/>
                    <a:pt x="4160" y="27"/>
                  </a:cubicBezTo>
                  <a:cubicBezTo>
                    <a:pt x="4143" y="9"/>
                    <a:pt x="4119" y="0"/>
                    <a:pt x="4096" y="0"/>
                  </a:cubicBezTo>
                  <a:cubicBezTo>
                    <a:pt x="4073" y="0"/>
                    <a:pt x="4049" y="9"/>
                    <a:pt x="4032" y="27"/>
                  </a:cubicBezTo>
                  <a:cubicBezTo>
                    <a:pt x="3903" y="156"/>
                    <a:pt x="3903" y="156"/>
                    <a:pt x="3903" y="156"/>
                  </a:cubicBezTo>
                  <a:cubicBezTo>
                    <a:pt x="3903" y="156"/>
                    <a:pt x="3903" y="156"/>
                    <a:pt x="3903" y="156"/>
                  </a:cubicBezTo>
                  <a:cubicBezTo>
                    <a:pt x="3903" y="156"/>
                    <a:pt x="3903" y="156"/>
                    <a:pt x="3903" y="156"/>
                  </a:cubicBezTo>
                  <a:cubicBezTo>
                    <a:pt x="3885" y="174"/>
                    <a:pt x="3863" y="184"/>
                    <a:pt x="3840" y="184"/>
                  </a:cubicBezTo>
                  <a:cubicBezTo>
                    <a:pt x="3817" y="184"/>
                    <a:pt x="3795" y="174"/>
                    <a:pt x="3777" y="156"/>
                  </a:cubicBezTo>
                  <a:cubicBezTo>
                    <a:pt x="3777" y="156"/>
                    <a:pt x="3777" y="156"/>
                    <a:pt x="3777" y="156"/>
                  </a:cubicBezTo>
                  <a:cubicBezTo>
                    <a:pt x="3777" y="156"/>
                    <a:pt x="3777" y="156"/>
                    <a:pt x="3777" y="156"/>
                  </a:cubicBezTo>
                  <a:cubicBezTo>
                    <a:pt x="3648" y="27"/>
                    <a:pt x="3648" y="27"/>
                    <a:pt x="3648" y="27"/>
                  </a:cubicBezTo>
                  <a:cubicBezTo>
                    <a:pt x="3631" y="9"/>
                    <a:pt x="3607" y="0"/>
                    <a:pt x="3584" y="0"/>
                  </a:cubicBezTo>
                  <a:cubicBezTo>
                    <a:pt x="3561" y="0"/>
                    <a:pt x="3537" y="9"/>
                    <a:pt x="3520" y="27"/>
                  </a:cubicBezTo>
                  <a:cubicBezTo>
                    <a:pt x="3391" y="156"/>
                    <a:pt x="3391" y="156"/>
                    <a:pt x="3391" y="156"/>
                  </a:cubicBezTo>
                  <a:cubicBezTo>
                    <a:pt x="3391" y="156"/>
                    <a:pt x="3391" y="156"/>
                    <a:pt x="3391" y="156"/>
                  </a:cubicBezTo>
                  <a:cubicBezTo>
                    <a:pt x="3391" y="156"/>
                    <a:pt x="3391" y="156"/>
                    <a:pt x="3391" y="156"/>
                  </a:cubicBezTo>
                  <a:cubicBezTo>
                    <a:pt x="3373" y="174"/>
                    <a:pt x="3351" y="184"/>
                    <a:pt x="3328" y="184"/>
                  </a:cubicBezTo>
                  <a:cubicBezTo>
                    <a:pt x="3305" y="184"/>
                    <a:pt x="3283" y="174"/>
                    <a:pt x="3265" y="156"/>
                  </a:cubicBezTo>
                  <a:cubicBezTo>
                    <a:pt x="3265" y="156"/>
                    <a:pt x="3265" y="156"/>
                    <a:pt x="3265" y="156"/>
                  </a:cubicBezTo>
                  <a:cubicBezTo>
                    <a:pt x="3265" y="156"/>
                    <a:pt x="3265" y="156"/>
                    <a:pt x="3265" y="156"/>
                  </a:cubicBezTo>
                  <a:cubicBezTo>
                    <a:pt x="3136" y="27"/>
                    <a:pt x="3136" y="27"/>
                    <a:pt x="3136" y="27"/>
                  </a:cubicBezTo>
                  <a:cubicBezTo>
                    <a:pt x="3119" y="9"/>
                    <a:pt x="3095" y="0"/>
                    <a:pt x="3072" y="0"/>
                  </a:cubicBezTo>
                  <a:cubicBezTo>
                    <a:pt x="3049" y="0"/>
                    <a:pt x="3025" y="9"/>
                    <a:pt x="3008" y="27"/>
                  </a:cubicBezTo>
                  <a:cubicBezTo>
                    <a:pt x="2879" y="156"/>
                    <a:pt x="2879" y="156"/>
                    <a:pt x="2879" y="156"/>
                  </a:cubicBezTo>
                  <a:cubicBezTo>
                    <a:pt x="2879" y="156"/>
                    <a:pt x="2879" y="156"/>
                    <a:pt x="2879" y="156"/>
                  </a:cubicBezTo>
                  <a:cubicBezTo>
                    <a:pt x="2879" y="156"/>
                    <a:pt x="2879" y="156"/>
                    <a:pt x="2879" y="156"/>
                  </a:cubicBezTo>
                  <a:cubicBezTo>
                    <a:pt x="2861" y="174"/>
                    <a:pt x="2839" y="184"/>
                    <a:pt x="2816" y="184"/>
                  </a:cubicBezTo>
                  <a:cubicBezTo>
                    <a:pt x="2793" y="184"/>
                    <a:pt x="2771" y="174"/>
                    <a:pt x="2753" y="156"/>
                  </a:cubicBezTo>
                  <a:cubicBezTo>
                    <a:pt x="2753" y="156"/>
                    <a:pt x="2753" y="156"/>
                    <a:pt x="2753" y="156"/>
                  </a:cubicBezTo>
                  <a:cubicBezTo>
                    <a:pt x="2753" y="156"/>
                    <a:pt x="2753" y="156"/>
                    <a:pt x="2753" y="156"/>
                  </a:cubicBezTo>
                  <a:cubicBezTo>
                    <a:pt x="2624" y="27"/>
                    <a:pt x="2624" y="27"/>
                    <a:pt x="2624" y="27"/>
                  </a:cubicBezTo>
                  <a:cubicBezTo>
                    <a:pt x="2607" y="9"/>
                    <a:pt x="2583" y="0"/>
                    <a:pt x="2560" y="0"/>
                  </a:cubicBezTo>
                  <a:cubicBezTo>
                    <a:pt x="2537" y="0"/>
                    <a:pt x="2513" y="9"/>
                    <a:pt x="2496" y="27"/>
                  </a:cubicBezTo>
                  <a:cubicBezTo>
                    <a:pt x="2367" y="156"/>
                    <a:pt x="2367" y="156"/>
                    <a:pt x="2367" y="156"/>
                  </a:cubicBezTo>
                  <a:cubicBezTo>
                    <a:pt x="2367" y="156"/>
                    <a:pt x="2367" y="156"/>
                    <a:pt x="2367" y="156"/>
                  </a:cubicBezTo>
                  <a:cubicBezTo>
                    <a:pt x="2367" y="156"/>
                    <a:pt x="2367" y="156"/>
                    <a:pt x="2367" y="156"/>
                  </a:cubicBezTo>
                  <a:cubicBezTo>
                    <a:pt x="2349" y="174"/>
                    <a:pt x="2327" y="184"/>
                    <a:pt x="2304" y="184"/>
                  </a:cubicBezTo>
                  <a:cubicBezTo>
                    <a:pt x="2281" y="184"/>
                    <a:pt x="2259" y="174"/>
                    <a:pt x="2241" y="156"/>
                  </a:cubicBezTo>
                  <a:cubicBezTo>
                    <a:pt x="2241" y="156"/>
                    <a:pt x="2241" y="156"/>
                    <a:pt x="2241" y="156"/>
                  </a:cubicBezTo>
                  <a:cubicBezTo>
                    <a:pt x="2241" y="156"/>
                    <a:pt x="2241" y="156"/>
                    <a:pt x="2241" y="156"/>
                  </a:cubicBezTo>
                  <a:cubicBezTo>
                    <a:pt x="2112" y="27"/>
                    <a:pt x="2112" y="27"/>
                    <a:pt x="2112" y="27"/>
                  </a:cubicBezTo>
                  <a:cubicBezTo>
                    <a:pt x="2095" y="9"/>
                    <a:pt x="2071" y="0"/>
                    <a:pt x="2048" y="0"/>
                  </a:cubicBezTo>
                  <a:cubicBezTo>
                    <a:pt x="2025" y="0"/>
                    <a:pt x="2001" y="9"/>
                    <a:pt x="1984" y="27"/>
                  </a:cubicBezTo>
                  <a:cubicBezTo>
                    <a:pt x="1855" y="156"/>
                    <a:pt x="1855" y="156"/>
                    <a:pt x="1855" y="156"/>
                  </a:cubicBezTo>
                  <a:cubicBezTo>
                    <a:pt x="1855" y="156"/>
                    <a:pt x="1855" y="156"/>
                    <a:pt x="1855" y="156"/>
                  </a:cubicBezTo>
                  <a:cubicBezTo>
                    <a:pt x="1855" y="156"/>
                    <a:pt x="1855" y="156"/>
                    <a:pt x="1855" y="156"/>
                  </a:cubicBezTo>
                  <a:cubicBezTo>
                    <a:pt x="1837" y="174"/>
                    <a:pt x="1815" y="184"/>
                    <a:pt x="1792" y="184"/>
                  </a:cubicBezTo>
                  <a:cubicBezTo>
                    <a:pt x="1769" y="184"/>
                    <a:pt x="1747" y="174"/>
                    <a:pt x="1729" y="156"/>
                  </a:cubicBezTo>
                  <a:cubicBezTo>
                    <a:pt x="1729" y="156"/>
                    <a:pt x="1729" y="156"/>
                    <a:pt x="1729" y="156"/>
                  </a:cubicBezTo>
                  <a:cubicBezTo>
                    <a:pt x="1729" y="156"/>
                    <a:pt x="1729" y="156"/>
                    <a:pt x="1729" y="156"/>
                  </a:cubicBezTo>
                  <a:cubicBezTo>
                    <a:pt x="1600" y="27"/>
                    <a:pt x="1600" y="27"/>
                    <a:pt x="1600" y="27"/>
                  </a:cubicBezTo>
                  <a:cubicBezTo>
                    <a:pt x="1583" y="9"/>
                    <a:pt x="1559" y="0"/>
                    <a:pt x="1536" y="0"/>
                  </a:cubicBezTo>
                  <a:cubicBezTo>
                    <a:pt x="1513" y="0"/>
                    <a:pt x="1489" y="9"/>
                    <a:pt x="1472" y="27"/>
                  </a:cubicBezTo>
                  <a:cubicBezTo>
                    <a:pt x="1343" y="156"/>
                    <a:pt x="1343" y="156"/>
                    <a:pt x="1343" y="156"/>
                  </a:cubicBezTo>
                  <a:cubicBezTo>
                    <a:pt x="1343" y="156"/>
                    <a:pt x="1343" y="156"/>
                    <a:pt x="1343" y="156"/>
                  </a:cubicBezTo>
                  <a:cubicBezTo>
                    <a:pt x="1343" y="156"/>
                    <a:pt x="1343" y="156"/>
                    <a:pt x="1343" y="156"/>
                  </a:cubicBezTo>
                  <a:cubicBezTo>
                    <a:pt x="1325" y="174"/>
                    <a:pt x="1303" y="184"/>
                    <a:pt x="1280" y="184"/>
                  </a:cubicBezTo>
                  <a:cubicBezTo>
                    <a:pt x="1257" y="184"/>
                    <a:pt x="1235" y="174"/>
                    <a:pt x="1217" y="156"/>
                  </a:cubicBezTo>
                  <a:cubicBezTo>
                    <a:pt x="1217" y="156"/>
                    <a:pt x="1217" y="156"/>
                    <a:pt x="1217" y="156"/>
                  </a:cubicBezTo>
                  <a:cubicBezTo>
                    <a:pt x="1217" y="156"/>
                    <a:pt x="1217" y="156"/>
                    <a:pt x="1217" y="156"/>
                  </a:cubicBezTo>
                  <a:cubicBezTo>
                    <a:pt x="1088" y="27"/>
                    <a:pt x="1088" y="27"/>
                    <a:pt x="1088" y="27"/>
                  </a:cubicBezTo>
                  <a:cubicBezTo>
                    <a:pt x="1071" y="9"/>
                    <a:pt x="1047" y="0"/>
                    <a:pt x="1024" y="0"/>
                  </a:cubicBezTo>
                  <a:cubicBezTo>
                    <a:pt x="1001" y="0"/>
                    <a:pt x="977" y="9"/>
                    <a:pt x="960" y="27"/>
                  </a:cubicBezTo>
                  <a:cubicBezTo>
                    <a:pt x="831" y="156"/>
                    <a:pt x="831" y="156"/>
                    <a:pt x="831" y="156"/>
                  </a:cubicBezTo>
                  <a:cubicBezTo>
                    <a:pt x="831" y="156"/>
                    <a:pt x="831" y="156"/>
                    <a:pt x="831" y="156"/>
                  </a:cubicBezTo>
                  <a:cubicBezTo>
                    <a:pt x="831" y="156"/>
                    <a:pt x="831" y="156"/>
                    <a:pt x="831" y="156"/>
                  </a:cubicBezTo>
                  <a:cubicBezTo>
                    <a:pt x="813" y="174"/>
                    <a:pt x="791" y="184"/>
                    <a:pt x="768" y="184"/>
                  </a:cubicBezTo>
                  <a:cubicBezTo>
                    <a:pt x="745" y="184"/>
                    <a:pt x="723" y="174"/>
                    <a:pt x="705" y="156"/>
                  </a:cubicBezTo>
                  <a:cubicBezTo>
                    <a:pt x="705" y="156"/>
                    <a:pt x="705" y="156"/>
                    <a:pt x="705" y="156"/>
                  </a:cubicBezTo>
                  <a:cubicBezTo>
                    <a:pt x="705" y="156"/>
                    <a:pt x="705" y="156"/>
                    <a:pt x="705" y="156"/>
                  </a:cubicBezTo>
                  <a:cubicBezTo>
                    <a:pt x="576" y="27"/>
                    <a:pt x="576" y="27"/>
                    <a:pt x="576" y="27"/>
                  </a:cubicBezTo>
                  <a:cubicBezTo>
                    <a:pt x="559" y="9"/>
                    <a:pt x="535" y="0"/>
                    <a:pt x="512" y="0"/>
                  </a:cubicBezTo>
                  <a:cubicBezTo>
                    <a:pt x="489" y="0"/>
                    <a:pt x="465" y="9"/>
                    <a:pt x="448" y="27"/>
                  </a:cubicBezTo>
                  <a:cubicBezTo>
                    <a:pt x="319" y="156"/>
                    <a:pt x="319" y="156"/>
                    <a:pt x="319" y="156"/>
                  </a:cubicBezTo>
                  <a:cubicBezTo>
                    <a:pt x="319" y="156"/>
                    <a:pt x="319" y="156"/>
                    <a:pt x="319" y="156"/>
                  </a:cubicBezTo>
                  <a:cubicBezTo>
                    <a:pt x="319" y="156"/>
                    <a:pt x="319" y="156"/>
                    <a:pt x="319" y="156"/>
                  </a:cubicBezTo>
                  <a:cubicBezTo>
                    <a:pt x="301" y="174"/>
                    <a:pt x="279" y="184"/>
                    <a:pt x="256" y="184"/>
                  </a:cubicBezTo>
                  <a:cubicBezTo>
                    <a:pt x="233" y="184"/>
                    <a:pt x="211" y="174"/>
                    <a:pt x="193" y="156"/>
                  </a:cubicBezTo>
                  <a:cubicBezTo>
                    <a:pt x="193" y="156"/>
                    <a:pt x="193" y="156"/>
                    <a:pt x="193" y="156"/>
                  </a:cubicBezTo>
                  <a:cubicBezTo>
                    <a:pt x="193" y="156"/>
                    <a:pt x="193" y="156"/>
                    <a:pt x="193" y="156"/>
                  </a:cubicBezTo>
                  <a:cubicBezTo>
                    <a:pt x="64" y="27"/>
                    <a:pt x="64" y="27"/>
                    <a:pt x="64" y="27"/>
                  </a:cubicBezTo>
                  <a:cubicBezTo>
                    <a:pt x="47" y="9"/>
                    <a:pt x="23" y="0"/>
                    <a:pt x="0" y="0"/>
                  </a:cubicBezTo>
                  <a:cubicBezTo>
                    <a:pt x="0" y="228"/>
                    <a:pt x="0" y="228"/>
                    <a:pt x="0" y="228"/>
                  </a:cubicBezTo>
                  <a:cubicBezTo>
                    <a:pt x="7680" y="228"/>
                    <a:pt x="7680" y="228"/>
                    <a:pt x="7680" y="228"/>
                  </a:cubicBezTo>
                  <a:cubicBezTo>
                    <a:pt x="7680" y="0"/>
                    <a:pt x="7680" y="0"/>
                    <a:pt x="7680" y="0"/>
                  </a:cubicBezTo>
                  <a:cubicBezTo>
                    <a:pt x="7657" y="0"/>
                    <a:pt x="7633" y="9"/>
                    <a:pt x="7616" y="27"/>
                  </a:cubicBezTo>
                  <a:close/>
                </a:path>
              </a:pathLst>
            </a:custGeom>
            <a:solidFill>
              <a:srgbClr val="C8C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8" name="Ultimate"/>
          <p:cNvSpPr>
            <a:spLocks noChangeArrowheads="1"/>
          </p:cNvSpPr>
          <p:nvPr/>
        </p:nvSpPr>
        <p:spPr bwMode="auto">
          <a:xfrm>
            <a:off x="4089761" y="294447"/>
            <a:ext cx="257416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ru-RU" sz="3900" b="1" i="0" u="none" strike="noStrike" cap="none" normalizeH="0" baseline="0" dirty="0" smtClean="0">
                <a:ln>
                  <a:noFill/>
                </a:ln>
                <a:solidFill>
                  <a:srgbClr val="FFFFFF"/>
                </a:solidFill>
                <a:effectLst/>
                <a:latin typeface="Nexa Bold" pitchFamily="50" charset="0"/>
                <a:cs typeface="Arial" pitchFamily="34" charset="0"/>
              </a:rPr>
              <a:t>CREATION</a:t>
            </a:r>
            <a:endParaRPr kumimoji="0" lang="ru-RU" altLang="ru-RU" sz="1800" b="0" i="0" u="none" strike="noStrike" cap="none" normalizeH="0" baseline="0" dirty="0">
              <a:ln>
                <a:noFill/>
              </a:ln>
              <a:solidFill>
                <a:schemeClr val="tx1"/>
              </a:solidFill>
              <a:effectLst/>
              <a:latin typeface="Arial" pitchFamily="34" charset="0"/>
              <a:cs typeface="Arial" pitchFamily="34" charset="0"/>
            </a:endParaRPr>
          </a:p>
        </p:txBody>
      </p:sp>
      <p:sp>
        <p:nvSpPr>
          <p:cNvPr id="29" name="Presentation"/>
          <p:cNvSpPr>
            <a:spLocks noChangeArrowheads="1"/>
          </p:cNvSpPr>
          <p:nvPr/>
        </p:nvSpPr>
        <p:spPr bwMode="auto">
          <a:xfrm>
            <a:off x="1266754" y="2689226"/>
            <a:ext cx="64295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lgn="ctr"/>
            <a:r>
              <a:rPr lang="en-US" altLang="ru-RU" sz="1600" b="1" dirty="0" smtClean="0">
                <a:solidFill>
                  <a:srgbClr val="2B3256"/>
                </a:solidFill>
                <a:latin typeface="Nexa Bold" pitchFamily="50" charset="0"/>
              </a:rPr>
              <a:t>CREATION RECOMMENDATIONS </a:t>
            </a:r>
            <a:r>
              <a:rPr lang="en-US" altLang="ru-RU" sz="1600" b="1" dirty="0">
                <a:solidFill>
                  <a:srgbClr val="2B3256"/>
                </a:solidFill>
                <a:latin typeface="Nexa Bold" pitchFamily="50" charset="0"/>
              </a:rPr>
              <a:t>BASED ON METAINFORMATION</a:t>
            </a:r>
            <a:endParaRPr kumimoji="0" lang="ru-RU" altLang="ru-RU" sz="1600" b="0" i="0" u="none" strike="noStrike" cap="none" normalizeH="0" baseline="0" dirty="0">
              <a:ln>
                <a:noFill/>
              </a:ln>
              <a:solidFill>
                <a:schemeClr val="tx1"/>
              </a:solidFill>
              <a:effectLst/>
            </a:endParaRPr>
          </a:p>
        </p:txBody>
      </p:sp>
      <p:sp>
        <p:nvSpPr>
          <p:cNvPr id="30" name="Infographic"/>
          <p:cNvSpPr>
            <a:spLocks noChangeArrowheads="1"/>
          </p:cNvSpPr>
          <p:nvPr/>
        </p:nvSpPr>
        <p:spPr bwMode="auto">
          <a:xfrm>
            <a:off x="4089761" y="917863"/>
            <a:ext cx="4578241"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ru-RU" sz="3700" dirty="0" smtClean="0">
                <a:solidFill>
                  <a:schemeClr val="bg1"/>
                </a:solidFill>
              </a:rPr>
              <a:t>RECOMMENDATION</a:t>
            </a:r>
            <a:endParaRPr kumimoji="0" lang="ru-RU" altLang="ru-RU" sz="3700" b="0" i="0" u="none" strike="noStrike" cap="none" normalizeH="0" baseline="0" dirty="0">
              <a:ln>
                <a:noFill/>
              </a:ln>
              <a:solidFill>
                <a:schemeClr val="bg1"/>
              </a:solidFill>
              <a:effectLst/>
            </a:endParaRPr>
          </a:p>
        </p:txBody>
      </p:sp>
      <p:sp>
        <p:nvSpPr>
          <p:cNvPr id="31" name="Lorem ipsum"/>
          <p:cNvSpPr>
            <a:spLocks noChangeArrowheads="1"/>
          </p:cNvSpPr>
          <p:nvPr/>
        </p:nvSpPr>
        <p:spPr bwMode="auto">
          <a:xfrm>
            <a:off x="422274" y="3156382"/>
            <a:ext cx="829627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r>
              <a:rPr lang="en-US" altLang="ru-RU" sz="1100" dirty="0" smtClean="0">
                <a:solidFill>
                  <a:srgbClr val="8C9393"/>
                </a:solidFill>
                <a:latin typeface="Tw Cen MT" pitchFamily="34" charset="0"/>
              </a:rPr>
              <a:t>	Most </a:t>
            </a:r>
            <a:r>
              <a:rPr lang="en-US" altLang="ru-RU" sz="1100" dirty="0">
                <a:solidFill>
                  <a:srgbClr val="8C9393"/>
                </a:solidFill>
                <a:latin typeface="Tw Cen MT" pitchFamily="34" charset="0"/>
              </a:rPr>
              <a:t>users of streaming platforms are dissatisfied with the search for content. After all, the search does not work if the user does not know what to look for, and scrolling through the tape is long and boring. Here a system of recommendations comes to the rescue. We need to develop the mechanics of obtaining </a:t>
            </a:r>
            <a:r>
              <a:rPr lang="en-US" altLang="ru-RU" sz="1100" b="1" dirty="0">
                <a:solidFill>
                  <a:srgbClr val="8C9393"/>
                </a:solidFill>
                <a:latin typeface="Tw Cen MT" pitchFamily="34" charset="0"/>
              </a:rPr>
              <a:t>video meta-information </a:t>
            </a:r>
            <a:r>
              <a:rPr lang="en-US" altLang="ru-RU" sz="1100" dirty="0">
                <a:solidFill>
                  <a:srgbClr val="8C9393"/>
                </a:solidFill>
                <a:latin typeface="Tw Cen MT" pitchFamily="34" charset="0"/>
              </a:rPr>
              <a:t>to form the most </a:t>
            </a:r>
            <a:r>
              <a:rPr lang="en-US" altLang="ru-RU" sz="1100" b="1" dirty="0">
                <a:solidFill>
                  <a:srgbClr val="8C9393"/>
                </a:solidFill>
                <a:latin typeface="Tw Cen MT" pitchFamily="34" charset="0"/>
              </a:rPr>
              <a:t>accurate</a:t>
            </a:r>
            <a:r>
              <a:rPr lang="en-US" altLang="ru-RU" sz="1100" dirty="0">
                <a:solidFill>
                  <a:srgbClr val="8C9393"/>
                </a:solidFill>
                <a:latin typeface="Tw Cen MT" pitchFamily="34" charset="0"/>
              </a:rPr>
              <a:t> and </a:t>
            </a:r>
            <a:r>
              <a:rPr lang="en-US" altLang="ru-RU" sz="1100" b="1" dirty="0">
                <a:solidFill>
                  <a:srgbClr val="8C9393"/>
                </a:solidFill>
                <a:latin typeface="Tw Cen MT" pitchFamily="34" charset="0"/>
              </a:rPr>
              <a:t>relevant</a:t>
            </a:r>
            <a:r>
              <a:rPr lang="en-US" altLang="ru-RU" sz="1100" dirty="0">
                <a:solidFill>
                  <a:srgbClr val="8C9393"/>
                </a:solidFill>
                <a:latin typeface="Tw Cen MT" pitchFamily="34" charset="0"/>
              </a:rPr>
              <a:t> recommendations.</a:t>
            </a:r>
            <a:endParaRPr kumimoji="0" lang="ru-RU" altLang="ru-RU" sz="1800" b="0" i="0" u="none" strike="noStrike" cap="none" normalizeH="0" baseline="0" dirty="0">
              <a:ln>
                <a:noFill/>
              </a:ln>
              <a:solidFill>
                <a:schemeClr val="tx1"/>
              </a:solidFill>
              <a:effectLst/>
              <a:latin typeface="Arial" pitchFamily="34" charset="0"/>
              <a:cs typeface="Arial" pitchFamily="34" charset="0"/>
            </a:endParaRPr>
          </a:p>
        </p:txBody>
      </p:sp>
      <p:grpSp>
        <p:nvGrpSpPr>
          <p:cNvPr id="5" name="Line logo"/>
          <p:cNvGrpSpPr/>
          <p:nvPr/>
        </p:nvGrpSpPr>
        <p:grpSpPr>
          <a:xfrm>
            <a:off x="5708252" y="3794124"/>
            <a:ext cx="2297113" cy="60325"/>
            <a:chOff x="2755900" y="3362326"/>
            <a:chExt cx="2297113" cy="60325"/>
          </a:xfrm>
        </p:grpSpPr>
        <p:sp>
          <p:nvSpPr>
            <p:cNvPr id="1056" name="Freeform 70"/>
            <p:cNvSpPr>
              <a:spLocks/>
            </p:cNvSpPr>
            <p:nvPr/>
          </p:nvSpPr>
          <p:spPr bwMode="auto">
            <a:xfrm>
              <a:off x="2755900" y="3362326"/>
              <a:ext cx="374650" cy="60325"/>
            </a:xfrm>
            <a:custGeom>
              <a:avLst/>
              <a:gdLst>
                <a:gd name="T0" fmla="*/ 0 w 236"/>
                <a:gd name="T1" fmla="*/ 0 h 38"/>
                <a:gd name="T2" fmla="*/ 200 w 236"/>
                <a:gd name="T3" fmla="*/ 0 h 38"/>
                <a:gd name="T4" fmla="*/ 236 w 236"/>
                <a:gd name="T5" fmla="*/ 38 h 38"/>
              </a:gdLst>
              <a:ahLst/>
              <a:cxnLst>
                <a:cxn ang="0">
                  <a:pos x="T0" y="T1"/>
                </a:cxn>
                <a:cxn ang="0">
                  <a:pos x="T2" y="T3"/>
                </a:cxn>
                <a:cxn ang="0">
                  <a:pos x="T4" y="T5"/>
                </a:cxn>
              </a:cxnLst>
              <a:rect l="0" t="0" r="r" b="b"/>
              <a:pathLst>
                <a:path w="236" h="38">
                  <a:moveTo>
                    <a:pt x="0" y="0"/>
                  </a:moveTo>
                  <a:lnTo>
                    <a:pt x="200" y="0"/>
                  </a:lnTo>
                  <a:lnTo>
                    <a:pt x="236" y="3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57" name="Freeform 71"/>
            <p:cNvSpPr>
              <a:spLocks/>
            </p:cNvSpPr>
            <p:nvPr/>
          </p:nvSpPr>
          <p:spPr bwMode="auto">
            <a:xfrm>
              <a:off x="3140075" y="3362326"/>
              <a:ext cx="374650" cy="60325"/>
            </a:xfrm>
            <a:custGeom>
              <a:avLst/>
              <a:gdLst>
                <a:gd name="T0" fmla="*/ 0 w 236"/>
                <a:gd name="T1" fmla="*/ 0 h 38"/>
                <a:gd name="T2" fmla="*/ 200 w 236"/>
                <a:gd name="T3" fmla="*/ 0 h 38"/>
                <a:gd name="T4" fmla="*/ 236 w 236"/>
                <a:gd name="T5" fmla="*/ 38 h 38"/>
              </a:gdLst>
              <a:ahLst/>
              <a:cxnLst>
                <a:cxn ang="0">
                  <a:pos x="T0" y="T1"/>
                </a:cxn>
                <a:cxn ang="0">
                  <a:pos x="T2" y="T3"/>
                </a:cxn>
                <a:cxn ang="0">
                  <a:pos x="T4" y="T5"/>
                </a:cxn>
              </a:cxnLst>
              <a:rect l="0" t="0" r="r" b="b"/>
              <a:pathLst>
                <a:path w="236" h="38">
                  <a:moveTo>
                    <a:pt x="0" y="0"/>
                  </a:moveTo>
                  <a:lnTo>
                    <a:pt x="200" y="0"/>
                  </a:lnTo>
                  <a:lnTo>
                    <a:pt x="236" y="38"/>
                  </a:ln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58" name="Freeform 72"/>
            <p:cNvSpPr>
              <a:spLocks/>
            </p:cNvSpPr>
            <p:nvPr/>
          </p:nvSpPr>
          <p:spPr bwMode="auto">
            <a:xfrm>
              <a:off x="3524250" y="3362326"/>
              <a:ext cx="374650" cy="60325"/>
            </a:xfrm>
            <a:custGeom>
              <a:avLst/>
              <a:gdLst>
                <a:gd name="T0" fmla="*/ 0 w 236"/>
                <a:gd name="T1" fmla="*/ 0 h 38"/>
                <a:gd name="T2" fmla="*/ 200 w 236"/>
                <a:gd name="T3" fmla="*/ 0 h 38"/>
                <a:gd name="T4" fmla="*/ 236 w 236"/>
                <a:gd name="T5" fmla="*/ 38 h 38"/>
              </a:gdLst>
              <a:ahLst/>
              <a:cxnLst>
                <a:cxn ang="0">
                  <a:pos x="T0" y="T1"/>
                </a:cxn>
                <a:cxn ang="0">
                  <a:pos x="T2" y="T3"/>
                </a:cxn>
                <a:cxn ang="0">
                  <a:pos x="T4" y="T5"/>
                </a:cxn>
              </a:cxnLst>
              <a:rect l="0" t="0" r="r" b="b"/>
              <a:pathLst>
                <a:path w="236" h="38">
                  <a:moveTo>
                    <a:pt x="0" y="0"/>
                  </a:moveTo>
                  <a:lnTo>
                    <a:pt x="200" y="0"/>
                  </a:lnTo>
                  <a:lnTo>
                    <a:pt x="236" y="38"/>
                  </a:lnTo>
                </a:path>
              </a:pathLst>
            </a:custGeom>
            <a:noFill/>
            <a:ln w="285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59" name="Freeform 73"/>
            <p:cNvSpPr>
              <a:spLocks/>
            </p:cNvSpPr>
            <p:nvPr/>
          </p:nvSpPr>
          <p:spPr bwMode="auto">
            <a:xfrm>
              <a:off x="3910013" y="3362326"/>
              <a:ext cx="374650" cy="60325"/>
            </a:xfrm>
            <a:custGeom>
              <a:avLst/>
              <a:gdLst>
                <a:gd name="T0" fmla="*/ 0 w 236"/>
                <a:gd name="T1" fmla="*/ 0 h 38"/>
                <a:gd name="T2" fmla="*/ 199 w 236"/>
                <a:gd name="T3" fmla="*/ 0 h 38"/>
                <a:gd name="T4" fmla="*/ 236 w 236"/>
                <a:gd name="T5" fmla="*/ 38 h 38"/>
              </a:gdLst>
              <a:ahLst/>
              <a:cxnLst>
                <a:cxn ang="0">
                  <a:pos x="T0" y="T1"/>
                </a:cxn>
                <a:cxn ang="0">
                  <a:pos x="T2" y="T3"/>
                </a:cxn>
                <a:cxn ang="0">
                  <a:pos x="T4" y="T5"/>
                </a:cxn>
              </a:cxnLst>
              <a:rect l="0" t="0" r="r" b="b"/>
              <a:pathLst>
                <a:path w="236" h="38">
                  <a:moveTo>
                    <a:pt x="0" y="0"/>
                  </a:moveTo>
                  <a:lnTo>
                    <a:pt x="199" y="0"/>
                  </a:lnTo>
                  <a:lnTo>
                    <a:pt x="236" y="38"/>
                  </a:ln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60" name="Freeform 74"/>
            <p:cNvSpPr>
              <a:spLocks/>
            </p:cNvSpPr>
            <p:nvPr/>
          </p:nvSpPr>
          <p:spPr bwMode="auto">
            <a:xfrm>
              <a:off x="4294188" y="3362326"/>
              <a:ext cx="374650" cy="60325"/>
            </a:xfrm>
            <a:custGeom>
              <a:avLst/>
              <a:gdLst>
                <a:gd name="T0" fmla="*/ 0 w 236"/>
                <a:gd name="T1" fmla="*/ 0 h 38"/>
                <a:gd name="T2" fmla="*/ 199 w 236"/>
                <a:gd name="T3" fmla="*/ 0 h 38"/>
                <a:gd name="T4" fmla="*/ 236 w 236"/>
                <a:gd name="T5" fmla="*/ 38 h 38"/>
              </a:gdLst>
              <a:ahLst/>
              <a:cxnLst>
                <a:cxn ang="0">
                  <a:pos x="T0" y="T1"/>
                </a:cxn>
                <a:cxn ang="0">
                  <a:pos x="T2" y="T3"/>
                </a:cxn>
                <a:cxn ang="0">
                  <a:pos x="T4" y="T5"/>
                </a:cxn>
              </a:cxnLst>
              <a:rect l="0" t="0" r="r" b="b"/>
              <a:pathLst>
                <a:path w="236" h="38">
                  <a:moveTo>
                    <a:pt x="0" y="0"/>
                  </a:moveTo>
                  <a:lnTo>
                    <a:pt x="199" y="0"/>
                  </a:lnTo>
                  <a:lnTo>
                    <a:pt x="236" y="38"/>
                  </a:lnTo>
                </a:path>
              </a:pathLst>
            </a:cu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61" name="Freeform 75"/>
            <p:cNvSpPr>
              <a:spLocks/>
            </p:cNvSpPr>
            <p:nvPr/>
          </p:nvSpPr>
          <p:spPr bwMode="auto">
            <a:xfrm>
              <a:off x="4678363" y="3362326"/>
              <a:ext cx="374650" cy="60325"/>
            </a:xfrm>
            <a:custGeom>
              <a:avLst/>
              <a:gdLst>
                <a:gd name="T0" fmla="*/ 0 w 236"/>
                <a:gd name="T1" fmla="*/ 0 h 38"/>
                <a:gd name="T2" fmla="*/ 200 w 236"/>
                <a:gd name="T3" fmla="*/ 0 h 38"/>
                <a:gd name="T4" fmla="*/ 236 w 236"/>
                <a:gd name="T5" fmla="*/ 38 h 38"/>
              </a:gdLst>
              <a:ahLst/>
              <a:cxnLst>
                <a:cxn ang="0">
                  <a:pos x="T0" y="T1"/>
                </a:cxn>
                <a:cxn ang="0">
                  <a:pos x="T2" y="T3"/>
                </a:cxn>
                <a:cxn ang="0">
                  <a:pos x="T4" y="T5"/>
                </a:cxn>
              </a:cxnLst>
              <a:rect l="0" t="0" r="r" b="b"/>
              <a:pathLst>
                <a:path w="236" h="38">
                  <a:moveTo>
                    <a:pt x="0" y="0"/>
                  </a:moveTo>
                  <a:lnTo>
                    <a:pt x="200" y="0"/>
                  </a:lnTo>
                  <a:lnTo>
                    <a:pt x="236" y="38"/>
                  </a:lnTo>
                </a:path>
              </a:pathLst>
            </a:custGeom>
            <a:noFill/>
            <a:ln w="28575"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spTree>
    <p:extLst>
      <p:ext uri="{BB962C8B-B14F-4D97-AF65-F5344CB8AC3E}">
        <p14:creationId xmlns:p14="http://schemas.microsoft.com/office/powerpoint/2010/main" val="136628695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849374" y="70626"/>
            <a:ext cx="3098735" cy="1669343"/>
            <a:chOff x="1699432" y="1222376"/>
            <a:chExt cx="5033156" cy="2711450"/>
          </a:xfrm>
        </p:grpSpPr>
        <p:sp>
          <p:nvSpPr>
            <p:cNvPr id="7688" name="Circle D"/>
            <p:cNvSpPr>
              <a:spLocks noChangeArrowheads="1"/>
            </p:cNvSpPr>
            <p:nvPr/>
          </p:nvSpPr>
          <p:spPr bwMode="auto">
            <a:xfrm>
              <a:off x="4473575" y="3208338"/>
              <a:ext cx="582613" cy="584200"/>
            </a:xfrm>
            <a:prstGeom prst="ellipse">
              <a:avLst/>
            </a:prstGeom>
            <a:noFill/>
            <a:ln w="1270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7690" name="Circle C"/>
            <p:cNvSpPr>
              <a:spLocks noChangeArrowheads="1"/>
            </p:cNvSpPr>
            <p:nvPr/>
          </p:nvSpPr>
          <p:spPr bwMode="auto">
            <a:xfrm>
              <a:off x="4473575" y="2286001"/>
              <a:ext cx="582613" cy="582613"/>
            </a:xfrm>
            <a:prstGeom prst="ellipse">
              <a:avLst/>
            </a:prstGeom>
            <a:no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7692" name="Circle B"/>
            <p:cNvSpPr>
              <a:spLocks noChangeArrowheads="1"/>
            </p:cNvSpPr>
            <p:nvPr/>
          </p:nvSpPr>
          <p:spPr bwMode="auto">
            <a:xfrm>
              <a:off x="4473575" y="1362076"/>
              <a:ext cx="582613" cy="584200"/>
            </a:xfrm>
            <a:prstGeom prst="ellipse">
              <a:avLst/>
            </a:prstGeom>
            <a:no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grpSp>
          <p:nvGrpSpPr>
            <p:cNvPr id="610" name="Shape B"/>
            <p:cNvGrpSpPr/>
            <p:nvPr/>
          </p:nvGrpSpPr>
          <p:grpSpPr>
            <a:xfrm>
              <a:off x="3228975" y="1277938"/>
              <a:ext cx="3449638" cy="752475"/>
              <a:chOff x="3228975" y="1277938"/>
              <a:chExt cx="3449638" cy="752475"/>
            </a:xfrm>
          </p:grpSpPr>
          <p:sp>
            <p:nvSpPr>
              <p:cNvPr id="7691" name="Freeform 523"/>
              <p:cNvSpPr>
                <a:spLocks/>
              </p:cNvSpPr>
              <p:nvPr/>
            </p:nvSpPr>
            <p:spPr bwMode="auto">
              <a:xfrm>
                <a:off x="4389438" y="1277938"/>
                <a:ext cx="2289175" cy="752475"/>
              </a:xfrm>
              <a:custGeom>
                <a:avLst/>
                <a:gdLst/>
                <a:ahLst/>
                <a:cxnLst>
                  <a:cxn ang="0">
                    <a:pos x="1457" y="0"/>
                  </a:cxn>
                  <a:cxn ang="0">
                    <a:pos x="286" y="0"/>
                  </a:cxn>
                  <a:cxn ang="0">
                    <a:pos x="0" y="286"/>
                  </a:cxn>
                  <a:cxn ang="0">
                    <a:pos x="286" y="573"/>
                  </a:cxn>
                  <a:cxn ang="0">
                    <a:pos x="1457" y="573"/>
                  </a:cxn>
                  <a:cxn ang="0">
                    <a:pos x="1743" y="286"/>
                  </a:cxn>
                  <a:cxn ang="0">
                    <a:pos x="1457" y="0"/>
                  </a:cxn>
                </a:cxnLst>
                <a:rect l="0" t="0" r="r" b="b"/>
                <a:pathLst>
                  <a:path w="1743" h="573">
                    <a:moveTo>
                      <a:pt x="1457" y="0"/>
                    </a:moveTo>
                    <a:cubicBezTo>
                      <a:pt x="286" y="0"/>
                      <a:pt x="286" y="0"/>
                      <a:pt x="286" y="0"/>
                    </a:cubicBezTo>
                    <a:cubicBezTo>
                      <a:pt x="128" y="0"/>
                      <a:pt x="0" y="128"/>
                      <a:pt x="0" y="286"/>
                    </a:cubicBezTo>
                    <a:cubicBezTo>
                      <a:pt x="0" y="445"/>
                      <a:pt x="128" y="573"/>
                      <a:pt x="286" y="573"/>
                    </a:cubicBezTo>
                    <a:cubicBezTo>
                      <a:pt x="1457" y="573"/>
                      <a:pt x="1457" y="573"/>
                      <a:pt x="1457" y="573"/>
                    </a:cubicBezTo>
                    <a:cubicBezTo>
                      <a:pt x="1615" y="573"/>
                      <a:pt x="1743" y="445"/>
                      <a:pt x="1743" y="286"/>
                    </a:cubicBezTo>
                    <a:cubicBezTo>
                      <a:pt x="1743" y="128"/>
                      <a:pt x="1615" y="0"/>
                      <a:pt x="1457" y="0"/>
                    </a:cubicBezTo>
                    <a:close/>
                  </a:path>
                </a:pathLst>
              </a:custGeom>
              <a:noFill/>
              <a:ln w="12700" cap="flat">
                <a:solidFill>
                  <a:schemeClr val="tx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7696" name="Freeform 528"/>
              <p:cNvSpPr>
                <a:spLocks/>
              </p:cNvSpPr>
              <p:nvPr/>
            </p:nvSpPr>
            <p:spPr bwMode="auto">
              <a:xfrm>
                <a:off x="3262313" y="1654176"/>
                <a:ext cx="1127125" cy="342900"/>
              </a:xfrm>
              <a:custGeom>
                <a:avLst/>
                <a:gdLst/>
                <a:ahLst/>
                <a:cxnLst>
                  <a:cxn ang="0">
                    <a:pos x="0" y="216"/>
                  </a:cxn>
                  <a:cxn ang="0">
                    <a:pos x="215" y="0"/>
                  </a:cxn>
                  <a:cxn ang="0">
                    <a:pos x="710" y="0"/>
                  </a:cxn>
                </a:cxnLst>
                <a:rect l="0" t="0" r="r" b="b"/>
                <a:pathLst>
                  <a:path w="710" h="216">
                    <a:moveTo>
                      <a:pt x="0" y="216"/>
                    </a:moveTo>
                    <a:lnTo>
                      <a:pt x="215" y="0"/>
                    </a:lnTo>
                    <a:lnTo>
                      <a:pt x="710" y="0"/>
                    </a:lnTo>
                  </a:path>
                </a:pathLst>
              </a:custGeom>
              <a:noFill/>
              <a:ln w="12700" cap="flat">
                <a:solidFill>
                  <a:schemeClr val="tx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7701" name="Oval 533"/>
              <p:cNvSpPr>
                <a:spLocks noChangeArrowheads="1"/>
              </p:cNvSpPr>
              <p:nvPr/>
            </p:nvSpPr>
            <p:spPr bwMode="auto">
              <a:xfrm>
                <a:off x="3228975" y="1962151"/>
                <a:ext cx="66675" cy="66675"/>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611" name="Shape C"/>
            <p:cNvGrpSpPr/>
            <p:nvPr/>
          </p:nvGrpSpPr>
          <p:grpSpPr>
            <a:xfrm>
              <a:off x="3411538" y="2201863"/>
              <a:ext cx="3267075" cy="750888"/>
              <a:chOff x="3411538" y="2201863"/>
              <a:chExt cx="3267075" cy="750888"/>
            </a:xfrm>
          </p:grpSpPr>
          <p:sp>
            <p:nvSpPr>
              <p:cNvPr id="7689" name="Freeform 521"/>
              <p:cNvSpPr>
                <a:spLocks/>
              </p:cNvSpPr>
              <p:nvPr/>
            </p:nvSpPr>
            <p:spPr bwMode="auto">
              <a:xfrm>
                <a:off x="4389438" y="2201863"/>
                <a:ext cx="2289175" cy="750888"/>
              </a:xfrm>
              <a:custGeom>
                <a:avLst/>
                <a:gdLst/>
                <a:ahLst/>
                <a:cxnLst>
                  <a:cxn ang="0">
                    <a:pos x="1457" y="0"/>
                  </a:cxn>
                  <a:cxn ang="0">
                    <a:pos x="286" y="0"/>
                  </a:cxn>
                  <a:cxn ang="0">
                    <a:pos x="0" y="286"/>
                  </a:cxn>
                  <a:cxn ang="0">
                    <a:pos x="286" y="572"/>
                  </a:cxn>
                  <a:cxn ang="0">
                    <a:pos x="1457" y="572"/>
                  </a:cxn>
                  <a:cxn ang="0">
                    <a:pos x="1743" y="286"/>
                  </a:cxn>
                  <a:cxn ang="0">
                    <a:pos x="1457" y="0"/>
                  </a:cxn>
                </a:cxnLst>
                <a:rect l="0" t="0" r="r" b="b"/>
                <a:pathLst>
                  <a:path w="1743" h="572">
                    <a:moveTo>
                      <a:pt x="1457" y="0"/>
                    </a:moveTo>
                    <a:cubicBezTo>
                      <a:pt x="286" y="0"/>
                      <a:pt x="286" y="0"/>
                      <a:pt x="286" y="0"/>
                    </a:cubicBezTo>
                    <a:cubicBezTo>
                      <a:pt x="128" y="0"/>
                      <a:pt x="0" y="128"/>
                      <a:pt x="0" y="286"/>
                    </a:cubicBezTo>
                    <a:cubicBezTo>
                      <a:pt x="0" y="444"/>
                      <a:pt x="128" y="572"/>
                      <a:pt x="286" y="572"/>
                    </a:cubicBezTo>
                    <a:cubicBezTo>
                      <a:pt x="1457" y="572"/>
                      <a:pt x="1457" y="572"/>
                      <a:pt x="1457" y="572"/>
                    </a:cubicBezTo>
                    <a:cubicBezTo>
                      <a:pt x="1615" y="572"/>
                      <a:pt x="1743" y="444"/>
                      <a:pt x="1743" y="286"/>
                    </a:cubicBezTo>
                    <a:cubicBezTo>
                      <a:pt x="1743" y="128"/>
                      <a:pt x="1615" y="0"/>
                      <a:pt x="1457" y="0"/>
                    </a:cubicBezTo>
                    <a:close/>
                  </a:path>
                </a:pathLst>
              </a:custGeom>
              <a:noFill/>
              <a:ln w="12700" cap="flat">
                <a:solidFill>
                  <a:schemeClr val="tx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7695" name="Line 527"/>
              <p:cNvSpPr>
                <a:spLocks noChangeShapeType="1"/>
              </p:cNvSpPr>
              <p:nvPr/>
            </p:nvSpPr>
            <p:spPr bwMode="auto">
              <a:xfrm flipH="1">
                <a:off x="3446463" y="2578101"/>
                <a:ext cx="942975" cy="1588"/>
              </a:xfrm>
              <a:prstGeom prst="line">
                <a:avLst/>
              </a:prstGeom>
              <a:noFill/>
              <a:ln w="12700" cap="flat">
                <a:solidFill>
                  <a:schemeClr val="tx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7702" name="Oval 534"/>
              <p:cNvSpPr>
                <a:spLocks noChangeArrowheads="1"/>
              </p:cNvSpPr>
              <p:nvPr/>
            </p:nvSpPr>
            <p:spPr bwMode="auto">
              <a:xfrm>
                <a:off x="3411538" y="2544763"/>
                <a:ext cx="68263" cy="65088"/>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612" name="Shape D"/>
            <p:cNvGrpSpPr/>
            <p:nvPr/>
          </p:nvGrpSpPr>
          <p:grpSpPr>
            <a:xfrm>
              <a:off x="3228975" y="3124201"/>
              <a:ext cx="3449638" cy="752475"/>
              <a:chOff x="3228975" y="3124201"/>
              <a:chExt cx="3449638" cy="752475"/>
            </a:xfrm>
          </p:grpSpPr>
          <p:sp>
            <p:nvSpPr>
              <p:cNvPr id="7687" name="Freeform 519"/>
              <p:cNvSpPr>
                <a:spLocks/>
              </p:cNvSpPr>
              <p:nvPr/>
            </p:nvSpPr>
            <p:spPr bwMode="auto">
              <a:xfrm>
                <a:off x="4389438" y="3124201"/>
                <a:ext cx="2289175" cy="752475"/>
              </a:xfrm>
              <a:custGeom>
                <a:avLst/>
                <a:gdLst/>
                <a:ahLst/>
                <a:cxnLst>
                  <a:cxn ang="0">
                    <a:pos x="1457" y="0"/>
                  </a:cxn>
                  <a:cxn ang="0">
                    <a:pos x="286" y="0"/>
                  </a:cxn>
                  <a:cxn ang="0">
                    <a:pos x="0" y="286"/>
                  </a:cxn>
                  <a:cxn ang="0">
                    <a:pos x="286" y="573"/>
                  </a:cxn>
                  <a:cxn ang="0">
                    <a:pos x="1457" y="573"/>
                  </a:cxn>
                  <a:cxn ang="0">
                    <a:pos x="1743" y="286"/>
                  </a:cxn>
                  <a:cxn ang="0">
                    <a:pos x="1457" y="0"/>
                  </a:cxn>
                </a:cxnLst>
                <a:rect l="0" t="0" r="r" b="b"/>
                <a:pathLst>
                  <a:path w="1743" h="573">
                    <a:moveTo>
                      <a:pt x="1457" y="0"/>
                    </a:moveTo>
                    <a:cubicBezTo>
                      <a:pt x="286" y="0"/>
                      <a:pt x="286" y="0"/>
                      <a:pt x="286" y="0"/>
                    </a:cubicBezTo>
                    <a:cubicBezTo>
                      <a:pt x="128" y="0"/>
                      <a:pt x="0" y="128"/>
                      <a:pt x="0" y="286"/>
                    </a:cubicBezTo>
                    <a:cubicBezTo>
                      <a:pt x="0" y="445"/>
                      <a:pt x="128" y="573"/>
                      <a:pt x="286" y="573"/>
                    </a:cubicBezTo>
                    <a:cubicBezTo>
                      <a:pt x="1457" y="573"/>
                      <a:pt x="1457" y="573"/>
                      <a:pt x="1457" y="573"/>
                    </a:cubicBezTo>
                    <a:cubicBezTo>
                      <a:pt x="1615" y="573"/>
                      <a:pt x="1743" y="445"/>
                      <a:pt x="1743" y="286"/>
                    </a:cubicBezTo>
                    <a:cubicBezTo>
                      <a:pt x="1743" y="128"/>
                      <a:pt x="1615" y="0"/>
                      <a:pt x="1457" y="0"/>
                    </a:cubicBezTo>
                    <a:close/>
                  </a:path>
                </a:pathLst>
              </a:custGeom>
              <a:noFill/>
              <a:ln w="12700" cap="flat">
                <a:solidFill>
                  <a:schemeClr val="tx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7698" name="Freeform 530"/>
              <p:cNvSpPr>
                <a:spLocks/>
              </p:cNvSpPr>
              <p:nvPr/>
            </p:nvSpPr>
            <p:spPr bwMode="auto">
              <a:xfrm>
                <a:off x="3262313" y="3157538"/>
                <a:ext cx="1127125" cy="341313"/>
              </a:xfrm>
              <a:custGeom>
                <a:avLst/>
                <a:gdLst/>
                <a:ahLst/>
                <a:cxnLst>
                  <a:cxn ang="0">
                    <a:pos x="0" y="0"/>
                  </a:cxn>
                  <a:cxn ang="0">
                    <a:pos x="215" y="215"/>
                  </a:cxn>
                  <a:cxn ang="0">
                    <a:pos x="710" y="215"/>
                  </a:cxn>
                </a:cxnLst>
                <a:rect l="0" t="0" r="r" b="b"/>
                <a:pathLst>
                  <a:path w="710" h="215">
                    <a:moveTo>
                      <a:pt x="0" y="0"/>
                    </a:moveTo>
                    <a:lnTo>
                      <a:pt x="215" y="215"/>
                    </a:lnTo>
                    <a:lnTo>
                      <a:pt x="710" y="215"/>
                    </a:lnTo>
                  </a:path>
                </a:pathLst>
              </a:custGeom>
              <a:noFill/>
              <a:ln w="12700" cap="flat">
                <a:solidFill>
                  <a:schemeClr val="tx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7703" name="Oval 535"/>
              <p:cNvSpPr>
                <a:spLocks noChangeArrowheads="1"/>
              </p:cNvSpPr>
              <p:nvPr/>
            </p:nvSpPr>
            <p:spPr bwMode="auto">
              <a:xfrm>
                <a:off x="3228975" y="3125788"/>
                <a:ext cx="66675" cy="66675"/>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605" name="Secondary lines B"/>
            <p:cNvGrpSpPr/>
            <p:nvPr/>
          </p:nvGrpSpPr>
          <p:grpSpPr>
            <a:xfrm>
              <a:off x="4337050" y="1222376"/>
              <a:ext cx="2395538" cy="865188"/>
              <a:chOff x="4337050" y="1222376"/>
              <a:chExt cx="2395538" cy="865188"/>
            </a:xfrm>
          </p:grpSpPr>
          <p:sp>
            <p:nvSpPr>
              <p:cNvPr id="7713" name="Freeform 545"/>
              <p:cNvSpPr>
                <a:spLocks/>
              </p:cNvSpPr>
              <p:nvPr/>
            </p:nvSpPr>
            <p:spPr bwMode="auto">
              <a:xfrm>
                <a:off x="4549775" y="1222376"/>
                <a:ext cx="215900" cy="58738"/>
              </a:xfrm>
              <a:custGeom>
                <a:avLst/>
                <a:gdLst/>
                <a:ahLst/>
                <a:cxnLst>
                  <a:cxn ang="0">
                    <a:pos x="0" y="44"/>
                  </a:cxn>
                  <a:cxn ang="0">
                    <a:pos x="164" y="0"/>
                  </a:cxn>
                </a:cxnLst>
                <a:rect l="0" t="0" r="r" b="b"/>
                <a:pathLst>
                  <a:path w="164" h="44">
                    <a:moveTo>
                      <a:pt x="0" y="44"/>
                    </a:moveTo>
                    <a:cubicBezTo>
                      <a:pt x="48" y="16"/>
                      <a:pt x="104" y="0"/>
                      <a:pt x="164"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14" name="Freeform 546"/>
              <p:cNvSpPr>
                <a:spLocks/>
              </p:cNvSpPr>
              <p:nvPr/>
            </p:nvSpPr>
            <p:spPr bwMode="auto">
              <a:xfrm>
                <a:off x="4465638" y="1330326"/>
                <a:ext cx="14288" cy="14288"/>
              </a:xfrm>
              <a:custGeom>
                <a:avLst/>
                <a:gdLst/>
                <a:ahLst/>
                <a:cxnLst>
                  <a:cxn ang="0">
                    <a:pos x="0" y="11"/>
                  </a:cxn>
                  <a:cxn ang="0">
                    <a:pos x="11" y="0"/>
                  </a:cxn>
                </a:cxnLst>
                <a:rect l="0" t="0" r="r" b="b"/>
                <a:pathLst>
                  <a:path w="11" h="11">
                    <a:moveTo>
                      <a:pt x="0" y="11"/>
                    </a:moveTo>
                    <a:cubicBezTo>
                      <a:pt x="3" y="7"/>
                      <a:pt x="7" y="4"/>
                      <a:pt x="11"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15" name="Freeform 547"/>
              <p:cNvSpPr>
                <a:spLocks/>
              </p:cNvSpPr>
              <p:nvPr/>
            </p:nvSpPr>
            <p:spPr bwMode="auto">
              <a:xfrm>
                <a:off x="4337050" y="1398588"/>
                <a:ext cx="80963" cy="204788"/>
              </a:xfrm>
              <a:custGeom>
                <a:avLst/>
                <a:gdLst/>
                <a:ahLst/>
                <a:cxnLst>
                  <a:cxn ang="0">
                    <a:pos x="0" y="155"/>
                  </a:cxn>
                  <a:cxn ang="0">
                    <a:pos x="62" y="0"/>
                  </a:cxn>
                </a:cxnLst>
                <a:rect l="0" t="0" r="r" b="b"/>
                <a:pathLst>
                  <a:path w="62" h="155">
                    <a:moveTo>
                      <a:pt x="0" y="155"/>
                    </a:moveTo>
                    <a:cubicBezTo>
                      <a:pt x="7" y="97"/>
                      <a:pt x="29" y="44"/>
                      <a:pt x="62"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16" name="Line 548"/>
              <p:cNvSpPr>
                <a:spLocks noChangeShapeType="1"/>
              </p:cNvSpPr>
              <p:nvPr/>
            </p:nvSpPr>
            <p:spPr bwMode="auto">
              <a:xfrm>
                <a:off x="4827588" y="1222376"/>
                <a:ext cx="112713" cy="1588"/>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17" name="Freeform 549"/>
              <p:cNvSpPr>
                <a:spLocks/>
              </p:cNvSpPr>
              <p:nvPr/>
            </p:nvSpPr>
            <p:spPr bwMode="auto">
              <a:xfrm>
                <a:off x="6303963" y="2028826"/>
                <a:ext cx="214313" cy="57150"/>
              </a:xfrm>
              <a:custGeom>
                <a:avLst/>
                <a:gdLst/>
                <a:ahLst/>
                <a:cxnLst>
                  <a:cxn ang="0">
                    <a:pos x="164" y="0"/>
                  </a:cxn>
                  <a:cxn ang="0">
                    <a:pos x="0" y="44"/>
                  </a:cxn>
                </a:cxnLst>
                <a:rect l="0" t="0" r="r" b="b"/>
                <a:pathLst>
                  <a:path w="164" h="44">
                    <a:moveTo>
                      <a:pt x="164" y="0"/>
                    </a:moveTo>
                    <a:cubicBezTo>
                      <a:pt x="116" y="28"/>
                      <a:pt x="60" y="44"/>
                      <a:pt x="0" y="4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18" name="Freeform 550"/>
              <p:cNvSpPr>
                <a:spLocks/>
              </p:cNvSpPr>
              <p:nvPr/>
            </p:nvSpPr>
            <p:spPr bwMode="auto">
              <a:xfrm>
                <a:off x="6588125" y="1963738"/>
                <a:ext cx="15875" cy="14288"/>
              </a:xfrm>
              <a:custGeom>
                <a:avLst/>
                <a:gdLst/>
                <a:ahLst/>
                <a:cxnLst>
                  <a:cxn ang="0">
                    <a:pos x="12" y="0"/>
                  </a:cxn>
                  <a:cxn ang="0">
                    <a:pos x="0" y="11"/>
                  </a:cxn>
                </a:cxnLst>
                <a:rect l="0" t="0" r="r" b="b"/>
                <a:pathLst>
                  <a:path w="12" h="11">
                    <a:moveTo>
                      <a:pt x="12" y="0"/>
                    </a:moveTo>
                    <a:cubicBezTo>
                      <a:pt x="8" y="4"/>
                      <a:pt x="4" y="7"/>
                      <a:pt x="0" y="11"/>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19" name="Freeform 551"/>
              <p:cNvSpPr>
                <a:spLocks/>
              </p:cNvSpPr>
              <p:nvPr/>
            </p:nvSpPr>
            <p:spPr bwMode="auto">
              <a:xfrm>
                <a:off x="6650038" y="1706563"/>
                <a:ext cx="82550" cy="203200"/>
              </a:xfrm>
              <a:custGeom>
                <a:avLst/>
                <a:gdLst/>
                <a:ahLst/>
                <a:cxnLst>
                  <a:cxn ang="0">
                    <a:pos x="62" y="0"/>
                  </a:cxn>
                  <a:cxn ang="0">
                    <a:pos x="0" y="155"/>
                  </a:cxn>
                </a:cxnLst>
                <a:rect l="0" t="0" r="r" b="b"/>
                <a:pathLst>
                  <a:path w="62" h="155">
                    <a:moveTo>
                      <a:pt x="62" y="0"/>
                    </a:moveTo>
                    <a:cubicBezTo>
                      <a:pt x="55" y="58"/>
                      <a:pt x="33" y="111"/>
                      <a:pt x="0" y="155"/>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20" name="Line 552"/>
              <p:cNvSpPr>
                <a:spLocks noChangeShapeType="1"/>
              </p:cNvSpPr>
              <p:nvPr/>
            </p:nvSpPr>
            <p:spPr bwMode="auto">
              <a:xfrm flipH="1">
                <a:off x="6129338" y="2085976"/>
                <a:ext cx="112713" cy="1588"/>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606" name="Secondary lines C"/>
            <p:cNvGrpSpPr/>
            <p:nvPr/>
          </p:nvGrpSpPr>
          <p:grpSpPr>
            <a:xfrm>
              <a:off x="4337050" y="2146301"/>
              <a:ext cx="2395538" cy="863600"/>
              <a:chOff x="4337050" y="2146301"/>
              <a:chExt cx="2395538" cy="863600"/>
            </a:xfrm>
          </p:grpSpPr>
          <p:sp>
            <p:nvSpPr>
              <p:cNvPr id="7721" name="Freeform 553"/>
              <p:cNvSpPr>
                <a:spLocks/>
              </p:cNvSpPr>
              <p:nvPr/>
            </p:nvSpPr>
            <p:spPr bwMode="auto">
              <a:xfrm>
                <a:off x="4549775" y="2146301"/>
                <a:ext cx="215900" cy="58738"/>
              </a:xfrm>
              <a:custGeom>
                <a:avLst/>
                <a:gdLst/>
                <a:ahLst/>
                <a:cxnLst>
                  <a:cxn ang="0">
                    <a:pos x="0" y="44"/>
                  </a:cxn>
                  <a:cxn ang="0">
                    <a:pos x="164" y="0"/>
                  </a:cxn>
                </a:cxnLst>
                <a:rect l="0" t="0" r="r" b="b"/>
                <a:pathLst>
                  <a:path w="164" h="44">
                    <a:moveTo>
                      <a:pt x="0" y="44"/>
                    </a:moveTo>
                    <a:cubicBezTo>
                      <a:pt x="48" y="16"/>
                      <a:pt x="104" y="0"/>
                      <a:pt x="164"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22" name="Freeform 554"/>
              <p:cNvSpPr>
                <a:spLocks/>
              </p:cNvSpPr>
              <p:nvPr/>
            </p:nvSpPr>
            <p:spPr bwMode="auto">
              <a:xfrm>
                <a:off x="4465638" y="2254251"/>
                <a:ext cx="14288" cy="12700"/>
              </a:xfrm>
              <a:custGeom>
                <a:avLst/>
                <a:gdLst/>
                <a:ahLst/>
                <a:cxnLst>
                  <a:cxn ang="0">
                    <a:pos x="0" y="10"/>
                  </a:cxn>
                  <a:cxn ang="0">
                    <a:pos x="11" y="0"/>
                  </a:cxn>
                </a:cxnLst>
                <a:rect l="0" t="0" r="r" b="b"/>
                <a:pathLst>
                  <a:path w="11" h="10">
                    <a:moveTo>
                      <a:pt x="0" y="10"/>
                    </a:moveTo>
                    <a:cubicBezTo>
                      <a:pt x="3" y="7"/>
                      <a:pt x="7" y="3"/>
                      <a:pt x="11"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23" name="Freeform 555"/>
              <p:cNvSpPr>
                <a:spLocks/>
              </p:cNvSpPr>
              <p:nvPr/>
            </p:nvSpPr>
            <p:spPr bwMode="auto">
              <a:xfrm>
                <a:off x="4337050" y="2320926"/>
                <a:ext cx="80963" cy="203200"/>
              </a:xfrm>
              <a:custGeom>
                <a:avLst/>
                <a:gdLst/>
                <a:ahLst/>
                <a:cxnLst>
                  <a:cxn ang="0">
                    <a:pos x="0" y="155"/>
                  </a:cxn>
                  <a:cxn ang="0">
                    <a:pos x="62" y="0"/>
                  </a:cxn>
                </a:cxnLst>
                <a:rect l="0" t="0" r="r" b="b"/>
                <a:pathLst>
                  <a:path w="62" h="155">
                    <a:moveTo>
                      <a:pt x="0" y="155"/>
                    </a:moveTo>
                    <a:cubicBezTo>
                      <a:pt x="7" y="98"/>
                      <a:pt x="29" y="45"/>
                      <a:pt x="62"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24" name="Line 556"/>
              <p:cNvSpPr>
                <a:spLocks noChangeShapeType="1"/>
              </p:cNvSpPr>
              <p:nvPr/>
            </p:nvSpPr>
            <p:spPr bwMode="auto">
              <a:xfrm>
                <a:off x="4827588" y="2146301"/>
                <a:ext cx="112713" cy="1588"/>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25" name="Freeform 557"/>
              <p:cNvSpPr>
                <a:spLocks/>
              </p:cNvSpPr>
              <p:nvPr/>
            </p:nvSpPr>
            <p:spPr bwMode="auto">
              <a:xfrm>
                <a:off x="6303963" y="2949576"/>
                <a:ext cx="214313" cy="58738"/>
              </a:xfrm>
              <a:custGeom>
                <a:avLst/>
                <a:gdLst/>
                <a:ahLst/>
                <a:cxnLst>
                  <a:cxn ang="0">
                    <a:pos x="164" y="0"/>
                  </a:cxn>
                  <a:cxn ang="0">
                    <a:pos x="0" y="44"/>
                  </a:cxn>
                </a:cxnLst>
                <a:rect l="0" t="0" r="r" b="b"/>
                <a:pathLst>
                  <a:path w="164" h="44">
                    <a:moveTo>
                      <a:pt x="164" y="0"/>
                    </a:moveTo>
                    <a:cubicBezTo>
                      <a:pt x="116" y="28"/>
                      <a:pt x="60" y="44"/>
                      <a:pt x="0" y="4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26" name="Freeform 558"/>
              <p:cNvSpPr>
                <a:spLocks/>
              </p:cNvSpPr>
              <p:nvPr/>
            </p:nvSpPr>
            <p:spPr bwMode="auto">
              <a:xfrm>
                <a:off x="6588125" y="2887663"/>
                <a:ext cx="15875" cy="12700"/>
              </a:xfrm>
              <a:custGeom>
                <a:avLst/>
                <a:gdLst/>
                <a:ahLst/>
                <a:cxnLst>
                  <a:cxn ang="0">
                    <a:pos x="12" y="0"/>
                  </a:cxn>
                  <a:cxn ang="0">
                    <a:pos x="0" y="10"/>
                  </a:cxn>
                </a:cxnLst>
                <a:rect l="0" t="0" r="r" b="b"/>
                <a:pathLst>
                  <a:path w="12" h="10">
                    <a:moveTo>
                      <a:pt x="12" y="0"/>
                    </a:moveTo>
                    <a:cubicBezTo>
                      <a:pt x="8" y="3"/>
                      <a:pt x="4" y="7"/>
                      <a:pt x="0" y="1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27" name="Freeform 559"/>
              <p:cNvSpPr>
                <a:spLocks/>
              </p:cNvSpPr>
              <p:nvPr/>
            </p:nvSpPr>
            <p:spPr bwMode="auto">
              <a:xfrm>
                <a:off x="6650038" y="2630488"/>
                <a:ext cx="82550" cy="203200"/>
              </a:xfrm>
              <a:custGeom>
                <a:avLst/>
                <a:gdLst/>
                <a:ahLst/>
                <a:cxnLst>
                  <a:cxn ang="0">
                    <a:pos x="62" y="0"/>
                  </a:cxn>
                  <a:cxn ang="0">
                    <a:pos x="0" y="155"/>
                  </a:cxn>
                </a:cxnLst>
                <a:rect l="0" t="0" r="r" b="b"/>
                <a:pathLst>
                  <a:path w="62" h="155">
                    <a:moveTo>
                      <a:pt x="62" y="0"/>
                    </a:moveTo>
                    <a:cubicBezTo>
                      <a:pt x="55" y="57"/>
                      <a:pt x="33" y="110"/>
                      <a:pt x="0" y="155"/>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28" name="Line 560"/>
              <p:cNvSpPr>
                <a:spLocks noChangeShapeType="1"/>
              </p:cNvSpPr>
              <p:nvPr/>
            </p:nvSpPr>
            <p:spPr bwMode="auto">
              <a:xfrm flipH="1">
                <a:off x="6129338" y="3008313"/>
                <a:ext cx="112713" cy="1588"/>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607" name="Secondary lines D"/>
            <p:cNvGrpSpPr/>
            <p:nvPr/>
          </p:nvGrpSpPr>
          <p:grpSpPr>
            <a:xfrm>
              <a:off x="4337050" y="3068638"/>
              <a:ext cx="2395538" cy="865188"/>
              <a:chOff x="4337050" y="3068638"/>
              <a:chExt cx="2395538" cy="865188"/>
            </a:xfrm>
          </p:grpSpPr>
          <p:sp>
            <p:nvSpPr>
              <p:cNvPr id="7729" name="Freeform 561"/>
              <p:cNvSpPr>
                <a:spLocks/>
              </p:cNvSpPr>
              <p:nvPr/>
            </p:nvSpPr>
            <p:spPr bwMode="auto">
              <a:xfrm>
                <a:off x="4549775" y="3068638"/>
                <a:ext cx="215900" cy="57150"/>
              </a:xfrm>
              <a:custGeom>
                <a:avLst/>
                <a:gdLst/>
                <a:ahLst/>
                <a:cxnLst>
                  <a:cxn ang="0">
                    <a:pos x="0" y="44"/>
                  </a:cxn>
                  <a:cxn ang="0">
                    <a:pos x="164" y="0"/>
                  </a:cxn>
                </a:cxnLst>
                <a:rect l="0" t="0" r="r" b="b"/>
                <a:pathLst>
                  <a:path w="164" h="44">
                    <a:moveTo>
                      <a:pt x="0" y="44"/>
                    </a:moveTo>
                    <a:cubicBezTo>
                      <a:pt x="48" y="16"/>
                      <a:pt x="104" y="0"/>
                      <a:pt x="164"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30" name="Freeform 562"/>
              <p:cNvSpPr>
                <a:spLocks/>
              </p:cNvSpPr>
              <p:nvPr/>
            </p:nvSpPr>
            <p:spPr bwMode="auto">
              <a:xfrm>
                <a:off x="4465638" y="3176588"/>
                <a:ext cx="14288" cy="14288"/>
              </a:xfrm>
              <a:custGeom>
                <a:avLst/>
                <a:gdLst/>
                <a:ahLst/>
                <a:cxnLst>
                  <a:cxn ang="0">
                    <a:pos x="0" y="11"/>
                  </a:cxn>
                  <a:cxn ang="0">
                    <a:pos x="11" y="0"/>
                  </a:cxn>
                </a:cxnLst>
                <a:rect l="0" t="0" r="r" b="b"/>
                <a:pathLst>
                  <a:path w="11" h="11">
                    <a:moveTo>
                      <a:pt x="0" y="11"/>
                    </a:moveTo>
                    <a:cubicBezTo>
                      <a:pt x="3" y="7"/>
                      <a:pt x="7" y="4"/>
                      <a:pt x="11"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31" name="Freeform 563"/>
              <p:cNvSpPr>
                <a:spLocks/>
              </p:cNvSpPr>
              <p:nvPr/>
            </p:nvSpPr>
            <p:spPr bwMode="auto">
              <a:xfrm>
                <a:off x="4337050" y="3244851"/>
                <a:ext cx="80963" cy="203200"/>
              </a:xfrm>
              <a:custGeom>
                <a:avLst/>
                <a:gdLst/>
                <a:ahLst/>
                <a:cxnLst>
                  <a:cxn ang="0">
                    <a:pos x="0" y="155"/>
                  </a:cxn>
                  <a:cxn ang="0">
                    <a:pos x="62" y="0"/>
                  </a:cxn>
                </a:cxnLst>
                <a:rect l="0" t="0" r="r" b="b"/>
                <a:pathLst>
                  <a:path w="62" h="155">
                    <a:moveTo>
                      <a:pt x="0" y="155"/>
                    </a:moveTo>
                    <a:cubicBezTo>
                      <a:pt x="7" y="97"/>
                      <a:pt x="29" y="44"/>
                      <a:pt x="62"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32" name="Line 564"/>
              <p:cNvSpPr>
                <a:spLocks noChangeShapeType="1"/>
              </p:cNvSpPr>
              <p:nvPr/>
            </p:nvSpPr>
            <p:spPr bwMode="auto">
              <a:xfrm>
                <a:off x="4827588" y="3068638"/>
                <a:ext cx="112713" cy="1588"/>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33" name="Freeform 565"/>
              <p:cNvSpPr>
                <a:spLocks/>
              </p:cNvSpPr>
              <p:nvPr/>
            </p:nvSpPr>
            <p:spPr bwMode="auto">
              <a:xfrm>
                <a:off x="6303963" y="3873501"/>
                <a:ext cx="214313" cy="58738"/>
              </a:xfrm>
              <a:custGeom>
                <a:avLst/>
                <a:gdLst/>
                <a:ahLst/>
                <a:cxnLst>
                  <a:cxn ang="0">
                    <a:pos x="164" y="0"/>
                  </a:cxn>
                  <a:cxn ang="0">
                    <a:pos x="0" y="44"/>
                  </a:cxn>
                </a:cxnLst>
                <a:rect l="0" t="0" r="r" b="b"/>
                <a:pathLst>
                  <a:path w="164" h="44">
                    <a:moveTo>
                      <a:pt x="164" y="0"/>
                    </a:moveTo>
                    <a:cubicBezTo>
                      <a:pt x="116" y="28"/>
                      <a:pt x="60" y="44"/>
                      <a:pt x="0" y="4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34" name="Freeform 566"/>
              <p:cNvSpPr>
                <a:spLocks/>
              </p:cNvSpPr>
              <p:nvPr/>
            </p:nvSpPr>
            <p:spPr bwMode="auto">
              <a:xfrm>
                <a:off x="6588125" y="3810001"/>
                <a:ext cx="15875" cy="14288"/>
              </a:xfrm>
              <a:custGeom>
                <a:avLst/>
                <a:gdLst/>
                <a:ahLst/>
                <a:cxnLst>
                  <a:cxn ang="0">
                    <a:pos x="12" y="0"/>
                  </a:cxn>
                  <a:cxn ang="0">
                    <a:pos x="0" y="11"/>
                  </a:cxn>
                </a:cxnLst>
                <a:rect l="0" t="0" r="r" b="b"/>
                <a:pathLst>
                  <a:path w="12" h="11">
                    <a:moveTo>
                      <a:pt x="12" y="0"/>
                    </a:moveTo>
                    <a:cubicBezTo>
                      <a:pt x="8" y="4"/>
                      <a:pt x="4" y="7"/>
                      <a:pt x="0" y="11"/>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35" name="Freeform 567"/>
              <p:cNvSpPr>
                <a:spLocks/>
              </p:cNvSpPr>
              <p:nvPr/>
            </p:nvSpPr>
            <p:spPr bwMode="auto">
              <a:xfrm>
                <a:off x="6650038" y="3551238"/>
                <a:ext cx="82550" cy="204788"/>
              </a:xfrm>
              <a:custGeom>
                <a:avLst/>
                <a:gdLst/>
                <a:ahLst/>
                <a:cxnLst>
                  <a:cxn ang="0">
                    <a:pos x="62" y="0"/>
                  </a:cxn>
                  <a:cxn ang="0">
                    <a:pos x="0" y="155"/>
                  </a:cxn>
                </a:cxnLst>
                <a:rect l="0" t="0" r="r" b="b"/>
                <a:pathLst>
                  <a:path w="62" h="155">
                    <a:moveTo>
                      <a:pt x="62" y="0"/>
                    </a:moveTo>
                    <a:cubicBezTo>
                      <a:pt x="55" y="58"/>
                      <a:pt x="33" y="111"/>
                      <a:pt x="0" y="155"/>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36" name="Line 568"/>
              <p:cNvSpPr>
                <a:spLocks noChangeShapeType="1"/>
              </p:cNvSpPr>
              <p:nvPr/>
            </p:nvSpPr>
            <p:spPr bwMode="auto">
              <a:xfrm flipH="1">
                <a:off x="6129338" y="3932238"/>
                <a:ext cx="112713" cy="1588"/>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7755" name="B"/>
            <p:cNvSpPr>
              <a:spLocks noChangeArrowheads="1"/>
            </p:cNvSpPr>
            <p:nvPr/>
          </p:nvSpPr>
          <p:spPr bwMode="auto">
            <a:xfrm>
              <a:off x="3633788" y="1292226"/>
              <a:ext cx="65"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2200" b="0" i="0" u="none" strike="noStrike" cap="none" normalizeH="0" baseline="0" dirty="0">
                <a:ln>
                  <a:noFill/>
                </a:ln>
                <a:solidFill>
                  <a:schemeClr val="bg1">
                    <a:lumMod val="75000"/>
                  </a:schemeClr>
                </a:solidFill>
                <a:effectLst/>
                <a:latin typeface="Arial" pitchFamily="34" charset="0"/>
                <a:cs typeface="Arial" pitchFamily="34" charset="0"/>
              </a:endParaRPr>
            </a:p>
          </p:txBody>
        </p:sp>
        <p:sp>
          <p:nvSpPr>
            <p:cNvPr id="7756" name="D"/>
            <p:cNvSpPr>
              <a:spLocks noChangeArrowheads="1"/>
            </p:cNvSpPr>
            <p:nvPr/>
          </p:nvSpPr>
          <p:spPr bwMode="auto">
            <a:xfrm>
              <a:off x="3629025" y="3138488"/>
              <a:ext cx="65"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2200" b="0" i="0" u="none" strike="noStrike" cap="none" normalizeH="0" baseline="0" dirty="0">
                <a:ln>
                  <a:noFill/>
                </a:ln>
                <a:solidFill>
                  <a:schemeClr val="bg1">
                    <a:lumMod val="75000"/>
                  </a:schemeClr>
                </a:solidFill>
                <a:effectLst/>
                <a:latin typeface="Arial" pitchFamily="34" charset="0"/>
                <a:cs typeface="Arial" pitchFamily="34" charset="0"/>
              </a:endParaRPr>
            </a:p>
          </p:txBody>
        </p:sp>
        <p:sp>
          <p:nvSpPr>
            <p:cNvPr id="7758" name="C"/>
            <p:cNvSpPr>
              <a:spLocks noChangeArrowheads="1"/>
            </p:cNvSpPr>
            <p:nvPr/>
          </p:nvSpPr>
          <p:spPr bwMode="auto">
            <a:xfrm>
              <a:off x="3513138" y="2216151"/>
              <a:ext cx="65"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2200" b="0" i="0" u="none" strike="noStrike" cap="none" normalizeH="0" baseline="0" dirty="0">
                <a:ln>
                  <a:noFill/>
                </a:ln>
                <a:solidFill>
                  <a:schemeClr val="bg1">
                    <a:lumMod val="75000"/>
                  </a:schemeClr>
                </a:solidFill>
                <a:effectLst/>
                <a:latin typeface="Arial" pitchFamily="34" charset="0"/>
                <a:cs typeface="Arial" pitchFamily="34" charset="0"/>
              </a:endParaRPr>
            </a:p>
          </p:txBody>
        </p:sp>
        <p:grpSp>
          <p:nvGrpSpPr>
            <p:cNvPr id="600" name="Text inside B"/>
            <p:cNvGrpSpPr/>
            <p:nvPr/>
          </p:nvGrpSpPr>
          <p:grpSpPr>
            <a:xfrm>
              <a:off x="5312145" y="1549635"/>
              <a:ext cx="525068" cy="153888"/>
              <a:chOff x="5312145" y="1549635"/>
              <a:chExt cx="525068" cy="153888"/>
            </a:xfrm>
          </p:grpSpPr>
          <p:sp>
            <p:nvSpPr>
              <p:cNvPr id="7747" name="Rectangle 579"/>
              <p:cNvSpPr>
                <a:spLocks noChangeArrowheads="1"/>
              </p:cNvSpPr>
              <p:nvPr/>
            </p:nvSpPr>
            <p:spPr bwMode="auto">
              <a:xfrm>
                <a:off x="5404402" y="1549635"/>
                <a:ext cx="432811"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latin typeface="Nexa Light" charset="0"/>
                    <a:cs typeface="Arial" pitchFamily="34" charset="0"/>
                  </a:rPr>
                  <a:t>SPACY</a:t>
                </a:r>
                <a:endParaRPr kumimoji="0" lang="ru-RU" sz="1800" b="0" i="0" u="none" strike="noStrike" cap="none" normalizeH="0" baseline="0" dirty="0">
                  <a:ln>
                    <a:noFill/>
                  </a:ln>
                  <a:effectLst/>
                  <a:latin typeface="Arial" pitchFamily="34" charset="0"/>
                  <a:cs typeface="Arial" pitchFamily="34" charset="0"/>
                </a:endParaRPr>
              </a:p>
            </p:txBody>
          </p:sp>
          <p:sp>
            <p:nvSpPr>
              <p:cNvPr id="7748" name="Oval 580"/>
              <p:cNvSpPr>
                <a:spLocks noChangeArrowheads="1"/>
              </p:cNvSpPr>
              <p:nvPr/>
            </p:nvSpPr>
            <p:spPr bwMode="auto">
              <a:xfrm>
                <a:off x="5312145" y="1601788"/>
                <a:ext cx="52388" cy="53975"/>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601" name="Text inside C"/>
            <p:cNvGrpSpPr/>
            <p:nvPr/>
          </p:nvGrpSpPr>
          <p:grpSpPr>
            <a:xfrm>
              <a:off x="5312569" y="2490045"/>
              <a:ext cx="431789" cy="153888"/>
              <a:chOff x="5312569" y="2490045"/>
              <a:chExt cx="431789" cy="153888"/>
            </a:xfrm>
          </p:grpSpPr>
          <p:sp>
            <p:nvSpPr>
              <p:cNvPr id="7749" name="Rectangle 581"/>
              <p:cNvSpPr>
                <a:spLocks noChangeArrowheads="1"/>
              </p:cNvSpPr>
              <p:nvPr/>
            </p:nvSpPr>
            <p:spPr bwMode="auto">
              <a:xfrm>
                <a:off x="5417345" y="2490045"/>
                <a:ext cx="327013"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latin typeface="Nexa Light" charset="0"/>
                    <a:cs typeface="Arial" pitchFamily="34" charset="0"/>
                  </a:rPr>
                  <a:t>NLTK</a:t>
                </a:r>
                <a:endParaRPr kumimoji="0" lang="ru-RU" sz="1800" b="0" i="0" u="none" strike="noStrike" cap="none" normalizeH="0" baseline="0" dirty="0">
                  <a:ln>
                    <a:noFill/>
                  </a:ln>
                  <a:effectLst/>
                  <a:latin typeface="Arial" pitchFamily="34" charset="0"/>
                  <a:cs typeface="Arial" pitchFamily="34" charset="0"/>
                </a:endParaRPr>
              </a:p>
            </p:txBody>
          </p:sp>
          <p:sp>
            <p:nvSpPr>
              <p:cNvPr id="7750" name="Oval 582"/>
              <p:cNvSpPr>
                <a:spLocks noChangeArrowheads="1"/>
              </p:cNvSpPr>
              <p:nvPr/>
            </p:nvSpPr>
            <p:spPr bwMode="auto">
              <a:xfrm>
                <a:off x="5312569" y="2541040"/>
                <a:ext cx="52388" cy="52388"/>
              </a:xfrm>
              <a:prstGeom prst="ellipse">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602" name="Text inside D"/>
            <p:cNvGrpSpPr/>
            <p:nvPr/>
          </p:nvGrpSpPr>
          <p:grpSpPr>
            <a:xfrm>
              <a:off x="5312145" y="3371107"/>
              <a:ext cx="644242" cy="249954"/>
              <a:chOff x="5312145" y="3371107"/>
              <a:chExt cx="644242" cy="249954"/>
            </a:xfrm>
          </p:grpSpPr>
          <p:sp>
            <p:nvSpPr>
              <p:cNvPr id="7751" name="Rectangle 583"/>
              <p:cNvSpPr>
                <a:spLocks noChangeArrowheads="1"/>
              </p:cNvSpPr>
              <p:nvPr/>
            </p:nvSpPr>
            <p:spPr bwMode="auto">
              <a:xfrm>
                <a:off x="5404402" y="3371107"/>
                <a:ext cx="551985" cy="2499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latin typeface="Nexa Light" charset="0"/>
                    <a:cs typeface="Arial" pitchFamily="34" charset="0"/>
                  </a:rPr>
                  <a:t>YAKE</a:t>
                </a:r>
                <a:endParaRPr kumimoji="0" lang="ru-RU" sz="1800" b="0" i="0" u="none" strike="noStrike" cap="none" normalizeH="0" baseline="0" dirty="0">
                  <a:ln>
                    <a:noFill/>
                  </a:ln>
                  <a:effectLst/>
                  <a:latin typeface="Arial" pitchFamily="34" charset="0"/>
                  <a:cs typeface="Arial" pitchFamily="34" charset="0"/>
                </a:endParaRPr>
              </a:p>
            </p:txBody>
          </p:sp>
          <p:sp>
            <p:nvSpPr>
              <p:cNvPr id="7752" name="Oval 584"/>
              <p:cNvSpPr>
                <a:spLocks noChangeArrowheads="1"/>
              </p:cNvSpPr>
              <p:nvPr/>
            </p:nvSpPr>
            <p:spPr bwMode="auto">
              <a:xfrm>
                <a:off x="5312145" y="3444876"/>
                <a:ext cx="52388" cy="53975"/>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618" name="Main circle"/>
            <p:cNvGrpSpPr/>
            <p:nvPr/>
          </p:nvGrpSpPr>
          <p:grpSpPr>
            <a:xfrm>
              <a:off x="1717677" y="1863796"/>
              <a:ext cx="1430336" cy="1428610"/>
              <a:chOff x="1717677" y="1863796"/>
              <a:chExt cx="1430336" cy="1428610"/>
            </a:xfrm>
          </p:grpSpPr>
          <p:sp>
            <p:nvSpPr>
              <p:cNvPr id="7618" name="Freeform 450"/>
              <p:cNvSpPr>
                <a:spLocks/>
              </p:cNvSpPr>
              <p:nvPr/>
            </p:nvSpPr>
            <p:spPr bwMode="auto">
              <a:xfrm>
                <a:off x="2109788" y="2947988"/>
                <a:ext cx="433388" cy="120650"/>
              </a:xfrm>
              <a:custGeom>
                <a:avLst/>
                <a:gdLst/>
                <a:ahLst/>
                <a:cxnLst>
                  <a:cxn ang="0">
                    <a:pos x="330" y="82"/>
                  </a:cxn>
                  <a:cxn ang="0">
                    <a:pos x="246" y="92"/>
                  </a:cxn>
                  <a:cxn ang="0">
                    <a:pos x="0" y="0"/>
                  </a:cxn>
                </a:cxnLst>
                <a:rect l="0" t="0" r="r" b="b"/>
                <a:pathLst>
                  <a:path w="330" h="92">
                    <a:moveTo>
                      <a:pt x="330" y="82"/>
                    </a:moveTo>
                    <a:cubicBezTo>
                      <a:pt x="303" y="89"/>
                      <a:pt x="275" y="92"/>
                      <a:pt x="246" y="92"/>
                    </a:cubicBezTo>
                    <a:cubicBezTo>
                      <a:pt x="152" y="92"/>
                      <a:pt x="66" y="57"/>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619" name="Freeform 451"/>
              <p:cNvSpPr>
                <a:spLocks/>
              </p:cNvSpPr>
              <p:nvPr/>
            </p:nvSpPr>
            <p:spPr bwMode="auto">
              <a:xfrm>
                <a:off x="2393950" y="2082801"/>
                <a:ext cx="363538" cy="122238"/>
              </a:xfrm>
              <a:custGeom>
                <a:avLst/>
                <a:gdLst/>
                <a:ahLst/>
                <a:cxnLst>
                  <a:cxn ang="0">
                    <a:pos x="0" y="1"/>
                  </a:cxn>
                  <a:cxn ang="0">
                    <a:pos x="30" y="0"/>
                  </a:cxn>
                  <a:cxn ang="0">
                    <a:pos x="276" y="92"/>
                  </a:cxn>
                </a:cxnLst>
                <a:rect l="0" t="0" r="r" b="b"/>
                <a:pathLst>
                  <a:path w="276" h="92">
                    <a:moveTo>
                      <a:pt x="0" y="1"/>
                    </a:moveTo>
                    <a:cubicBezTo>
                      <a:pt x="10" y="1"/>
                      <a:pt x="20" y="0"/>
                      <a:pt x="30" y="0"/>
                    </a:cubicBezTo>
                    <a:cubicBezTo>
                      <a:pt x="124" y="0"/>
                      <a:pt x="210" y="35"/>
                      <a:pt x="276" y="92"/>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620" name="Oval 452"/>
              <p:cNvSpPr>
                <a:spLocks noChangeArrowheads="1"/>
              </p:cNvSpPr>
              <p:nvPr/>
            </p:nvSpPr>
            <p:spPr bwMode="auto">
              <a:xfrm>
                <a:off x="1776413" y="1920876"/>
                <a:ext cx="1314450" cy="1312863"/>
              </a:xfrm>
              <a:prstGeom prst="ellipse">
                <a:avLst/>
              </a:prstGeom>
              <a:noFill/>
              <a:ln w="12700" cap="flat">
                <a:solidFill>
                  <a:schemeClr val="tx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7621" name="Freeform 453"/>
              <p:cNvSpPr>
                <a:spLocks/>
              </p:cNvSpPr>
              <p:nvPr/>
            </p:nvSpPr>
            <p:spPr bwMode="auto">
              <a:xfrm>
                <a:off x="2368550" y="1920876"/>
                <a:ext cx="65088" cy="68263"/>
              </a:xfrm>
              <a:custGeom>
                <a:avLst/>
                <a:gdLst/>
                <a:ahLst/>
                <a:cxnLst>
                  <a:cxn ang="0">
                    <a:pos x="49" y="0"/>
                  </a:cxn>
                  <a:cxn ang="0">
                    <a:pos x="0" y="52"/>
                  </a:cxn>
                </a:cxnLst>
                <a:rect l="0" t="0" r="r" b="b"/>
                <a:pathLst>
                  <a:path w="49" h="52">
                    <a:moveTo>
                      <a:pt x="49" y="0"/>
                    </a:moveTo>
                    <a:cubicBezTo>
                      <a:pt x="16" y="18"/>
                      <a:pt x="0" y="52"/>
                      <a:pt x="0" y="52"/>
                    </a:cubicBezTo>
                  </a:path>
                </a:pathLst>
              </a:custGeom>
              <a:noFill/>
              <a:ln w="12700" cap="rnd">
                <a:solidFill>
                  <a:schemeClr val="tx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622" name="Freeform 454"/>
              <p:cNvSpPr>
                <a:spLocks/>
              </p:cNvSpPr>
              <p:nvPr/>
            </p:nvSpPr>
            <p:spPr bwMode="auto">
              <a:xfrm>
                <a:off x="1776413" y="2578101"/>
                <a:ext cx="68263" cy="63500"/>
              </a:xfrm>
              <a:custGeom>
                <a:avLst/>
                <a:gdLst/>
                <a:ahLst/>
                <a:cxnLst>
                  <a:cxn ang="0">
                    <a:pos x="0" y="0"/>
                  </a:cxn>
                  <a:cxn ang="0">
                    <a:pos x="52" y="49"/>
                  </a:cxn>
                </a:cxnLst>
                <a:rect l="0" t="0" r="r" b="b"/>
                <a:pathLst>
                  <a:path w="52" h="49">
                    <a:moveTo>
                      <a:pt x="0" y="0"/>
                    </a:moveTo>
                    <a:cubicBezTo>
                      <a:pt x="18" y="33"/>
                      <a:pt x="52" y="49"/>
                      <a:pt x="52" y="49"/>
                    </a:cubicBezTo>
                  </a:path>
                </a:pathLst>
              </a:custGeom>
              <a:noFill/>
              <a:ln w="12700" cap="rnd">
                <a:solidFill>
                  <a:schemeClr val="tx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623" name="Freeform 455"/>
              <p:cNvSpPr>
                <a:spLocks/>
              </p:cNvSpPr>
              <p:nvPr/>
            </p:nvSpPr>
            <p:spPr bwMode="auto">
              <a:xfrm>
                <a:off x="2433638" y="3165476"/>
                <a:ext cx="63500" cy="68263"/>
              </a:xfrm>
              <a:custGeom>
                <a:avLst/>
                <a:gdLst/>
                <a:ahLst/>
                <a:cxnLst>
                  <a:cxn ang="0">
                    <a:pos x="0" y="52"/>
                  </a:cxn>
                  <a:cxn ang="0">
                    <a:pos x="49" y="0"/>
                  </a:cxn>
                </a:cxnLst>
                <a:rect l="0" t="0" r="r" b="b"/>
                <a:pathLst>
                  <a:path w="49" h="52">
                    <a:moveTo>
                      <a:pt x="0" y="52"/>
                    </a:moveTo>
                    <a:cubicBezTo>
                      <a:pt x="33" y="34"/>
                      <a:pt x="49" y="0"/>
                      <a:pt x="49" y="0"/>
                    </a:cubicBezTo>
                  </a:path>
                </a:pathLst>
              </a:custGeom>
              <a:noFill/>
              <a:ln w="12700" cap="rnd">
                <a:solidFill>
                  <a:schemeClr val="tx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624" name="Freeform 456"/>
              <p:cNvSpPr>
                <a:spLocks/>
              </p:cNvSpPr>
              <p:nvPr/>
            </p:nvSpPr>
            <p:spPr bwMode="auto">
              <a:xfrm>
                <a:off x="3022600" y="2513013"/>
                <a:ext cx="68263" cy="65088"/>
              </a:xfrm>
              <a:custGeom>
                <a:avLst/>
                <a:gdLst/>
                <a:ahLst/>
                <a:cxnLst>
                  <a:cxn ang="0">
                    <a:pos x="52" y="49"/>
                  </a:cxn>
                  <a:cxn ang="0">
                    <a:pos x="0" y="0"/>
                  </a:cxn>
                </a:cxnLst>
                <a:rect l="0" t="0" r="r" b="b"/>
                <a:pathLst>
                  <a:path w="52" h="49">
                    <a:moveTo>
                      <a:pt x="52" y="49"/>
                    </a:moveTo>
                    <a:cubicBezTo>
                      <a:pt x="34" y="16"/>
                      <a:pt x="0" y="0"/>
                      <a:pt x="0" y="0"/>
                    </a:cubicBezTo>
                  </a:path>
                </a:pathLst>
              </a:custGeom>
              <a:noFill/>
              <a:ln w="12700" cap="rnd">
                <a:solidFill>
                  <a:schemeClr val="tx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15" name="Oval 452"/>
              <p:cNvSpPr>
                <a:spLocks noChangeArrowheads="1"/>
              </p:cNvSpPr>
              <p:nvPr/>
            </p:nvSpPr>
            <p:spPr bwMode="auto">
              <a:xfrm>
                <a:off x="1777206" y="1920876"/>
                <a:ext cx="1314450" cy="1312863"/>
              </a:xfrm>
              <a:prstGeom prst="ellipse">
                <a:avLst/>
              </a:prstGeom>
              <a:noFill/>
              <a:ln w="12700" cap="flat">
                <a:noFill/>
                <a:prstDash val="solid"/>
                <a:miter lim="800000"/>
                <a:headEnd/>
                <a:tailEnd/>
              </a:ln>
            </p:spPr>
            <p:txBody>
              <a:bodyPr vert="horz" wrap="square" lIns="91440" tIns="45720" rIns="91440" bIns="45720" numCol="1" anchor="t" anchorCtr="0" compatLnSpc="1">
                <a:prstTxWarp prst="textArchUp">
                  <a:avLst/>
                </a:prstTxWarp>
              </a:bodyPr>
              <a:lstStyle/>
              <a:p>
                <a:endParaRPr lang="ru-RU" sz="900" dirty="0"/>
              </a:p>
            </p:txBody>
          </p:sp>
          <p:sp>
            <p:nvSpPr>
              <p:cNvPr id="617" name="Oval 452"/>
              <p:cNvSpPr>
                <a:spLocks noChangeArrowheads="1"/>
              </p:cNvSpPr>
              <p:nvPr/>
            </p:nvSpPr>
            <p:spPr bwMode="auto">
              <a:xfrm>
                <a:off x="1717677" y="1863796"/>
                <a:ext cx="1430336" cy="1428610"/>
              </a:xfrm>
              <a:prstGeom prst="ellipse">
                <a:avLst/>
              </a:prstGeom>
              <a:noFill/>
              <a:ln w="12700" cap="flat">
                <a:noFill/>
                <a:prstDash val="solid"/>
                <a:miter lim="800000"/>
                <a:headEnd/>
                <a:tailEnd/>
              </a:ln>
            </p:spPr>
            <p:txBody>
              <a:bodyPr vert="horz" wrap="square" lIns="91440" tIns="45720" rIns="91440" bIns="45720" numCol="1" anchor="t" anchorCtr="0" compatLnSpc="1">
                <a:prstTxWarp prst="textArchDown">
                  <a:avLst/>
                </a:prstTxWarp>
              </a:bodyPr>
              <a:lstStyle/>
              <a:p>
                <a:r>
                  <a:rPr lang="en-US" sz="900" dirty="0" smtClean="0">
                    <a:latin typeface="Nexa Light"/>
                  </a:rPr>
                  <a:t>                                KEYWORDS</a:t>
                </a:r>
                <a:endParaRPr lang="ru-RU" sz="900" dirty="0"/>
              </a:p>
            </p:txBody>
          </p:sp>
        </p:grpSp>
        <p:sp>
          <p:nvSpPr>
            <p:cNvPr id="619" name="Circle"/>
            <p:cNvSpPr/>
            <p:nvPr/>
          </p:nvSpPr>
          <p:spPr>
            <a:xfrm>
              <a:off x="1699432" y="1843895"/>
              <a:ext cx="1468412" cy="1468412"/>
            </a:xfrm>
            <a:prstGeom prst="ellipse">
              <a:avLst/>
            </a:prstGeom>
            <a:noFill/>
            <a:ln w="12700" cap="rnd">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08" name="Market Research"/>
            <p:cNvGrpSpPr>
              <a:grpSpLocks noChangeAspect="1"/>
            </p:cNvGrpSpPr>
            <p:nvPr/>
          </p:nvGrpSpPr>
          <p:grpSpPr>
            <a:xfrm>
              <a:off x="2169953" y="2233036"/>
              <a:ext cx="481966" cy="647700"/>
              <a:chOff x="5572125" y="3914776"/>
              <a:chExt cx="401638" cy="539750"/>
            </a:xfrm>
          </p:grpSpPr>
          <p:sp>
            <p:nvSpPr>
              <p:cNvPr id="109" name="Freeform 758"/>
              <p:cNvSpPr>
                <a:spLocks noEditPoints="1"/>
              </p:cNvSpPr>
              <p:nvPr/>
            </p:nvSpPr>
            <p:spPr bwMode="auto">
              <a:xfrm>
                <a:off x="5622925" y="4103688"/>
                <a:ext cx="298450" cy="300038"/>
              </a:xfrm>
              <a:custGeom>
                <a:avLst/>
                <a:gdLst/>
                <a:ahLst/>
                <a:cxnLst>
                  <a:cxn ang="0">
                    <a:pos x="238" y="41"/>
                  </a:cxn>
                  <a:cxn ang="0">
                    <a:pos x="41" y="41"/>
                  </a:cxn>
                  <a:cxn ang="0">
                    <a:pos x="47" y="244"/>
                  </a:cxn>
                  <a:cxn ang="0">
                    <a:pos x="48" y="245"/>
                  </a:cxn>
                  <a:cxn ang="0">
                    <a:pos x="231" y="245"/>
                  </a:cxn>
                  <a:cxn ang="0">
                    <a:pos x="232" y="244"/>
                  </a:cxn>
                  <a:cxn ang="0">
                    <a:pos x="229" y="235"/>
                  </a:cxn>
                  <a:cxn ang="0">
                    <a:pos x="219" y="143"/>
                  </a:cxn>
                  <a:cxn ang="0">
                    <a:pos x="229" y="235"/>
                  </a:cxn>
                  <a:cxn ang="0">
                    <a:pos x="195" y="216"/>
                  </a:cxn>
                  <a:cxn ang="0">
                    <a:pos x="143" y="201"/>
                  </a:cxn>
                  <a:cxn ang="0">
                    <a:pos x="143" y="143"/>
                  </a:cxn>
                  <a:cxn ang="0">
                    <a:pos x="198" y="209"/>
                  </a:cxn>
                  <a:cxn ang="0">
                    <a:pos x="143" y="135"/>
                  </a:cxn>
                  <a:cxn ang="0">
                    <a:pos x="198" y="70"/>
                  </a:cxn>
                  <a:cxn ang="0">
                    <a:pos x="143" y="135"/>
                  </a:cxn>
                  <a:cxn ang="0">
                    <a:pos x="143" y="9"/>
                  </a:cxn>
                  <a:cxn ang="0">
                    <a:pos x="143" y="78"/>
                  </a:cxn>
                  <a:cxn ang="0">
                    <a:pos x="223" y="38"/>
                  </a:cxn>
                  <a:cxn ang="0">
                    <a:pos x="161" y="10"/>
                  </a:cxn>
                  <a:cxn ang="0">
                    <a:pos x="135" y="78"/>
                  </a:cxn>
                  <a:cxn ang="0">
                    <a:pos x="135" y="9"/>
                  </a:cxn>
                  <a:cxn ang="0">
                    <a:pos x="55" y="38"/>
                  </a:cxn>
                  <a:cxn ang="0">
                    <a:pos x="77" y="58"/>
                  </a:cxn>
                  <a:cxn ang="0">
                    <a:pos x="135" y="135"/>
                  </a:cxn>
                  <a:cxn ang="0">
                    <a:pos x="81" y="70"/>
                  </a:cxn>
                  <a:cxn ang="0">
                    <a:pos x="135" y="143"/>
                  </a:cxn>
                  <a:cxn ang="0">
                    <a:pos x="81" y="209"/>
                  </a:cxn>
                  <a:cxn ang="0">
                    <a:pos x="135" y="143"/>
                  </a:cxn>
                  <a:cxn ang="0">
                    <a:pos x="135" y="269"/>
                  </a:cxn>
                  <a:cxn ang="0">
                    <a:pos x="135" y="201"/>
                  </a:cxn>
                  <a:cxn ang="0">
                    <a:pos x="56" y="241"/>
                  </a:cxn>
                  <a:cxn ang="0">
                    <a:pos x="118" y="269"/>
                  </a:cxn>
                  <a:cxn ang="0">
                    <a:pos x="223" y="241"/>
                  </a:cxn>
                  <a:cxn ang="0">
                    <a:pos x="202" y="221"/>
                  </a:cxn>
                  <a:cxn ang="0">
                    <a:pos x="219" y="135"/>
                  </a:cxn>
                  <a:cxn ang="0">
                    <a:pos x="229" y="43"/>
                  </a:cxn>
                  <a:cxn ang="0">
                    <a:pos x="271" y="135"/>
                  </a:cxn>
                  <a:cxn ang="0">
                    <a:pos x="50" y="43"/>
                  </a:cxn>
                  <a:cxn ang="0">
                    <a:pos x="60" y="135"/>
                  </a:cxn>
                  <a:cxn ang="0">
                    <a:pos x="46" y="46"/>
                  </a:cxn>
                  <a:cxn ang="0">
                    <a:pos x="60" y="143"/>
                  </a:cxn>
                  <a:cxn ang="0">
                    <a:pos x="50" y="235"/>
                  </a:cxn>
                </a:cxnLst>
                <a:rect l="0" t="0" r="r" b="b"/>
                <a:pathLst>
                  <a:path w="279" h="279">
                    <a:moveTo>
                      <a:pt x="279" y="139"/>
                    </a:moveTo>
                    <a:cubicBezTo>
                      <a:pt x="279" y="102"/>
                      <a:pt x="265" y="67"/>
                      <a:pt x="238" y="41"/>
                    </a:cubicBezTo>
                    <a:cubicBezTo>
                      <a:pt x="212" y="14"/>
                      <a:pt x="177" y="0"/>
                      <a:pt x="139" y="0"/>
                    </a:cubicBezTo>
                    <a:cubicBezTo>
                      <a:pt x="102" y="0"/>
                      <a:pt x="67" y="14"/>
                      <a:pt x="41" y="41"/>
                    </a:cubicBezTo>
                    <a:cubicBezTo>
                      <a:pt x="14" y="67"/>
                      <a:pt x="0" y="102"/>
                      <a:pt x="0" y="139"/>
                    </a:cubicBezTo>
                    <a:cubicBezTo>
                      <a:pt x="0" y="181"/>
                      <a:pt x="18" y="218"/>
                      <a:pt x="47" y="244"/>
                    </a:cubicBezTo>
                    <a:cubicBezTo>
                      <a:pt x="48" y="244"/>
                      <a:pt x="48" y="244"/>
                      <a:pt x="48" y="244"/>
                    </a:cubicBezTo>
                    <a:cubicBezTo>
                      <a:pt x="48" y="245"/>
                      <a:pt x="48" y="245"/>
                      <a:pt x="48" y="245"/>
                    </a:cubicBezTo>
                    <a:cubicBezTo>
                      <a:pt x="72" y="266"/>
                      <a:pt x="104" y="279"/>
                      <a:pt x="139" y="279"/>
                    </a:cubicBezTo>
                    <a:cubicBezTo>
                      <a:pt x="175" y="279"/>
                      <a:pt x="207" y="266"/>
                      <a:pt x="231" y="245"/>
                    </a:cubicBezTo>
                    <a:cubicBezTo>
                      <a:pt x="231" y="244"/>
                      <a:pt x="231" y="244"/>
                      <a:pt x="231" y="244"/>
                    </a:cubicBezTo>
                    <a:cubicBezTo>
                      <a:pt x="232" y="244"/>
                      <a:pt x="232" y="244"/>
                      <a:pt x="232" y="244"/>
                    </a:cubicBezTo>
                    <a:cubicBezTo>
                      <a:pt x="261" y="218"/>
                      <a:pt x="279" y="181"/>
                      <a:pt x="279" y="139"/>
                    </a:cubicBezTo>
                    <a:close/>
                    <a:moveTo>
                      <a:pt x="229" y="235"/>
                    </a:moveTo>
                    <a:cubicBezTo>
                      <a:pt x="222" y="227"/>
                      <a:pt x="214" y="219"/>
                      <a:pt x="205" y="213"/>
                    </a:cubicBezTo>
                    <a:cubicBezTo>
                      <a:pt x="213" y="193"/>
                      <a:pt x="218" y="169"/>
                      <a:pt x="219" y="143"/>
                    </a:cubicBezTo>
                    <a:cubicBezTo>
                      <a:pt x="271" y="143"/>
                      <a:pt x="271" y="143"/>
                      <a:pt x="271" y="143"/>
                    </a:cubicBezTo>
                    <a:cubicBezTo>
                      <a:pt x="270" y="180"/>
                      <a:pt x="254" y="212"/>
                      <a:pt x="229" y="235"/>
                    </a:cubicBezTo>
                    <a:close/>
                    <a:moveTo>
                      <a:pt x="143" y="201"/>
                    </a:moveTo>
                    <a:cubicBezTo>
                      <a:pt x="162" y="202"/>
                      <a:pt x="179" y="207"/>
                      <a:pt x="195" y="216"/>
                    </a:cubicBezTo>
                    <a:cubicBezTo>
                      <a:pt x="183" y="242"/>
                      <a:pt x="165" y="261"/>
                      <a:pt x="143" y="269"/>
                    </a:cubicBezTo>
                    <a:lnTo>
                      <a:pt x="143" y="201"/>
                    </a:lnTo>
                    <a:close/>
                    <a:moveTo>
                      <a:pt x="143" y="193"/>
                    </a:moveTo>
                    <a:cubicBezTo>
                      <a:pt x="143" y="143"/>
                      <a:pt x="143" y="143"/>
                      <a:pt x="143" y="143"/>
                    </a:cubicBezTo>
                    <a:cubicBezTo>
                      <a:pt x="211" y="143"/>
                      <a:pt x="211" y="143"/>
                      <a:pt x="211" y="143"/>
                    </a:cubicBezTo>
                    <a:cubicBezTo>
                      <a:pt x="210" y="167"/>
                      <a:pt x="206" y="189"/>
                      <a:pt x="198" y="209"/>
                    </a:cubicBezTo>
                    <a:cubicBezTo>
                      <a:pt x="182" y="199"/>
                      <a:pt x="163" y="194"/>
                      <a:pt x="143" y="193"/>
                    </a:cubicBezTo>
                    <a:close/>
                    <a:moveTo>
                      <a:pt x="143" y="135"/>
                    </a:moveTo>
                    <a:cubicBezTo>
                      <a:pt x="143" y="86"/>
                      <a:pt x="143" y="86"/>
                      <a:pt x="143" y="86"/>
                    </a:cubicBezTo>
                    <a:cubicBezTo>
                      <a:pt x="163" y="85"/>
                      <a:pt x="182" y="80"/>
                      <a:pt x="198" y="70"/>
                    </a:cubicBezTo>
                    <a:cubicBezTo>
                      <a:pt x="206" y="90"/>
                      <a:pt x="210" y="112"/>
                      <a:pt x="211" y="135"/>
                    </a:cubicBezTo>
                    <a:lnTo>
                      <a:pt x="143" y="135"/>
                    </a:lnTo>
                    <a:close/>
                    <a:moveTo>
                      <a:pt x="143" y="78"/>
                    </a:moveTo>
                    <a:cubicBezTo>
                      <a:pt x="143" y="9"/>
                      <a:pt x="143" y="9"/>
                      <a:pt x="143" y="9"/>
                    </a:cubicBezTo>
                    <a:cubicBezTo>
                      <a:pt x="165" y="18"/>
                      <a:pt x="183" y="37"/>
                      <a:pt x="195" y="63"/>
                    </a:cubicBezTo>
                    <a:cubicBezTo>
                      <a:pt x="179" y="72"/>
                      <a:pt x="162" y="77"/>
                      <a:pt x="143" y="78"/>
                    </a:cubicBezTo>
                    <a:close/>
                    <a:moveTo>
                      <a:pt x="161" y="10"/>
                    </a:moveTo>
                    <a:cubicBezTo>
                      <a:pt x="184" y="13"/>
                      <a:pt x="206" y="23"/>
                      <a:pt x="223" y="38"/>
                    </a:cubicBezTo>
                    <a:cubicBezTo>
                      <a:pt x="217" y="46"/>
                      <a:pt x="210" y="53"/>
                      <a:pt x="202" y="58"/>
                    </a:cubicBezTo>
                    <a:cubicBezTo>
                      <a:pt x="192" y="37"/>
                      <a:pt x="178" y="20"/>
                      <a:pt x="161" y="10"/>
                    </a:cubicBezTo>
                    <a:close/>
                    <a:moveTo>
                      <a:pt x="135" y="9"/>
                    </a:moveTo>
                    <a:cubicBezTo>
                      <a:pt x="135" y="78"/>
                      <a:pt x="135" y="78"/>
                      <a:pt x="135" y="78"/>
                    </a:cubicBezTo>
                    <a:cubicBezTo>
                      <a:pt x="117" y="77"/>
                      <a:pt x="100" y="72"/>
                      <a:pt x="84" y="63"/>
                    </a:cubicBezTo>
                    <a:cubicBezTo>
                      <a:pt x="96" y="37"/>
                      <a:pt x="114" y="18"/>
                      <a:pt x="135" y="9"/>
                    </a:cubicBezTo>
                    <a:close/>
                    <a:moveTo>
                      <a:pt x="77" y="58"/>
                    </a:moveTo>
                    <a:cubicBezTo>
                      <a:pt x="69" y="53"/>
                      <a:pt x="62" y="46"/>
                      <a:pt x="55" y="38"/>
                    </a:cubicBezTo>
                    <a:cubicBezTo>
                      <a:pt x="73" y="23"/>
                      <a:pt x="95" y="13"/>
                      <a:pt x="118" y="10"/>
                    </a:cubicBezTo>
                    <a:cubicBezTo>
                      <a:pt x="101" y="20"/>
                      <a:pt x="87" y="37"/>
                      <a:pt x="77" y="58"/>
                    </a:cubicBezTo>
                    <a:close/>
                    <a:moveTo>
                      <a:pt x="135" y="86"/>
                    </a:moveTo>
                    <a:cubicBezTo>
                      <a:pt x="135" y="135"/>
                      <a:pt x="135" y="135"/>
                      <a:pt x="135" y="135"/>
                    </a:cubicBezTo>
                    <a:cubicBezTo>
                      <a:pt x="68" y="135"/>
                      <a:pt x="68" y="135"/>
                      <a:pt x="68" y="135"/>
                    </a:cubicBezTo>
                    <a:cubicBezTo>
                      <a:pt x="69" y="112"/>
                      <a:pt x="73" y="90"/>
                      <a:pt x="81" y="70"/>
                    </a:cubicBezTo>
                    <a:cubicBezTo>
                      <a:pt x="97" y="80"/>
                      <a:pt x="116" y="85"/>
                      <a:pt x="135" y="86"/>
                    </a:cubicBezTo>
                    <a:close/>
                    <a:moveTo>
                      <a:pt x="135" y="143"/>
                    </a:moveTo>
                    <a:cubicBezTo>
                      <a:pt x="135" y="193"/>
                      <a:pt x="135" y="193"/>
                      <a:pt x="135" y="193"/>
                    </a:cubicBezTo>
                    <a:cubicBezTo>
                      <a:pt x="116" y="194"/>
                      <a:pt x="97" y="199"/>
                      <a:pt x="81" y="209"/>
                    </a:cubicBezTo>
                    <a:cubicBezTo>
                      <a:pt x="73" y="189"/>
                      <a:pt x="69" y="167"/>
                      <a:pt x="68" y="143"/>
                    </a:cubicBezTo>
                    <a:lnTo>
                      <a:pt x="135" y="143"/>
                    </a:lnTo>
                    <a:close/>
                    <a:moveTo>
                      <a:pt x="135" y="201"/>
                    </a:moveTo>
                    <a:cubicBezTo>
                      <a:pt x="135" y="269"/>
                      <a:pt x="135" y="269"/>
                      <a:pt x="135" y="269"/>
                    </a:cubicBezTo>
                    <a:cubicBezTo>
                      <a:pt x="114" y="261"/>
                      <a:pt x="96" y="242"/>
                      <a:pt x="84" y="216"/>
                    </a:cubicBezTo>
                    <a:cubicBezTo>
                      <a:pt x="100" y="207"/>
                      <a:pt x="117" y="202"/>
                      <a:pt x="135" y="201"/>
                    </a:cubicBezTo>
                    <a:close/>
                    <a:moveTo>
                      <a:pt x="118" y="269"/>
                    </a:moveTo>
                    <a:cubicBezTo>
                      <a:pt x="94" y="265"/>
                      <a:pt x="73" y="255"/>
                      <a:pt x="56" y="241"/>
                    </a:cubicBezTo>
                    <a:cubicBezTo>
                      <a:pt x="62" y="233"/>
                      <a:pt x="69" y="226"/>
                      <a:pt x="77" y="221"/>
                    </a:cubicBezTo>
                    <a:cubicBezTo>
                      <a:pt x="87" y="242"/>
                      <a:pt x="101" y="258"/>
                      <a:pt x="118" y="269"/>
                    </a:cubicBezTo>
                    <a:close/>
                    <a:moveTo>
                      <a:pt x="202" y="221"/>
                    </a:moveTo>
                    <a:cubicBezTo>
                      <a:pt x="210" y="226"/>
                      <a:pt x="217" y="233"/>
                      <a:pt x="223" y="241"/>
                    </a:cubicBezTo>
                    <a:cubicBezTo>
                      <a:pt x="206" y="255"/>
                      <a:pt x="185" y="265"/>
                      <a:pt x="161" y="269"/>
                    </a:cubicBezTo>
                    <a:cubicBezTo>
                      <a:pt x="178" y="258"/>
                      <a:pt x="192" y="242"/>
                      <a:pt x="202" y="221"/>
                    </a:cubicBezTo>
                    <a:close/>
                    <a:moveTo>
                      <a:pt x="271" y="135"/>
                    </a:moveTo>
                    <a:cubicBezTo>
                      <a:pt x="219" y="135"/>
                      <a:pt x="219" y="135"/>
                      <a:pt x="219" y="135"/>
                    </a:cubicBezTo>
                    <a:cubicBezTo>
                      <a:pt x="218" y="110"/>
                      <a:pt x="213" y="86"/>
                      <a:pt x="205" y="66"/>
                    </a:cubicBezTo>
                    <a:cubicBezTo>
                      <a:pt x="214" y="60"/>
                      <a:pt x="222" y="52"/>
                      <a:pt x="229" y="43"/>
                    </a:cubicBezTo>
                    <a:cubicBezTo>
                      <a:pt x="231" y="44"/>
                      <a:pt x="232" y="45"/>
                      <a:pt x="233" y="46"/>
                    </a:cubicBezTo>
                    <a:cubicBezTo>
                      <a:pt x="256" y="70"/>
                      <a:pt x="270" y="102"/>
                      <a:pt x="271" y="135"/>
                    </a:cubicBezTo>
                    <a:close/>
                    <a:moveTo>
                      <a:pt x="46" y="46"/>
                    </a:moveTo>
                    <a:cubicBezTo>
                      <a:pt x="47" y="45"/>
                      <a:pt x="48" y="44"/>
                      <a:pt x="50" y="43"/>
                    </a:cubicBezTo>
                    <a:cubicBezTo>
                      <a:pt x="57" y="52"/>
                      <a:pt x="65" y="60"/>
                      <a:pt x="74" y="66"/>
                    </a:cubicBezTo>
                    <a:cubicBezTo>
                      <a:pt x="66" y="86"/>
                      <a:pt x="61" y="110"/>
                      <a:pt x="60" y="135"/>
                    </a:cubicBezTo>
                    <a:cubicBezTo>
                      <a:pt x="8" y="135"/>
                      <a:pt x="8" y="135"/>
                      <a:pt x="8" y="135"/>
                    </a:cubicBezTo>
                    <a:cubicBezTo>
                      <a:pt x="9" y="102"/>
                      <a:pt x="23" y="70"/>
                      <a:pt x="46" y="46"/>
                    </a:cubicBezTo>
                    <a:close/>
                    <a:moveTo>
                      <a:pt x="8" y="143"/>
                    </a:moveTo>
                    <a:cubicBezTo>
                      <a:pt x="60" y="143"/>
                      <a:pt x="60" y="143"/>
                      <a:pt x="60" y="143"/>
                    </a:cubicBezTo>
                    <a:cubicBezTo>
                      <a:pt x="61" y="169"/>
                      <a:pt x="66" y="193"/>
                      <a:pt x="74" y="213"/>
                    </a:cubicBezTo>
                    <a:cubicBezTo>
                      <a:pt x="65" y="219"/>
                      <a:pt x="57" y="227"/>
                      <a:pt x="50" y="235"/>
                    </a:cubicBezTo>
                    <a:cubicBezTo>
                      <a:pt x="25" y="212"/>
                      <a:pt x="9" y="180"/>
                      <a:pt x="8" y="143"/>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10" name="Freeform 759"/>
              <p:cNvSpPr>
                <a:spLocks noEditPoints="1"/>
              </p:cNvSpPr>
              <p:nvPr/>
            </p:nvSpPr>
            <p:spPr bwMode="auto">
              <a:xfrm>
                <a:off x="5592763" y="4073526"/>
                <a:ext cx="358775" cy="358775"/>
              </a:xfrm>
              <a:custGeom>
                <a:avLst/>
                <a:gdLst/>
                <a:ahLst/>
                <a:cxnLst>
                  <a:cxn ang="0">
                    <a:pos x="167" y="334"/>
                  </a:cxn>
                  <a:cxn ang="0">
                    <a:pos x="167" y="0"/>
                  </a:cxn>
                  <a:cxn ang="0">
                    <a:pos x="173" y="6"/>
                  </a:cxn>
                  <a:cxn ang="0">
                    <a:pos x="190" y="327"/>
                  </a:cxn>
                  <a:cxn ang="0">
                    <a:pos x="195" y="321"/>
                  </a:cxn>
                  <a:cxn ang="0">
                    <a:pos x="140" y="14"/>
                  </a:cxn>
                  <a:cxn ang="0">
                    <a:pos x="221" y="314"/>
                  </a:cxn>
                  <a:cxn ang="0">
                    <a:pos x="228" y="317"/>
                  </a:cxn>
                  <a:cxn ang="0">
                    <a:pos x="107" y="18"/>
                  </a:cxn>
                  <a:cxn ang="0">
                    <a:pos x="110" y="11"/>
                  </a:cxn>
                  <a:cxn ang="0">
                    <a:pos x="251" y="312"/>
                  </a:cxn>
                  <a:cxn ang="0">
                    <a:pos x="84" y="23"/>
                  </a:cxn>
                  <a:cxn ang="0">
                    <a:pos x="92" y="25"/>
                  </a:cxn>
                  <a:cxn ang="0">
                    <a:pos x="267" y="295"/>
                  </a:cxn>
                  <a:cxn ang="0">
                    <a:pos x="267" y="287"/>
                  </a:cxn>
                  <a:cxn ang="0">
                    <a:pos x="67" y="48"/>
                  </a:cxn>
                  <a:cxn ang="0">
                    <a:pos x="287" y="267"/>
                  </a:cxn>
                  <a:cxn ang="0">
                    <a:pos x="295" y="267"/>
                  </a:cxn>
                  <a:cxn ang="0">
                    <a:pos x="40" y="68"/>
                  </a:cxn>
                  <a:cxn ang="0">
                    <a:pos x="40" y="60"/>
                  </a:cxn>
                  <a:cxn ang="0">
                    <a:pos x="304" y="253"/>
                  </a:cxn>
                  <a:cxn ang="0">
                    <a:pos x="31" y="82"/>
                  </a:cxn>
                  <a:cxn ang="0">
                    <a:pos x="33" y="90"/>
                  </a:cxn>
                  <a:cxn ang="0">
                    <a:pos x="314" y="221"/>
                  </a:cxn>
                  <a:cxn ang="0">
                    <a:pos x="321" y="217"/>
                  </a:cxn>
                  <a:cxn ang="0">
                    <a:pos x="14" y="118"/>
                  </a:cxn>
                  <a:cxn ang="0">
                    <a:pos x="327" y="190"/>
                  </a:cxn>
                  <a:cxn ang="0">
                    <a:pos x="332" y="196"/>
                  </a:cxn>
                  <a:cxn ang="0">
                    <a:pos x="14" y="140"/>
                  </a:cxn>
                  <a:cxn ang="0">
                    <a:pos x="8" y="145"/>
                  </a:cxn>
                  <a:cxn ang="0">
                    <a:pos x="329" y="173"/>
                  </a:cxn>
                  <a:cxn ang="0">
                    <a:pos x="12" y="167"/>
                  </a:cxn>
                  <a:cxn ang="0">
                    <a:pos x="6" y="173"/>
                  </a:cxn>
                  <a:cxn ang="0">
                    <a:pos x="327" y="145"/>
                  </a:cxn>
                  <a:cxn ang="0">
                    <a:pos x="321" y="140"/>
                  </a:cxn>
                  <a:cxn ang="0">
                    <a:pos x="3" y="196"/>
                  </a:cxn>
                  <a:cxn ang="0">
                    <a:pos x="321" y="118"/>
                  </a:cxn>
                  <a:cxn ang="0">
                    <a:pos x="314" y="114"/>
                  </a:cxn>
                  <a:cxn ang="0">
                    <a:pos x="11" y="225"/>
                  </a:cxn>
                  <a:cxn ang="0">
                    <a:pos x="14" y="217"/>
                  </a:cxn>
                  <a:cxn ang="0">
                    <a:pos x="304" y="82"/>
                  </a:cxn>
                  <a:cxn ang="0">
                    <a:pos x="25" y="243"/>
                  </a:cxn>
                  <a:cxn ang="0">
                    <a:pos x="33" y="245"/>
                  </a:cxn>
                  <a:cxn ang="0">
                    <a:pos x="287" y="67"/>
                  </a:cxn>
                  <a:cxn ang="0">
                    <a:pos x="287" y="59"/>
                  </a:cxn>
                  <a:cxn ang="0">
                    <a:pos x="48" y="275"/>
                  </a:cxn>
                  <a:cxn ang="0">
                    <a:pos x="267" y="40"/>
                  </a:cxn>
                  <a:cxn ang="0">
                    <a:pos x="275" y="40"/>
                  </a:cxn>
                  <a:cxn ang="0">
                    <a:pos x="60" y="295"/>
                  </a:cxn>
                  <a:cxn ang="0">
                    <a:pos x="59" y="287"/>
                  </a:cxn>
                  <a:cxn ang="0">
                    <a:pos x="245" y="33"/>
                  </a:cxn>
                  <a:cxn ang="0">
                    <a:pos x="90" y="302"/>
                  </a:cxn>
                  <a:cxn ang="0">
                    <a:pos x="92" y="310"/>
                  </a:cxn>
                  <a:cxn ang="0">
                    <a:pos x="217" y="14"/>
                  </a:cxn>
                  <a:cxn ang="0">
                    <a:pos x="225" y="11"/>
                  </a:cxn>
                  <a:cxn ang="0">
                    <a:pos x="110" y="324"/>
                  </a:cxn>
                  <a:cxn ang="0">
                    <a:pos x="196" y="3"/>
                  </a:cxn>
                  <a:cxn ang="0">
                    <a:pos x="201" y="10"/>
                  </a:cxn>
                  <a:cxn ang="0">
                    <a:pos x="134" y="325"/>
                  </a:cxn>
                  <a:cxn ang="0">
                    <a:pos x="140" y="321"/>
                  </a:cxn>
                </a:cxnLst>
                <a:rect l="0" t="0" r="r" b="b"/>
                <a:pathLst>
                  <a:path w="334" h="334">
                    <a:moveTo>
                      <a:pt x="167" y="323"/>
                    </a:moveTo>
                    <a:cubicBezTo>
                      <a:pt x="164" y="323"/>
                      <a:pt x="162" y="326"/>
                      <a:pt x="162" y="329"/>
                    </a:cubicBezTo>
                    <a:cubicBezTo>
                      <a:pt x="162" y="332"/>
                      <a:pt x="164" y="334"/>
                      <a:pt x="167" y="334"/>
                    </a:cubicBezTo>
                    <a:cubicBezTo>
                      <a:pt x="171" y="334"/>
                      <a:pt x="173" y="332"/>
                      <a:pt x="173" y="329"/>
                    </a:cubicBezTo>
                    <a:cubicBezTo>
                      <a:pt x="173" y="326"/>
                      <a:pt x="171" y="323"/>
                      <a:pt x="167" y="323"/>
                    </a:cubicBezTo>
                    <a:close/>
                    <a:moveTo>
                      <a:pt x="167" y="0"/>
                    </a:moveTo>
                    <a:cubicBezTo>
                      <a:pt x="164" y="0"/>
                      <a:pt x="162" y="3"/>
                      <a:pt x="162" y="6"/>
                    </a:cubicBezTo>
                    <a:cubicBezTo>
                      <a:pt x="162" y="9"/>
                      <a:pt x="164" y="12"/>
                      <a:pt x="167" y="12"/>
                    </a:cubicBezTo>
                    <a:cubicBezTo>
                      <a:pt x="171" y="12"/>
                      <a:pt x="173" y="9"/>
                      <a:pt x="173" y="6"/>
                    </a:cubicBezTo>
                    <a:cubicBezTo>
                      <a:pt x="173" y="3"/>
                      <a:pt x="171" y="0"/>
                      <a:pt x="167" y="0"/>
                    </a:cubicBezTo>
                    <a:close/>
                    <a:moveTo>
                      <a:pt x="195" y="321"/>
                    </a:moveTo>
                    <a:cubicBezTo>
                      <a:pt x="191" y="321"/>
                      <a:pt x="189" y="324"/>
                      <a:pt x="190" y="327"/>
                    </a:cubicBezTo>
                    <a:cubicBezTo>
                      <a:pt x="190" y="330"/>
                      <a:pt x="193" y="332"/>
                      <a:pt x="196" y="332"/>
                    </a:cubicBezTo>
                    <a:cubicBezTo>
                      <a:pt x="200" y="331"/>
                      <a:pt x="202" y="328"/>
                      <a:pt x="201" y="325"/>
                    </a:cubicBezTo>
                    <a:cubicBezTo>
                      <a:pt x="201" y="322"/>
                      <a:pt x="198" y="320"/>
                      <a:pt x="195" y="321"/>
                    </a:cubicBezTo>
                    <a:close/>
                    <a:moveTo>
                      <a:pt x="138" y="3"/>
                    </a:moveTo>
                    <a:cubicBezTo>
                      <a:pt x="135" y="4"/>
                      <a:pt x="133" y="6"/>
                      <a:pt x="134" y="10"/>
                    </a:cubicBezTo>
                    <a:cubicBezTo>
                      <a:pt x="134" y="13"/>
                      <a:pt x="137" y="15"/>
                      <a:pt x="140" y="14"/>
                    </a:cubicBezTo>
                    <a:cubicBezTo>
                      <a:pt x="144" y="14"/>
                      <a:pt x="146" y="11"/>
                      <a:pt x="145" y="8"/>
                    </a:cubicBezTo>
                    <a:cubicBezTo>
                      <a:pt x="145" y="5"/>
                      <a:pt x="142" y="2"/>
                      <a:pt x="138" y="3"/>
                    </a:cubicBezTo>
                    <a:close/>
                    <a:moveTo>
                      <a:pt x="221" y="314"/>
                    </a:moveTo>
                    <a:cubicBezTo>
                      <a:pt x="218" y="315"/>
                      <a:pt x="216" y="318"/>
                      <a:pt x="217" y="321"/>
                    </a:cubicBezTo>
                    <a:cubicBezTo>
                      <a:pt x="218" y="324"/>
                      <a:pt x="222" y="325"/>
                      <a:pt x="225" y="324"/>
                    </a:cubicBezTo>
                    <a:cubicBezTo>
                      <a:pt x="228" y="323"/>
                      <a:pt x="229" y="320"/>
                      <a:pt x="228" y="317"/>
                    </a:cubicBezTo>
                    <a:cubicBezTo>
                      <a:pt x="227" y="314"/>
                      <a:pt x="224" y="313"/>
                      <a:pt x="221" y="314"/>
                    </a:cubicBezTo>
                    <a:close/>
                    <a:moveTo>
                      <a:pt x="110" y="11"/>
                    </a:moveTo>
                    <a:cubicBezTo>
                      <a:pt x="107" y="12"/>
                      <a:pt x="106" y="15"/>
                      <a:pt x="107" y="18"/>
                    </a:cubicBezTo>
                    <a:cubicBezTo>
                      <a:pt x="108" y="21"/>
                      <a:pt x="111" y="22"/>
                      <a:pt x="114" y="21"/>
                    </a:cubicBezTo>
                    <a:cubicBezTo>
                      <a:pt x="117" y="20"/>
                      <a:pt x="119" y="17"/>
                      <a:pt x="118" y="14"/>
                    </a:cubicBezTo>
                    <a:cubicBezTo>
                      <a:pt x="117" y="11"/>
                      <a:pt x="113" y="9"/>
                      <a:pt x="110" y="11"/>
                    </a:cubicBezTo>
                    <a:close/>
                    <a:moveTo>
                      <a:pt x="245" y="302"/>
                    </a:moveTo>
                    <a:cubicBezTo>
                      <a:pt x="243" y="304"/>
                      <a:pt x="242" y="307"/>
                      <a:pt x="243" y="310"/>
                    </a:cubicBezTo>
                    <a:cubicBezTo>
                      <a:pt x="245" y="313"/>
                      <a:pt x="248" y="314"/>
                      <a:pt x="251" y="312"/>
                    </a:cubicBezTo>
                    <a:cubicBezTo>
                      <a:pt x="254" y="310"/>
                      <a:pt x="255" y="307"/>
                      <a:pt x="253" y="304"/>
                    </a:cubicBezTo>
                    <a:cubicBezTo>
                      <a:pt x="252" y="302"/>
                      <a:pt x="248" y="301"/>
                      <a:pt x="245" y="302"/>
                    </a:cubicBezTo>
                    <a:close/>
                    <a:moveTo>
                      <a:pt x="84" y="23"/>
                    </a:moveTo>
                    <a:cubicBezTo>
                      <a:pt x="81" y="24"/>
                      <a:pt x="80" y="28"/>
                      <a:pt x="82" y="31"/>
                    </a:cubicBezTo>
                    <a:cubicBezTo>
                      <a:pt x="83" y="33"/>
                      <a:pt x="87" y="34"/>
                      <a:pt x="90" y="33"/>
                    </a:cubicBezTo>
                    <a:cubicBezTo>
                      <a:pt x="92" y="31"/>
                      <a:pt x="93" y="28"/>
                      <a:pt x="92" y="25"/>
                    </a:cubicBezTo>
                    <a:cubicBezTo>
                      <a:pt x="90" y="22"/>
                      <a:pt x="87" y="21"/>
                      <a:pt x="84" y="23"/>
                    </a:cubicBezTo>
                    <a:close/>
                    <a:moveTo>
                      <a:pt x="267" y="287"/>
                    </a:moveTo>
                    <a:cubicBezTo>
                      <a:pt x="265" y="289"/>
                      <a:pt x="265" y="292"/>
                      <a:pt x="267" y="295"/>
                    </a:cubicBezTo>
                    <a:cubicBezTo>
                      <a:pt x="269" y="297"/>
                      <a:pt x="272" y="297"/>
                      <a:pt x="275" y="295"/>
                    </a:cubicBezTo>
                    <a:cubicBezTo>
                      <a:pt x="277" y="293"/>
                      <a:pt x="278" y="290"/>
                      <a:pt x="276" y="287"/>
                    </a:cubicBezTo>
                    <a:cubicBezTo>
                      <a:pt x="274" y="285"/>
                      <a:pt x="270" y="285"/>
                      <a:pt x="267" y="287"/>
                    </a:cubicBezTo>
                    <a:close/>
                    <a:moveTo>
                      <a:pt x="60" y="40"/>
                    </a:moveTo>
                    <a:cubicBezTo>
                      <a:pt x="58" y="42"/>
                      <a:pt x="57" y="45"/>
                      <a:pt x="59" y="48"/>
                    </a:cubicBezTo>
                    <a:cubicBezTo>
                      <a:pt x="61" y="50"/>
                      <a:pt x="65" y="50"/>
                      <a:pt x="67" y="48"/>
                    </a:cubicBezTo>
                    <a:cubicBezTo>
                      <a:pt x="70" y="46"/>
                      <a:pt x="70" y="43"/>
                      <a:pt x="68" y="40"/>
                    </a:cubicBezTo>
                    <a:cubicBezTo>
                      <a:pt x="66" y="38"/>
                      <a:pt x="63" y="37"/>
                      <a:pt x="60" y="40"/>
                    </a:cubicBezTo>
                    <a:close/>
                    <a:moveTo>
                      <a:pt x="287" y="267"/>
                    </a:moveTo>
                    <a:cubicBezTo>
                      <a:pt x="285" y="270"/>
                      <a:pt x="285" y="273"/>
                      <a:pt x="287" y="275"/>
                    </a:cubicBezTo>
                    <a:cubicBezTo>
                      <a:pt x="290" y="278"/>
                      <a:pt x="293" y="277"/>
                      <a:pt x="295" y="275"/>
                    </a:cubicBezTo>
                    <a:cubicBezTo>
                      <a:pt x="297" y="272"/>
                      <a:pt x="297" y="269"/>
                      <a:pt x="295" y="267"/>
                    </a:cubicBezTo>
                    <a:cubicBezTo>
                      <a:pt x="292" y="265"/>
                      <a:pt x="289" y="265"/>
                      <a:pt x="287" y="267"/>
                    </a:cubicBezTo>
                    <a:close/>
                    <a:moveTo>
                      <a:pt x="40" y="60"/>
                    </a:moveTo>
                    <a:cubicBezTo>
                      <a:pt x="38" y="63"/>
                      <a:pt x="38" y="66"/>
                      <a:pt x="40" y="68"/>
                    </a:cubicBezTo>
                    <a:cubicBezTo>
                      <a:pt x="43" y="70"/>
                      <a:pt x="46" y="70"/>
                      <a:pt x="48" y="67"/>
                    </a:cubicBezTo>
                    <a:cubicBezTo>
                      <a:pt x="50" y="65"/>
                      <a:pt x="50" y="61"/>
                      <a:pt x="48" y="59"/>
                    </a:cubicBezTo>
                    <a:cubicBezTo>
                      <a:pt x="45" y="57"/>
                      <a:pt x="42" y="58"/>
                      <a:pt x="40" y="60"/>
                    </a:cubicBezTo>
                    <a:close/>
                    <a:moveTo>
                      <a:pt x="310" y="243"/>
                    </a:moveTo>
                    <a:cubicBezTo>
                      <a:pt x="307" y="242"/>
                      <a:pt x="304" y="243"/>
                      <a:pt x="302" y="245"/>
                    </a:cubicBezTo>
                    <a:cubicBezTo>
                      <a:pt x="301" y="248"/>
                      <a:pt x="302" y="251"/>
                      <a:pt x="304" y="253"/>
                    </a:cubicBezTo>
                    <a:cubicBezTo>
                      <a:pt x="307" y="255"/>
                      <a:pt x="311" y="254"/>
                      <a:pt x="312" y="251"/>
                    </a:cubicBezTo>
                    <a:cubicBezTo>
                      <a:pt x="314" y="248"/>
                      <a:pt x="313" y="245"/>
                      <a:pt x="310" y="243"/>
                    </a:cubicBezTo>
                    <a:close/>
                    <a:moveTo>
                      <a:pt x="31" y="82"/>
                    </a:moveTo>
                    <a:cubicBezTo>
                      <a:pt x="28" y="80"/>
                      <a:pt x="24" y="81"/>
                      <a:pt x="23" y="84"/>
                    </a:cubicBezTo>
                    <a:cubicBezTo>
                      <a:pt x="21" y="87"/>
                      <a:pt x="22" y="90"/>
                      <a:pt x="25" y="92"/>
                    </a:cubicBezTo>
                    <a:cubicBezTo>
                      <a:pt x="28" y="93"/>
                      <a:pt x="31" y="92"/>
                      <a:pt x="33" y="90"/>
                    </a:cubicBezTo>
                    <a:cubicBezTo>
                      <a:pt x="34" y="87"/>
                      <a:pt x="33" y="83"/>
                      <a:pt x="31" y="82"/>
                    </a:cubicBezTo>
                    <a:close/>
                    <a:moveTo>
                      <a:pt x="321" y="217"/>
                    </a:moveTo>
                    <a:cubicBezTo>
                      <a:pt x="318" y="216"/>
                      <a:pt x="315" y="218"/>
                      <a:pt x="314" y="221"/>
                    </a:cubicBezTo>
                    <a:cubicBezTo>
                      <a:pt x="313" y="224"/>
                      <a:pt x="314" y="227"/>
                      <a:pt x="317" y="228"/>
                    </a:cubicBezTo>
                    <a:cubicBezTo>
                      <a:pt x="320" y="229"/>
                      <a:pt x="323" y="228"/>
                      <a:pt x="324" y="225"/>
                    </a:cubicBezTo>
                    <a:cubicBezTo>
                      <a:pt x="326" y="222"/>
                      <a:pt x="324" y="218"/>
                      <a:pt x="321" y="217"/>
                    </a:cubicBezTo>
                    <a:close/>
                    <a:moveTo>
                      <a:pt x="18" y="107"/>
                    </a:moveTo>
                    <a:cubicBezTo>
                      <a:pt x="15" y="106"/>
                      <a:pt x="12" y="107"/>
                      <a:pt x="11" y="110"/>
                    </a:cubicBezTo>
                    <a:cubicBezTo>
                      <a:pt x="9" y="113"/>
                      <a:pt x="11" y="117"/>
                      <a:pt x="14" y="118"/>
                    </a:cubicBezTo>
                    <a:cubicBezTo>
                      <a:pt x="17" y="119"/>
                      <a:pt x="20" y="117"/>
                      <a:pt x="21" y="114"/>
                    </a:cubicBezTo>
                    <a:cubicBezTo>
                      <a:pt x="22" y="111"/>
                      <a:pt x="21" y="108"/>
                      <a:pt x="18" y="107"/>
                    </a:cubicBezTo>
                    <a:close/>
                    <a:moveTo>
                      <a:pt x="327" y="190"/>
                    </a:moveTo>
                    <a:cubicBezTo>
                      <a:pt x="324" y="189"/>
                      <a:pt x="321" y="191"/>
                      <a:pt x="321" y="194"/>
                    </a:cubicBezTo>
                    <a:cubicBezTo>
                      <a:pt x="320" y="198"/>
                      <a:pt x="322" y="201"/>
                      <a:pt x="325" y="201"/>
                    </a:cubicBezTo>
                    <a:cubicBezTo>
                      <a:pt x="328" y="202"/>
                      <a:pt x="331" y="200"/>
                      <a:pt x="332" y="196"/>
                    </a:cubicBezTo>
                    <a:cubicBezTo>
                      <a:pt x="333" y="193"/>
                      <a:pt x="330" y="190"/>
                      <a:pt x="327" y="190"/>
                    </a:cubicBezTo>
                    <a:close/>
                    <a:moveTo>
                      <a:pt x="8" y="145"/>
                    </a:moveTo>
                    <a:cubicBezTo>
                      <a:pt x="11" y="146"/>
                      <a:pt x="14" y="144"/>
                      <a:pt x="14" y="140"/>
                    </a:cubicBezTo>
                    <a:cubicBezTo>
                      <a:pt x="15" y="137"/>
                      <a:pt x="13" y="134"/>
                      <a:pt x="10" y="134"/>
                    </a:cubicBezTo>
                    <a:cubicBezTo>
                      <a:pt x="7" y="133"/>
                      <a:pt x="4" y="135"/>
                      <a:pt x="3" y="138"/>
                    </a:cubicBezTo>
                    <a:cubicBezTo>
                      <a:pt x="2" y="142"/>
                      <a:pt x="5" y="145"/>
                      <a:pt x="8" y="145"/>
                    </a:cubicBezTo>
                    <a:close/>
                    <a:moveTo>
                      <a:pt x="329" y="162"/>
                    </a:moveTo>
                    <a:cubicBezTo>
                      <a:pt x="326" y="162"/>
                      <a:pt x="323" y="164"/>
                      <a:pt x="323" y="167"/>
                    </a:cubicBezTo>
                    <a:cubicBezTo>
                      <a:pt x="323" y="171"/>
                      <a:pt x="326" y="173"/>
                      <a:pt x="329" y="173"/>
                    </a:cubicBezTo>
                    <a:cubicBezTo>
                      <a:pt x="332" y="173"/>
                      <a:pt x="334" y="171"/>
                      <a:pt x="334" y="167"/>
                    </a:cubicBezTo>
                    <a:cubicBezTo>
                      <a:pt x="334" y="164"/>
                      <a:pt x="332" y="162"/>
                      <a:pt x="329" y="162"/>
                    </a:cubicBezTo>
                    <a:close/>
                    <a:moveTo>
                      <a:pt x="12" y="167"/>
                    </a:moveTo>
                    <a:cubicBezTo>
                      <a:pt x="12" y="164"/>
                      <a:pt x="9" y="162"/>
                      <a:pt x="6" y="162"/>
                    </a:cubicBezTo>
                    <a:cubicBezTo>
                      <a:pt x="3" y="162"/>
                      <a:pt x="0" y="164"/>
                      <a:pt x="0" y="167"/>
                    </a:cubicBezTo>
                    <a:cubicBezTo>
                      <a:pt x="0" y="171"/>
                      <a:pt x="3" y="173"/>
                      <a:pt x="6" y="173"/>
                    </a:cubicBezTo>
                    <a:cubicBezTo>
                      <a:pt x="9" y="173"/>
                      <a:pt x="12" y="171"/>
                      <a:pt x="12" y="167"/>
                    </a:cubicBezTo>
                    <a:close/>
                    <a:moveTo>
                      <a:pt x="321" y="140"/>
                    </a:moveTo>
                    <a:cubicBezTo>
                      <a:pt x="321" y="144"/>
                      <a:pt x="324" y="146"/>
                      <a:pt x="327" y="145"/>
                    </a:cubicBezTo>
                    <a:cubicBezTo>
                      <a:pt x="330" y="145"/>
                      <a:pt x="333" y="142"/>
                      <a:pt x="332" y="138"/>
                    </a:cubicBezTo>
                    <a:cubicBezTo>
                      <a:pt x="331" y="135"/>
                      <a:pt x="328" y="133"/>
                      <a:pt x="325" y="134"/>
                    </a:cubicBezTo>
                    <a:cubicBezTo>
                      <a:pt x="322" y="134"/>
                      <a:pt x="320" y="137"/>
                      <a:pt x="321" y="140"/>
                    </a:cubicBezTo>
                    <a:close/>
                    <a:moveTo>
                      <a:pt x="14" y="194"/>
                    </a:moveTo>
                    <a:cubicBezTo>
                      <a:pt x="14" y="191"/>
                      <a:pt x="11" y="189"/>
                      <a:pt x="8" y="190"/>
                    </a:cubicBezTo>
                    <a:cubicBezTo>
                      <a:pt x="5" y="190"/>
                      <a:pt x="2" y="193"/>
                      <a:pt x="3" y="196"/>
                    </a:cubicBezTo>
                    <a:cubicBezTo>
                      <a:pt x="4" y="200"/>
                      <a:pt x="7" y="202"/>
                      <a:pt x="10" y="201"/>
                    </a:cubicBezTo>
                    <a:cubicBezTo>
                      <a:pt x="13" y="201"/>
                      <a:pt x="15" y="198"/>
                      <a:pt x="14" y="194"/>
                    </a:cubicBezTo>
                    <a:close/>
                    <a:moveTo>
                      <a:pt x="321" y="118"/>
                    </a:moveTo>
                    <a:cubicBezTo>
                      <a:pt x="324" y="117"/>
                      <a:pt x="325" y="113"/>
                      <a:pt x="324" y="110"/>
                    </a:cubicBezTo>
                    <a:cubicBezTo>
                      <a:pt x="323" y="107"/>
                      <a:pt x="320" y="106"/>
                      <a:pt x="317" y="107"/>
                    </a:cubicBezTo>
                    <a:cubicBezTo>
                      <a:pt x="314" y="108"/>
                      <a:pt x="313" y="111"/>
                      <a:pt x="314" y="114"/>
                    </a:cubicBezTo>
                    <a:cubicBezTo>
                      <a:pt x="315" y="117"/>
                      <a:pt x="318" y="119"/>
                      <a:pt x="321" y="118"/>
                    </a:cubicBezTo>
                    <a:close/>
                    <a:moveTo>
                      <a:pt x="14" y="217"/>
                    </a:moveTo>
                    <a:cubicBezTo>
                      <a:pt x="11" y="218"/>
                      <a:pt x="9" y="222"/>
                      <a:pt x="11" y="225"/>
                    </a:cubicBezTo>
                    <a:cubicBezTo>
                      <a:pt x="12" y="228"/>
                      <a:pt x="15" y="229"/>
                      <a:pt x="18" y="228"/>
                    </a:cubicBezTo>
                    <a:cubicBezTo>
                      <a:pt x="21" y="227"/>
                      <a:pt x="22" y="224"/>
                      <a:pt x="21" y="221"/>
                    </a:cubicBezTo>
                    <a:cubicBezTo>
                      <a:pt x="20" y="218"/>
                      <a:pt x="17" y="216"/>
                      <a:pt x="14" y="217"/>
                    </a:cubicBezTo>
                    <a:close/>
                    <a:moveTo>
                      <a:pt x="310" y="92"/>
                    </a:moveTo>
                    <a:cubicBezTo>
                      <a:pt x="313" y="90"/>
                      <a:pt x="314" y="87"/>
                      <a:pt x="312" y="84"/>
                    </a:cubicBezTo>
                    <a:cubicBezTo>
                      <a:pt x="311" y="81"/>
                      <a:pt x="307" y="80"/>
                      <a:pt x="304" y="82"/>
                    </a:cubicBezTo>
                    <a:cubicBezTo>
                      <a:pt x="302" y="83"/>
                      <a:pt x="301" y="87"/>
                      <a:pt x="302" y="90"/>
                    </a:cubicBezTo>
                    <a:cubicBezTo>
                      <a:pt x="304" y="92"/>
                      <a:pt x="307" y="93"/>
                      <a:pt x="310" y="92"/>
                    </a:cubicBezTo>
                    <a:close/>
                    <a:moveTo>
                      <a:pt x="25" y="243"/>
                    </a:moveTo>
                    <a:cubicBezTo>
                      <a:pt x="22" y="245"/>
                      <a:pt x="21" y="248"/>
                      <a:pt x="23" y="251"/>
                    </a:cubicBezTo>
                    <a:cubicBezTo>
                      <a:pt x="24" y="254"/>
                      <a:pt x="28" y="255"/>
                      <a:pt x="31" y="253"/>
                    </a:cubicBezTo>
                    <a:cubicBezTo>
                      <a:pt x="33" y="251"/>
                      <a:pt x="34" y="248"/>
                      <a:pt x="33" y="245"/>
                    </a:cubicBezTo>
                    <a:cubicBezTo>
                      <a:pt x="31" y="242"/>
                      <a:pt x="28" y="242"/>
                      <a:pt x="25" y="243"/>
                    </a:cubicBezTo>
                    <a:close/>
                    <a:moveTo>
                      <a:pt x="287" y="59"/>
                    </a:moveTo>
                    <a:cubicBezTo>
                      <a:pt x="285" y="61"/>
                      <a:pt x="285" y="65"/>
                      <a:pt x="287" y="67"/>
                    </a:cubicBezTo>
                    <a:cubicBezTo>
                      <a:pt x="289" y="70"/>
                      <a:pt x="292" y="70"/>
                      <a:pt x="295" y="68"/>
                    </a:cubicBezTo>
                    <a:cubicBezTo>
                      <a:pt x="297" y="66"/>
                      <a:pt x="297" y="63"/>
                      <a:pt x="295" y="60"/>
                    </a:cubicBezTo>
                    <a:cubicBezTo>
                      <a:pt x="293" y="58"/>
                      <a:pt x="290" y="57"/>
                      <a:pt x="287" y="59"/>
                    </a:cubicBezTo>
                    <a:close/>
                    <a:moveTo>
                      <a:pt x="40" y="267"/>
                    </a:moveTo>
                    <a:cubicBezTo>
                      <a:pt x="38" y="269"/>
                      <a:pt x="38" y="272"/>
                      <a:pt x="40" y="275"/>
                    </a:cubicBezTo>
                    <a:cubicBezTo>
                      <a:pt x="42" y="277"/>
                      <a:pt x="45" y="278"/>
                      <a:pt x="48" y="275"/>
                    </a:cubicBezTo>
                    <a:cubicBezTo>
                      <a:pt x="50" y="273"/>
                      <a:pt x="50" y="270"/>
                      <a:pt x="48" y="267"/>
                    </a:cubicBezTo>
                    <a:cubicBezTo>
                      <a:pt x="46" y="265"/>
                      <a:pt x="43" y="265"/>
                      <a:pt x="40" y="267"/>
                    </a:cubicBezTo>
                    <a:close/>
                    <a:moveTo>
                      <a:pt x="267" y="40"/>
                    </a:moveTo>
                    <a:cubicBezTo>
                      <a:pt x="265" y="43"/>
                      <a:pt x="265" y="46"/>
                      <a:pt x="267" y="48"/>
                    </a:cubicBezTo>
                    <a:cubicBezTo>
                      <a:pt x="270" y="50"/>
                      <a:pt x="274" y="50"/>
                      <a:pt x="276" y="48"/>
                    </a:cubicBezTo>
                    <a:cubicBezTo>
                      <a:pt x="278" y="45"/>
                      <a:pt x="277" y="42"/>
                      <a:pt x="275" y="40"/>
                    </a:cubicBezTo>
                    <a:cubicBezTo>
                      <a:pt x="272" y="37"/>
                      <a:pt x="269" y="38"/>
                      <a:pt x="267" y="40"/>
                    </a:cubicBezTo>
                    <a:close/>
                    <a:moveTo>
                      <a:pt x="59" y="287"/>
                    </a:moveTo>
                    <a:cubicBezTo>
                      <a:pt x="57" y="290"/>
                      <a:pt x="58" y="293"/>
                      <a:pt x="60" y="295"/>
                    </a:cubicBezTo>
                    <a:cubicBezTo>
                      <a:pt x="63" y="297"/>
                      <a:pt x="66" y="297"/>
                      <a:pt x="68" y="295"/>
                    </a:cubicBezTo>
                    <a:cubicBezTo>
                      <a:pt x="70" y="292"/>
                      <a:pt x="70" y="289"/>
                      <a:pt x="67" y="287"/>
                    </a:cubicBezTo>
                    <a:cubicBezTo>
                      <a:pt x="65" y="285"/>
                      <a:pt x="61" y="285"/>
                      <a:pt x="59" y="287"/>
                    </a:cubicBezTo>
                    <a:close/>
                    <a:moveTo>
                      <a:pt x="251" y="23"/>
                    </a:moveTo>
                    <a:cubicBezTo>
                      <a:pt x="248" y="21"/>
                      <a:pt x="245" y="22"/>
                      <a:pt x="243" y="25"/>
                    </a:cubicBezTo>
                    <a:cubicBezTo>
                      <a:pt x="242" y="28"/>
                      <a:pt x="243" y="31"/>
                      <a:pt x="245" y="33"/>
                    </a:cubicBezTo>
                    <a:cubicBezTo>
                      <a:pt x="248" y="34"/>
                      <a:pt x="252" y="33"/>
                      <a:pt x="253" y="31"/>
                    </a:cubicBezTo>
                    <a:cubicBezTo>
                      <a:pt x="255" y="28"/>
                      <a:pt x="254" y="24"/>
                      <a:pt x="251" y="23"/>
                    </a:cubicBezTo>
                    <a:close/>
                    <a:moveTo>
                      <a:pt x="90" y="302"/>
                    </a:moveTo>
                    <a:cubicBezTo>
                      <a:pt x="87" y="301"/>
                      <a:pt x="83" y="302"/>
                      <a:pt x="82" y="304"/>
                    </a:cubicBezTo>
                    <a:cubicBezTo>
                      <a:pt x="80" y="307"/>
                      <a:pt x="81" y="310"/>
                      <a:pt x="84" y="312"/>
                    </a:cubicBezTo>
                    <a:cubicBezTo>
                      <a:pt x="87" y="314"/>
                      <a:pt x="90" y="313"/>
                      <a:pt x="92" y="310"/>
                    </a:cubicBezTo>
                    <a:cubicBezTo>
                      <a:pt x="93" y="307"/>
                      <a:pt x="92" y="304"/>
                      <a:pt x="90" y="302"/>
                    </a:cubicBezTo>
                    <a:close/>
                    <a:moveTo>
                      <a:pt x="225" y="11"/>
                    </a:moveTo>
                    <a:cubicBezTo>
                      <a:pt x="222" y="9"/>
                      <a:pt x="218" y="11"/>
                      <a:pt x="217" y="14"/>
                    </a:cubicBezTo>
                    <a:cubicBezTo>
                      <a:pt x="216" y="17"/>
                      <a:pt x="218" y="20"/>
                      <a:pt x="221" y="21"/>
                    </a:cubicBezTo>
                    <a:cubicBezTo>
                      <a:pt x="224" y="22"/>
                      <a:pt x="227" y="21"/>
                      <a:pt x="228" y="18"/>
                    </a:cubicBezTo>
                    <a:cubicBezTo>
                      <a:pt x="229" y="15"/>
                      <a:pt x="228" y="12"/>
                      <a:pt x="225" y="11"/>
                    </a:cubicBezTo>
                    <a:close/>
                    <a:moveTo>
                      <a:pt x="114" y="314"/>
                    </a:moveTo>
                    <a:cubicBezTo>
                      <a:pt x="111" y="313"/>
                      <a:pt x="108" y="314"/>
                      <a:pt x="107" y="317"/>
                    </a:cubicBezTo>
                    <a:cubicBezTo>
                      <a:pt x="106" y="320"/>
                      <a:pt x="107" y="323"/>
                      <a:pt x="110" y="324"/>
                    </a:cubicBezTo>
                    <a:cubicBezTo>
                      <a:pt x="113" y="325"/>
                      <a:pt x="117" y="324"/>
                      <a:pt x="118" y="321"/>
                    </a:cubicBezTo>
                    <a:cubicBezTo>
                      <a:pt x="119" y="318"/>
                      <a:pt x="117" y="315"/>
                      <a:pt x="114" y="314"/>
                    </a:cubicBezTo>
                    <a:close/>
                    <a:moveTo>
                      <a:pt x="196" y="3"/>
                    </a:moveTo>
                    <a:cubicBezTo>
                      <a:pt x="193" y="2"/>
                      <a:pt x="190" y="4"/>
                      <a:pt x="190" y="8"/>
                    </a:cubicBezTo>
                    <a:cubicBezTo>
                      <a:pt x="189" y="11"/>
                      <a:pt x="191" y="14"/>
                      <a:pt x="195" y="14"/>
                    </a:cubicBezTo>
                    <a:cubicBezTo>
                      <a:pt x="198" y="15"/>
                      <a:pt x="201" y="13"/>
                      <a:pt x="201" y="10"/>
                    </a:cubicBezTo>
                    <a:cubicBezTo>
                      <a:pt x="202" y="6"/>
                      <a:pt x="200" y="4"/>
                      <a:pt x="196" y="3"/>
                    </a:cubicBezTo>
                    <a:close/>
                    <a:moveTo>
                      <a:pt x="140" y="321"/>
                    </a:moveTo>
                    <a:cubicBezTo>
                      <a:pt x="137" y="320"/>
                      <a:pt x="134" y="322"/>
                      <a:pt x="134" y="325"/>
                    </a:cubicBezTo>
                    <a:cubicBezTo>
                      <a:pt x="133" y="328"/>
                      <a:pt x="135" y="331"/>
                      <a:pt x="138" y="332"/>
                    </a:cubicBezTo>
                    <a:cubicBezTo>
                      <a:pt x="142" y="332"/>
                      <a:pt x="145" y="330"/>
                      <a:pt x="145" y="327"/>
                    </a:cubicBezTo>
                    <a:cubicBezTo>
                      <a:pt x="146" y="324"/>
                      <a:pt x="144" y="321"/>
                      <a:pt x="140" y="321"/>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11" name="Freeform 760"/>
              <p:cNvSpPr>
                <a:spLocks noEditPoints="1"/>
              </p:cNvSpPr>
              <p:nvPr/>
            </p:nvSpPr>
            <p:spPr bwMode="auto">
              <a:xfrm>
                <a:off x="5572125" y="3914776"/>
                <a:ext cx="401638" cy="539750"/>
              </a:xfrm>
              <a:custGeom>
                <a:avLst/>
                <a:gdLst/>
                <a:ahLst/>
                <a:cxnLst>
                  <a:cxn ang="0">
                    <a:pos x="226" y="133"/>
                  </a:cxn>
                  <a:cxn ang="0">
                    <a:pos x="226" y="79"/>
                  </a:cxn>
                  <a:cxn ang="0">
                    <a:pos x="243" y="79"/>
                  </a:cxn>
                  <a:cxn ang="0">
                    <a:pos x="259" y="63"/>
                  </a:cxn>
                  <a:cxn ang="0">
                    <a:pos x="243" y="47"/>
                  </a:cxn>
                  <a:cxn ang="0">
                    <a:pos x="227" y="47"/>
                  </a:cxn>
                  <a:cxn ang="0">
                    <a:pos x="227" y="19"/>
                  </a:cxn>
                  <a:cxn ang="0">
                    <a:pos x="223" y="15"/>
                  </a:cxn>
                  <a:cxn ang="0">
                    <a:pos x="219" y="19"/>
                  </a:cxn>
                  <a:cxn ang="0">
                    <a:pos x="219" y="47"/>
                  </a:cxn>
                  <a:cxn ang="0">
                    <a:pos x="191" y="47"/>
                  </a:cxn>
                  <a:cxn ang="0">
                    <a:pos x="191" y="4"/>
                  </a:cxn>
                  <a:cxn ang="0">
                    <a:pos x="187" y="0"/>
                  </a:cxn>
                  <a:cxn ang="0">
                    <a:pos x="183" y="4"/>
                  </a:cxn>
                  <a:cxn ang="0">
                    <a:pos x="183" y="47"/>
                  </a:cxn>
                  <a:cxn ang="0">
                    <a:pos x="156" y="47"/>
                  </a:cxn>
                  <a:cxn ang="0">
                    <a:pos x="156" y="19"/>
                  </a:cxn>
                  <a:cxn ang="0">
                    <a:pos x="152" y="15"/>
                  </a:cxn>
                  <a:cxn ang="0">
                    <a:pos x="148" y="19"/>
                  </a:cxn>
                  <a:cxn ang="0">
                    <a:pos x="148" y="47"/>
                  </a:cxn>
                  <a:cxn ang="0">
                    <a:pos x="132" y="47"/>
                  </a:cxn>
                  <a:cxn ang="0">
                    <a:pos x="116" y="63"/>
                  </a:cxn>
                  <a:cxn ang="0">
                    <a:pos x="121" y="74"/>
                  </a:cxn>
                  <a:cxn ang="0">
                    <a:pos x="132" y="79"/>
                  </a:cxn>
                  <a:cxn ang="0">
                    <a:pos x="149" y="79"/>
                  </a:cxn>
                  <a:cxn ang="0">
                    <a:pos x="149" y="133"/>
                  </a:cxn>
                  <a:cxn ang="0">
                    <a:pos x="0" y="316"/>
                  </a:cxn>
                  <a:cxn ang="0">
                    <a:pos x="187" y="504"/>
                  </a:cxn>
                  <a:cxn ang="0">
                    <a:pos x="375" y="316"/>
                  </a:cxn>
                  <a:cxn ang="0">
                    <a:pos x="226" y="133"/>
                  </a:cxn>
                  <a:cxn ang="0">
                    <a:pos x="132" y="71"/>
                  </a:cxn>
                  <a:cxn ang="0">
                    <a:pos x="127" y="68"/>
                  </a:cxn>
                  <a:cxn ang="0">
                    <a:pos x="124" y="63"/>
                  </a:cxn>
                  <a:cxn ang="0">
                    <a:pos x="132" y="55"/>
                  </a:cxn>
                  <a:cxn ang="0">
                    <a:pos x="152" y="55"/>
                  </a:cxn>
                  <a:cxn ang="0">
                    <a:pos x="152" y="55"/>
                  </a:cxn>
                  <a:cxn ang="0">
                    <a:pos x="152" y="55"/>
                  </a:cxn>
                  <a:cxn ang="0">
                    <a:pos x="187" y="55"/>
                  </a:cxn>
                  <a:cxn ang="0">
                    <a:pos x="187" y="55"/>
                  </a:cxn>
                  <a:cxn ang="0">
                    <a:pos x="188" y="55"/>
                  </a:cxn>
                  <a:cxn ang="0">
                    <a:pos x="223" y="55"/>
                  </a:cxn>
                  <a:cxn ang="0">
                    <a:pos x="223" y="55"/>
                  </a:cxn>
                  <a:cxn ang="0">
                    <a:pos x="223" y="55"/>
                  </a:cxn>
                  <a:cxn ang="0">
                    <a:pos x="243" y="55"/>
                  </a:cxn>
                  <a:cxn ang="0">
                    <a:pos x="251" y="63"/>
                  </a:cxn>
                  <a:cxn ang="0">
                    <a:pos x="243" y="71"/>
                  </a:cxn>
                  <a:cxn ang="0">
                    <a:pos x="222" y="71"/>
                  </a:cxn>
                  <a:cxn ang="0">
                    <a:pos x="222" y="71"/>
                  </a:cxn>
                  <a:cxn ang="0">
                    <a:pos x="153" y="71"/>
                  </a:cxn>
                  <a:cxn ang="0">
                    <a:pos x="153" y="71"/>
                  </a:cxn>
                  <a:cxn ang="0">
                    <a:pos x="132" y="71"/>
                  </a:cxn>
                  <a:cxn ang="0">
                    <a:pos x="187" y="496"/>
                  </a:cxn>
                  <a:cxn ang="0">
                    <a:pos x="8" y="316"/>
                  </a:cxn>
                  <a:cxn ang="0">
                    <a:pos x="154" y="140"/>
                  </a:cxn>
                  <a:cxn ang="0">
                    <a:pos x="157" y="136"/>
                  </a:cxn>
                  <a:cxn ang="0">
                    <a:pos x="157" y="79"/>
                  </a:cxn>
                  <a:cxn ang="0">
                    <a:pos x="218" y="79"/>
                  </a:cxn>
                  <a:cxn ang="0">
                    <a:pos x="218" y="136"/>
                  </a:cxn>
                  <a:cxn ang="0">
                    <a:pos x="221" y="140"/>
                  </a:cxn>
                  <a:cxn ang="0">
                    <a:pos x="367" y="316"/>
                  </a:cxn>
                  <a:cxn ang="0">
                    <a:pos x="187" y="496"/>
                  </a:cxn>
                </a:cxnLst>
                <a:rect l="0" t="0" r="r" b="b"/>
                <a:pathLst>
                  <a:path w="375" h="504">
                    <a:moveTo>
                      <a:pt x="226" y="133"/>
                    </a:moveTo>
                    <a:cubicBezTo>
                      <a:pt x="226" y="79"/>
                      <a:pt x="226" y="79"/>
                      <a:pt x="226" y="79"/>
                    </a:cubicBezTo>
                    <a:cubicBezTo>
                      <a:pt x="236" y="79"/>
                      <a:pt x="243" y="79"/>
                      <a:pt x="243" y="79"/>
                    </a:cubicBezTo>
                    <a:cubicBezTo>
                      <a:pt x="252" y="79"/>
                      <a:pt x="259" y="72"/>
                      <a:pt x="259" y="63"/>
                    </a:cubicBezTo>
                    <a:cubicBezTo>
                      <a:pt x="259" y="54"/>
                      <a:pt x="252" y="47"/>
                      <a:pt x="243" y="47"/>
                    </a:cubicBezTo>
                    <a:cubicBezTo>
                      <a:pt x="227" y="47"/>
                      <a:pt x="227" y="47"/>
                      <a:pt x="227" y="47"/>
                    </a:cubicBezTo>
                    <a:cubicBezTo>
                      <a:pt x="227" y="19"/>
                      <a:pt x="227" y="19"/>
                      <a:pt x="227" y="19"/>
                    </a:cubicBezTo>
                    <a:cubicBezTo>
                      <a:pt x="227" y="16"/>
                      <a:pt x="225" y="15"/>
                      <a:pt x="223" y="15"/>
                    </a:cubicBezTo>
                    <a:cubicBezTo>
                      <a:pt x="221" y="15"/>
                      <a:pt x="219" y="16"/>
                      <a:pt x="219" y="19"/>
                    </a:cubicBezTo>
                    <a:cubicBezTo>
                      <a:pt x="219" y="47"/>
                      <a:pt x="219" y="47"/>
                      <a:pt x="219" y="47"/>
                    </a:cubicBezTo>
                    <a:cubicBezTo>
                      <a:pt x="191" y="47"/>
                      <a:pt x="191" y="47"/>
                      <a:pt x="191" y="47"/>
                    </a:cubicBezTo>
                    <a:cubicBezTo>
                      <a:pt x="191" y="4"/>
                      <a:pt x="191" y="4"/>
                      <a:pt x="191" y="4"/>
                    </a:cubicBezTo>
                    <a:cubicBezTo>
                      <a:pt x="191" y="2"/>
                      <a:pt x="190" y="0"/>
                      <a:pt x="187" y="0"/>
                    </a:cubicBezTo>
                    <a:cubicBezTo>
                      <a:pt x="185" y="0"/>
                      <a:pt x="183" y="2"/>
                      <a:pt x="183" y="4"/>
                    </a:cubicBezTo>
                    <a:cubicBezTo>
                      <a:pt x="183" y="47"/>
                      <a:pt x="183" y="47"/>
                      <a:pt x="183" y="47"/>
                    </a:cubicBezTo>
                    <a:cubicBezTo>
                      <a:pt x="156" y="47"/>
                      <a:pt x="156" y="47"/>
                      <a:pt x="156" y="47"/>
                    </a:cubicBezTo>
                    <a:cubicBezTo>
                      <a:pt x="156" y="19"/>
                      <a:pt x="156" y="19"/>
                      <a:pt x="156" y="19"/>
                    </a:cubicBezTo>
                    <a:cubicBezTo>
                      <a:pt x="156" y="16"/>
                      <a:pt x="154" y="15"/>
                      <a:pt x="152" y="15"/>
                    </a:cubicBezTo>
                    <a:cubicBezTo>
                      <a:pt x="150" y="15"/>
                      <a:pt x="148" y="16"/>
                      <a:pt x="148" y="19"/>
                    </a:cubicBezTo>
                    <a:cubicBezTo>
                      <a:pt x="148" y="47"/>
                      <a:pt x="148" y="47"/>
                      <a:pt x="148" y="47"/>
                    </a:cubicBezTo>
                    <a:cubicBezTo>
                      <a:pt x="132" y="47"/>
                      <a:pt x="132" y="47"/>
                      <a:pt x="132" y="47"/>
                    </a:cubicBezTo>
                    <a:cubicBezTo>
                      <a:pt x="123" y="47"/>
                      <a:pt x="116" y="54"/>
                      <a:pt x="116" y="63"/>
                    </a:cubicBezTo>
                    <a:cubicBezTo>
                      <a:pt x="116" y="67"/>
                      <a:pt x="118" y="71"/>
                      <a:pt x="121" y="74"/>
                    </a:cubicBezTo>
                    <a:cubicBezTo>
                      <a:pt x="124" y="77"/>
                      <a:pt x="128" y="79"/>
                      <a:pt x="132" y="79"/>
                    </a:cubicBezTo>
                    <a:cubicBezTo>
                      <a:pt x="132" y="79"/>
                      <a:pt x="139" y="79"/>
                      <a:pt x="149" y="79"/>
                    </a:cubicBezTo>
                    <a:cubicBezTo>
                      <a:pt x="149" y="133"/>
                      <a:pt x="149" y="133"/>
                      <a:pt x="149" y="133"/>
                    </a:cubicBezTo>
                    <a:cubicBezTo>
                      <a:pt x="62" y="151"/>
                      <a:pt x="0" y="228"/>
                      <a:pt x="0" y="316"/>
                    </a:cubicBezTo>
                    <a:cubicBezTo>
                      <a:pt x="0" y="420"/>
                      <a:pt x="84" y="504"/>
                      <a:pt x="187" y="504"/>
                    </a:cubicBezTo>
                    <a:cubicBezTo>
                      <a:pt x="291" y="504"/>
                      <a:pt x="375" y="420"/>
                      <a:pt x="375" y="316"/>
                    </a:cubicBezTo>
                    <a:cubicBezTo>
                      <a:pt x="375" y="228"/>
                      <a:pt x="313" y="151"/>
                      <a:pt x="226" y="133"/>
                    </a:cubicBezTo>
                    <a:close/>
                    <a:moveTo>
                      <a:pt x="132" y="71"/>
                    </a:moveTo>
                    <a:cubicBezTo>
                      <a:pt x="130" y="71"/>
                      <a:pt x="128" y="70"/>
                      <a:pt x="127" y="68"/>
                    </a:cubicBezTo>
                    <a:cubicBezTo>
                      <a:pt x="125" y="67"/>
                      <a:pt x="124" y="65"/>
                      <a:pt x="124" y="63"/>
                    </a:cubicBezTo>
                    <a:cubicBezTo>
                      <a:pt x="124" y="58"/>
                      <a:pt x="128" y="55"/>
                      <a:pt x="132" y="55"/>
                    </a:cubicBezTo>
                    <a:cubicBezTo>
                      <a:pt x="152" y="55"/>
                      <a:pt x="152" y="55"/>
                      <a:pt x="152" y="55"/>
                    </a:cubicBezTo>
                    <a:cubicBezTo>
                      <a:pt x="152" y="55"/>
                      <a:pt x="152" y="55"/>
                      <a:pt x="152" y="55"/>
                    </a:cubicBezTo>
                    <a:cubicBezTo>
                      <a:pt x="152" y="55"/>
                      <a:pt x="152" y="55"/>
                      <a:pt x="152" y="55"/>
                    </a:cubicBezTo>
                    <a:cubicBezTo>
                      <a:pt x="187" y="55"/>
                      <a:pt x="187" y="55"/>
                      <a:pt x="187" y="55"/>
                    </a:cubicBezTo>
                    <a:cubicBezTo>
                      <a:pt x="187" y="55"/>
                      <a:pt x="187" y="55"/>
                      <a:pt x="187" y="55"/>
                    </a:cubicBezTo>
                    <a:cubicBezTo>
                      <a:pt x="188" y="55"/>
                      <a:pt x="188" y="55"/>
                      <a:pt x="188" y="55"/>
                    </a:cubicBezTo>
                    <a:cubicBezTo>
                      <a:pt x="223" y="55"/>
                      <a:pt x="223" y="55"/>
                      <a:pt x="223" y="55"/>
                    </a:cubicBezTo>
                    <a:cubicBezTo>
                      <a:pt x="223" y="55"/>
                      <a:pt x="223" y="55"/>
                      <a:pt x="223" y="55"/>
                    </a:cubicBezTo>
                    <a:cubicBezTo>
                      <a:pt x="223" y="55"/>
                      <a:pt x="223" y="55"/>
                      <a:pt x="223" y="55"/>
                    </a:cubicBezTo>
                    <a:cubicBezTo>
                      <a:pt x="243" y="55"/>
                      <a:pt x="243" y="55"/>
                      <a:pt x="243" y="55"/>
                    </a:cubicBezTo>
                    <a:cubicBezTo>
                      <a:pt x="247" y="55"/>
                      <a:pt x="251" y="58"/>
                      <a:pt x="251" y="63"/>
                    </a:cubicBezTo>
                    <a:cubicBezTo>
                      <a:pt x="251" y="67"/>
                      <a:pt x="247" y="71"/>
                      <a:pt x="243" y="71"/>
                    </a:cubicBezTo>
                    <a:cubicBezTo>
                      <a:pt x="243" y="71"/>
                      <a:pt x="234" y="71"/>
                      <a:pt x="222" y="71"/>
                    </a:cubicBezTo>
                    <a:cubicBezTo>
                      <a:pt x="222" y="71"/>
                      <a:pt x="222" y="71"/>
                      <a:pt x="222" y="71"/>
                    </a:cubicBezTo>
                    <a:cubicBezTo>
                      <a:pt x="153" y="71"/>
                      <a:pt x="153" y="71"/>
                      <a:pt x="153" y="71"/>
                    </a:cubicBezTo>
                    <a:cubicBezTo>
                      <a:pt x="153" y="71"/>
                      <a:pt x="153" y="71"/>
                      <a:pt x="153" y="71"/>
                    </a:cubicBezTo>
                    <a:cubicBezTo>
                      <a:pt x="141" y="71"/>
                      <a:pt x="132" y="71"/>
                      <a:pt x="132" y="71"/>
                    </a:cubicBezTo>
                    <a:close/>
                    <a:moveTo>
                      <a:pt x="187" y="496"/>
                    </a:moveTo>
                    <a:cubicBezTo>
                      <a:pt x="88" y="496"/>
                      <a:pt x="8" y="415"/>
                      <a:pt x="8" y="316"/>
                    </a:cubicBezTo>
                    <a:cubicBezTo>
                      <a:pt x="8" y="230"/>
                      <a:pt x="69" y="156"/>
                      <a:pt x="154" y="140"/>
                    </a:cubicBezTo>
                    <a:cubicBezTo>
                      <a:pt x="155" y="140"/>
                      <a:pt x="157" y="138"/>
                      <a:pt x="157" y="136"/>
                    </a:cubicBezTo>
                    <a:cubicBezTo>
                      <a:pt x="157" y="79"/>
                      <a:pt x="157" y="79"/>
                      <a:pt x="157" y="79"/>
                    </a:cubicBezTo>
                    <a:cubicBezTo>
                      <a:pt x="175" y="79"/>
                      <a:pt x="200" y="79"/>
                      <a:pt x="218" y="79"/>
                    </a:cubicBezTo>
                    <a:cubicBezTo>
                      <a:pt x="218" y="136"/>
                      <a:pt x="218" y="136"/>
                      <a:pt x="218" y="136"/>
                    </a:cubicBezTo>
                    <a:cubicBezTo>
                      <a:pt x="218" y="138"/>
                      <a:pt x="220" y="140"/>
                      <a:pt x="221" y="140"/>
                    </a:cubicBezTo>
                    <a:cubicBezTo>
                      <a:pt x="306" y="156"/>
                      <a:pt x="367" y="230"/>
                      <a:pt x="367" y="316"/>
                    </a:cubicBezTo>
                    <a:cubicBezTo>
                      <a:pt x="367" y="415"/>
                      <a:pt x="286" y="496"/>
                      <a:pt x="187" y="49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16" name="Globe"/>
            <p:cNvGrpSpPr/>
            <p:nvPr/>
          </p:nvGrpSpPr>
          <p:grpSpPr>
            <a:xfrm>
              <a:off x="4611687" y="1476376"/>
              <a:ext cx="307975" cy="352425"/>
              <a:chOff x="3663951" y="2144713"/>
              <a:chExt cx="307975" cy="352425"/>
            </a:xfrm>
          </p:grpSpPr>
          <p:sp>
            <p:nvSpPr>
              <p:cNvPr id="117" name="Oval 216"/>
              <p:cNvSpPr>
                <a:spLocks noChangeArrowheads="1"/>
              </p:cNvSpPr>
              <p:nvPr/>
            </p:nvSpPr>
            <p:spPr bwMode="auto">
              <a:xfrm>
                <a:off x="3706813" y="2163763"/>
                <a:ext cx="265113" cy="266700"/>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18" name="Freeform 217"/>
              <p:cNvSpPr>
                <a:spLocks/>
              </p:cNvSpPr>
              <p:nvPr/>
            </p:nvSpPr>
            <p:spPr bwMode="auto">
              <a:xfrm>
                <a:off x="3736976" y="2459038"/>
                <a:ext cx="168275" cy="33338"/>
              </a:xfrm>
              <a:custGeom>
                <a:avLst/>
                <a:gdLst/>
                <a:ahLst/>
                <a:cxnLst>
                  <a:cxn ang="0">
                    <a:pos x="86" y="11"/>
                  </a:cxn>
                  <a:cxn ang="0">
                    <a:pos x="86" y="0"/>
                  </a:cxn>
                  <a:cxn ang="0">
                    <a:pos x="20" y="0"/>
                  </a:cxn>
                  <a:cxn ang="0">
                    <a:pos x="20" y="11"/>
                  </a:cxn>
                  <a:cxn ang="0">
                    <a:pos x="0" y="11"/>
                  </a:cxn>
                  <a:cxn ang="0">
                    <a:pos x="0" y="21"/>
                  </a:cxn>
                  <a:cxn ang="0">
                    <a:pos x="106" y="21"/>
                  </a:cxn>
                  <a:cxn ang="0">
                    <a:pos x="106" y="11"/>
                  </a:cxn>
                  <a:cxn ang="0">
                    <a:pos x="86" y="11"/>
                  </a:cxn>
                </a:cxnLst>
                <a:rect l="0" t="0" r="r" b="b"/>
                <a:pathLst>
                  <a:path w="106" h="21">
                    <a:moveTo>
                      <a:pt x="86" y="11"/>
                    </a:moveTo>
                    <a:lnTo>
                      <a:pt x="86" y="0"/>
                    </a:lnTo>
                    <a:lnTo>
                      <a:pt x="20" y="0"/>
                    </a:lnTo>
                    <a:lnTo>
                      <a:pt x="20" y="11"/>
                    </a:lnTo>
                    <a:lnTo>
                      <a:pt x="0" y="11"/>
                    </a:lnTo>
                    <a:lnTo>
                      <a:pt x="0" y="21"/>
                    </a:lnTo>
                    <a:lnTo>
                      <a:pt x="106" y="21"/>
                    </a:lnTo>
                    <a:lnTo>
                      <a:pt x="106" y="11"/>
                    </a:lnTo>
                    <a:lnTo>
                      <a:pt x="86" y="11"/>
                    </a:ln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19" name="Freeform 218"/>
              <p:cNvSpPr>
                <a:spLocks noEditPoints="1"/>
              </p:cNvSpPr>
              <p:nvPr/>
            </p:nvSpPr>
            <p:spPr bwMode="auto">
              <a:xfrm>
                <a:off x="3663951" y="2144713"/>
                <a:ext cx="296863" cy="352425"/>
              </a:xfrm>
              <a:custGeom>
                <a:avLst/>
                <a:gdLst/>
                <a:ahLst/>
                <a:cxnLst>
                  <a:cxn ang="0">
                    <a:pos x="229" y="35"/>
                  </a:cxn>
                  <a:cxn ang="0">
                    <a:pos x="39" y="13"/>
                  </a:cxn>
                  <a:cxn ang="0">
                    <a:pos x="39" y="24"/>
                  </a:cxn>
                  <a:cxn ang="0">
                    <a:pos x="135" y="275"/>
                  </a:cxn>
                  <a:cxn ang="0">
                    <a:pos x="89" y="290"/>
                  </a:cxn>
                  <a:cxn ang="0">
                    <a:pos x="61" y="309"/>
                  </a:cxn>
                  <a:cxn ang="0">
                    <a:pos x="218" y="309"/>
                  </a:cxn>
                  <a:cxn ang="0">
                    <a:pos x="190" y="290"/>
                  </a:cxn>
                  <a:cxn ang="0">
                    <a:pos x="143" y="275"/>
                  </a:cxn>
                  <a:cxn ang="0">
                    <a:pos x="246" y="231"/>
                  </a:cxn>
                  <a:cxn ang="0">
                    <a:pos x="231" y="205"/>
                  </a:cxn>
                  <a:cxn ang="0">
                    <a:pos x="65" y="205"/>
                  </a:cxn>
                  <a:cxn ang="0">
                    <a:pos x="145" y="236"/>
                  </a:cxn>
                  <a:cxn ang="0">
                    <a:pos x="48" y="57"/>
                  </a:cxn>
                  <a:cxn ang="0">
                    <a:pos x="60" y="45"/>
                  </a:cxn>
                  <a:cxn ang="0">
                    <a:pos x="107" y="92"/>
                  </a:cxn>
                  <a:cxn ang="0">
                    <a:pos x="65" y="115"/>
                  </a:cxn>
                  <a:cxn ang="0">
                    <a:pos x="90" y="168"/>
                  </a:cxn>
                  <a:cxn ang="0">
                    <a:pos x="28" y="119"/>
                  </a:cxn>
                  <a:cxn ang="0">
                    <a:pos x="142" y="127"/>
                  </a:cxn>
                  <a:cxn ang="0">
                    <a:pos x="102" y="168"/>
                  </a:cxn>
                  <a:cxn ang="0">
                    <a:pos x="220" y="128"/>
                  </a:cxn>
                  <a:cxn ang="0">
                    <a:pos x="154" y="211"/>
                  </a:cxn>
                  <a:cxn ang="0">
                    <a:pos x="154" y="211"/>
                  </a:cxn>
                  <a:cxn ang="0">
                    <a:pos x="219" y="204"/>
                  </a:cxn>
                  <a:cxn ang="0">
                    <a:pos x="223" y="135"/>
                  </a:cxn>
                  <a:cxn ang="0">
                    <a:pos x="237" y="186"/>
                  </a:cxn>
                  <a:cxn ang="0">
                    <a:pos x="237" y="186"/>
                  </a:cxn>
                  <a:cxn ang="0">
                    <a:pos x="228" y="126"/>
                  </a:cxn>
                  <a:cxn ang="0">
                    <a:pos x="256" y="122"/>
                  </a:cxn>
                  <a:cxn ang="0">
                    <a:pos x="220" y="38"/>
                  </a:cxn>
                  <a:cxn ang="0">
                    <a:pos x="139" y="8"/>
                  </a:cxn>
                  <a:cxn ang="0">
                    <a:pos x="112" y="86"/>
                  </a:cxn>
                  <a:cxn ang="0">
                    <a:pos x="131" y="8"/>
                  </a:cxn>
                  <a:cxn ang="0">
                    <a:pos x="131" y="8"/>
                  </a:cxn>
                  <a:cxn ang="0">
                    <a:pos x="66" y="39"/>
                  </a:cxn>
                  <a:cxn ang="0">
                    <a:pos x="210" y="305"/>
                  </a:cxn>
                  <a:cxn ang="0">
                    <a:pos x="210" y="298"/>
                  </a:cxn>
                  <a:cxn ang="0">
                    <a:pos x="97" y="290"/>
                  </a:cxn>
                  <a:cxn ang="0">
                    <a:pos x="142" y="256"/>
                  </a:cxn>
                  <a:cxn ang="0">
                    <a:pos x="53" y="38"/>
                  </a:cxn>
                  <a:cxn ang="0">
                    <a:pos x="142" y="244"/>
                  </a:cxn>
                  <a:cxn ang="0">
                    <a:pos x="142" y="256"/>
                  </a:cxn>
                </a:cxnLst>
                <a:rect l="0" t="0" r="r" b="b"/>
                <a:pathLst>
                  <a:path w="264" h="313">
                    <a:moveTo>
                      <a:pt x="231" y="205"/>
                    </a:moveTo>
                    <a:cubicBezTo>
                      <a:pt x="253" y="182"/>
                      <a:pt x="264" y="153"/>
                      <a:pt x="264" y="122"/>
                    </a:cubicBezTo>
                    <a:cubicBezTo>
                      <a:pt x="264" y="89"/>
                      <a:pt x="252" y="58"/>
                      <a:pt x="229" y="35"/>
                    </a:cubicBezTo>
                    <a:cubicBezTo>
                      <a:pt x="206" y="12"/>
                      <a:pt x="175" y="0"/>
                      <a:pt x="142" y="0"/>
                    </a:cubicBezTo>
                    <a:cubicBezTo>
                      <a:pt x="111" y="0"/>
                      <a:pt x="82" y="11"/>
                      <a:pt x="59" y="33"/>
                    </a:cubicBezTo>
                    <a:cubicBezTo>
                      <a:pt x="39" y="13"/>
                      <a:pt x="39" y="13"/>
                      <a:pt x="39" y="13"/>
                    </a:cubicBezTo>
                    <a:cubicBezTo>
                      <a:pt x="37" y="11"/>
                      <a:pt x="35" y="11"/>
                      <a:pt x="33" y="13"/>
                    </a:cubicBezTo>
                    <a:cubicBezTo>
                      <a:pt x="32" y="14"/>
                      <a:pt x="32" y="17"/>
                      <a:pt x="33" y="18"/>
                    </a:cubicBezTo>
                    <a:cubicBezTo>
                      <a:pt x="39" y="24"/>
                      <a:pt x="39" y="24"/>
                      <a:pt x="39" y="24"/>
                    </a:cubicBezTo>
                    <a:cubicBezTo>
                      <a:pt x="14" y="51"/>
                      <a:pt x="0" y="85"/>
                      <a:pt x="0" y="122"/>
                    </a:cubicBezTo>
                    <a:cubicBezTo>
                      <a:pt x="0" y="198"/>
                      <a:pt x="60" y="260"/>
                      <a:pt x="135" y="263"/>
                    </a:cubicBezTo>
                    <a:cubicBezTo>
                      <a:pt x="135" y="275"/>
                      <a:pt x="135" y="275"/>
                      <a:pt x="135" y="275"/>
                    </a:cubicBezTo>
                    <a:cubicBezTo>
                      <a:pt x="93" y="275"/>
                      <a:pt x="93" y="275"/>
                      <a:pt x="93" y="275"/>
                    </a:cubicBezTo>
                    <a:cubicBezTo>
                      <a:pt x="91" y="275"/>
                      <a:pt x="89" y="277"/>
                      <a:pt x="89" y="279"/>
                    </a:cubicBezTo>
                    <a:cubicBezTo>
                      <a:pt x="89" y="290"/>
                      <a:pt x="89" y="290"/>
                      <a:pt x="89" y="290"/>
                    </a:cubicBezTo>
                    <a:cubicBezTo>
                      <a:pt x="65" y="290"/>
                      <a:pt x="65" y="290"/>
                      <a:pt x="65" y="290"/>
                    </a:cubicBezTo>
                    <a:cubicBezTo>
                      <a:pt x="63" y="290"/>
                      <a:pt x="61" y="292"/>
                      <a:pt x="61" y="294"/>
                    </a:cubicBezTo>
                    <a:cubicBezTo>
                      <a:pt x="61" y="309"/>
                      <a:pt x="61" y="309"/>
                      <a:pt x="61" y="309"/>
                    </a:cubicBezTo>
                    <a:cubicBezTo>
                      <a:pt x="61" y="311"/>
                      <a:pt x="63" y="313"/>
                      <a:pt x="65" y="313"/>
                    </a:cubicBezTo>
                    <a:cubicBezTo>
                      <a:pt x="214" y="313"/>
                      <a:pt x="214" y="313"/>
                      <a:pt x="214" y="313"/>
                    </a:cubicBezTo>
                    <a:cubicBezTo>
                      <a:pt x="216" y="313"/>
                      <a:pt x="218" y="311"/>
                      <a:pt x="218" y="309"/>
                    </a:cubicBezTo>
                    <a:cubicBezTo>
                      <a:pt x="218" y="294"/>
                      <a:pt x="218" y="294"/>
                      <a:pt x="218" y="294"/>
                    </a:cubicBezTo>
                    <a:cubicBezTo>
                      <a:pt x="218" y="292"/>
                      <a:pt x="216" y="290"/>
                      <a:pt x="214" y="290"/>
                    </a:cubicBezTo>
                    <a:cubicBezTo>
                      <a:pt x="190" y="290"/>
                      <a:pt x="190" y="290"/>
                      <a:pt x="190" y="290"/>
                    </a:cubicBezTo>
                    <a:cubicBezTo>
                      <a:pt x="190" y="279"/>
                      <a:pt x="190" y="279"/>
                      <a:pt x="190" y="279"/>
                    </a:cubicBezTo>
                    <a:cubicBezTo>
                      <a:pt x="190" y="277"/>
                      <a:pt x="188" y="275"/>
                      <a:pt x="186" y="275"/>
                    </a:cubicBezTo>
                    <a:cubicBezTo>
                      <a:pt x="143" y="275"/>
                      <a:pt x="143" y="275"/>
                      <a:pt x="143" y="275"/>
                    </a:cubicBezTo>
                    <a:cubicBezTo>
                      <a:pt x="143" y="264"/>
                      <a:pt x="143" y="264"/>
                      <a:pt x="143" y="264"/>
                    </a:cubicBezTo>
                    <a:cubicBezTo>
                      <a:pt x="180" y="263"/>
                      <a:pt x="214" y="250"/>
                      <a:pt x="240" y="225"/>
                    </a:cubicBezTo>
                    <a:cubicBezTo>
                      <a:pt x="246" y="231"/>
                      <a:pt x="246" y="231"/>
                      <a:pt x="246" y="231"/>
                    </a:cubicBezTo>
                    <a:cubicBezTo>
                      <a:pt x="247" y="232"/>
                      <a:pt x="250" y="232"/>
                      <a:pt x="251" y="231"/>
                    </a:cubicBezTo>
                    <a:cubicBezTo>
                      <a:pt x="253" y="229"/>
                      <a:pt x="253" y="227"/>
                      <a:pt x="251" y="225"/>
                    </a:cubicBezTo>
                    <a:lnTo>
                      <a:pt x="231" y="205"/>
                    </a:lnTo>
                    <a:close/>
                    <a:moveTo>
                      <a:pt x="145" y="236"/>
                    </a:moveTo>
                    <a:cubicBezTo>
                      <a:pt x="144" y="236"/>
                      <a:pt x="143" y="236"/>
                      <a:pt x="142" y="236"/>
                    </a:cubicBezTo>
                    <a:cubicBezTo>
                      <a:pt x="113" y="236"/>
                      <a:pt x="86" y="225"/>
                      <a:pt x="65" y="205"/>
                    </a:cubicBezTo>
                    <a:cubicBezTo>
                      <a:pt x="96" y="174"/>
                      <a:pt x="96" y="174"/>
                      <a:pt x="96" y="174"/>
                    </a:cubicBezTo>
                    <a:cubicBezTo>
                      <a:pt x="112" y="189"/>
                      <a:pt x="129" y="200"/>
                      <a:pt x="147" y="208"/>
                    </a:cubicBezTo>
                    <a:cubicBezTo>
                      <a:pt x="145" y="217"/>
                      <a:pt x="145" y="226"/>
                      <a:pt x="145" y="236"/>
                    </a:cubicBezTo>
                    <a:close/>
                    <a:moveTo>
                      <a:pt x="53" y="110"/>
                    </a:moveTo>
                    <a:cubicBezTo>
                      <a:pt x="45" y="111"/>
                      <a:pt x="37" y="111"/>
                      <a:pt x="29" y="111"/>
                    </a:cubicBezTo>
                    <a:cubicBezTo>
                      <a:pt x="31" y="91"/>
                      <a:pt x="37" y="73"/>
                      <a:pt x="48" y="57"/>
                    </a:cubicBezTo>
                    <a:cubicBezTo>
                      <a:pt x="45" y="74"/>
                      <a:pt x="47" y="92"/>
                      <a:pt x="53" y="110"/>
                    </a:cubicBezTo>
                    <a:close/>
                    <a:moveTo>
                      <a:pt x="62" y="108"/>
                    </a:moveTo>
                    <a:cubicBezTo>
                      <a:pt x="53" y="85"/>
                      <a:pt x="53" y="63"/>
                      <a:pt x="60" y="45"/>
                    </a:cubicBezTo>
                    <a:cubicBezTo>
                      <a:pt x="101" y="86"/>
                      <a:pt x="101" y="86"/>
                      <a:pt x="101" y="86"/>
                    </a:cubicBezTo>
                    <a:cubicBezTo>
                      <a:pt x="90" y="97"/>
                      <a:pt x="76" y="104"/>
                      <a:pt x="62" y="108"/>
                    </a:cubicBezTo>
                    <a:close/>
                    <a:moveTo>
                      <a:pt x="107" y="92"/>
                    </a:moveTo>
                    <a:cubicBezTo>
                      <a:pt x="137" y="122"/>
                      <a:pt x="137" y="122"/>
                      <a:pt x="137" y="122"/>
                    </a:cubicBezTo>
                    <a:cubicBezTo>
                      <a:pt x="96" y="162"/>
                      <a:pt x="96" y="162"/>
                      <a:pt x="96" y="162"/>
                    </a:cubicBezTo>
                    <a:cubicBezTo>
                      <a:pt x="82" y="148"/>
                      <a:pt x="72" y="132"/>
                      <a:pt x="65" y="115"/>
                    </a:cubicBezTo>
                    <a:cubicBezTo>
                      <a:pt x="80" y="111"/>
                      <a:pt x="95" y="103"/>
                      <a:pt x="107" y="92"/>
                    </a:cubicBezTo>
                    <a:close/>
                    <a:moveTo>
                      <a:pt x="56" y="117"/>
                    </a:moveTo>
                    <a:cubicBezTo>
                      <a:pt x="64" y="135"/>
                      <a:pt x="75" y="152"/>
                      <a:pt x="90" y="168"/>
                    </a:cubicBezTo>
                    <a:cubicBezTo>
                      <a:pt x="59" y="199"/>
                      <a:pt x="59" y="199"/>
                      <a:pt x="59" y="199"/>
                    </a:cubicBezTo>
                    <a:cubicBezTo>
                      <a:pt x="39" y="178"/>
                      <a:pt x="28" y="151"/>
                      <a:pt x="28" y="122"/>
                    </a:cubicBezTo>
                    <a:cubicBezTo>
                      <a:pt x="28" y="121"/>
                      <a:pt x="28" y="120"/>
                      <a:pt x="28" y="119"/>
                    </a:cubicBezTo>
                    <a:cubicBezTo>
                      <a:pt x="38" y="119"/>
                      <a:pt x="47" y="119"/>
                      <a:pt x="56" y="117"/>
                    </a:cubicBezTo>
                    <a:close/>
                    <a:moveTo>
                      <a:pt x="102" y="168"/>
                    </a:moveTo>
                    <a:cubicBezTo>
                      <a:pt x="142" y="127"/>
                      <a:pt x="142" y="127"/>
                      <a:pt x="142" y="127"/>
                    </a:cubicBezTo>
                    <a:cubicBezTo>
                      <a:pt x="172" y="157"/>
                      <a:pt x="172" y="157"/>
                      <a:pt x="172" y="157"/>
                    </a:cubicBezTo>
                    <a:cubicBezTo>
                      <a:pt x="161" y="169"/>
                      <a:pt x="153" y="184"/>
                      <a:pt x="149" y="199"/>
                    </a:cubicBezTo>
                    <a:cubicBezTo>
                      <a:pt x="132" y="192"/>
                      <a:pt x="116" y="182"/>
                      <a:pt x="102" y="168"/>
                    </a:cubicBezTo>
                    <a:close/>
                    <a:moveTo>
                      <a:pt x="148" y="122"/>
                    </a:moveTo>
                    <a:cubicBezTo>
                      <a:pt x="189" y="81"/>
                      <a:pt x="189" y="81"/>
                      <a:pt x="189" y="81"/>
                    </a:cubicBezTo>
                    <a:cubicBezTo>
                      <a:pt x="202" y="96"/>
                      <a:pt x="213" y="112"/>
                      <a:pt x="220" y="128"/>
                    </a:cubicBezTo>
                    <a:cubicBezTo>
                      <a:pt x="205" y="132"/>
                      <a:pt x="190" y="140"/>
                      <a:pt x="178" y="152"/>
                    </a:cubicBezTo>
                    <a:lnTo>
                      <a:pt x="148" y="122"/>
                    </a:lnTo>
                    <a:close/>
                    <a:moveTo>
                      <a:pt x="154" y="211"/>
                    </a:moveTo>
                    <a:cubicBezTo>
                      <a:pt x="173" y="217"/>
                      <a:pt x="191" y="219"/>
                      <a:pt x="207" y="216"/>
                    </a:cubicBezTo>
                    <a:cubicBezTo>
                      <a:pt x="191" y="227"/>
                      <a:pt x="173" y="233"/>
                      <a:pt x="153" y="235"/>
                    </a:cubicBezTo>
                    <a:cubicBezTo>
                      <a:pt x="153" y="227"/>
                      <a:pt x="153" y="219"/>
                      <a:pt x="154" y="211"/>
                    </a:cubicBezTo>
                    <a:close/>
                    <a:moveTo>
                      <a:pt x="156" y="202"/>
                    </a:moveTo>
                    <a:cubicBezTo>
                      <a:pt x="160" y="188"/>
                      <a:pt x="167" y="174"/>
                      <a:pt x="178" y="163"/>
                    </a:cubicBezTo>
                    <a:cubicBezTo>
                      <a:pt x="219" y="204"/>
                      <a:pt x="219" y="204"/>
                      <a:pt x="219" y="204"/>
                    </a:cubicBezTo>
                    <a:cubicBezTo>
                      <a:pt x="201" y="211"/>
                      <a:pt x="179" y="211"/>
                      <a:pt x="156" y="202"/>
                    </a:cubicBezTo>
                    <a:close/>
                    <a:moveTo>
                      <a:pt x="183" y="157"/>
                    </a:moveTo>
                    <a:cubicBezTo>
                      <a:pt x="195" y="147"/>
                      <a:pt x="208" y="139"/>
                      <a:pt x="223" y="135"/>
                    </a:cubicBezTo>
                    <a:cubicBezTo>
                      <a:pt x="231" y="158"/>
                      <a:pt x="232" y="180"/>
                      <a:pt x="225" y="198"/>
                    </a:cubicBezTo>
                    <a:lnTo>
                      <a:pt x="183" y="157"/>
                    </a:lnTo>
                    <a:close/>
                    <a:moveTo>
                      <a:pt x="237" y="186"/>
                    </a:moveTo>
                    <a:cubicBezTo>
                      <a:pt x="240" y="170"/>
                      <a:pt x="238" y="152"/>
                      <a:pt x="231" y="134"/>
                    </a:cubicBezTo>
                    <a:cubicBezTo>
                      <a:pt x="239" y="132"/>
                      <a:pt x="248" y="132"/>
                      <a:pt x="256" y="133"/>
                    </a:cubicBezTo>
                    <a:cubicBezTo>
                      <a:pt x="254" y="152"/>
                      <a:pt x="247" y="170"/>
                      <a:pt x="237" y="186"/>
                    </a:cubicBezTo>
                    <a:close/>
                    <a:moveTo>
                      <a:pt x="256" y="122"/>
                    </a:moveTo>
                    <a:cubicBezTo>
                      <a:pt x="256" y="123"/>
                      <a:pt x="256" y="124"/>
                      <a:pt x="256" y="125"/>
                    </a:cubicBezTo>
                    <a:cubicBezTo>
                      <a:pt x="247" y="124"/>
                      <a:pt x="237" y="124"/>
                      <a:pt x="228" y="126"/>
                    </a:cubicBezTo>
                    <a:cubicBezTo>
                      <a:pt x="221" y="109"/>
                      <a:pt x="209" y="91"/>
                      <a:pt x="194" y="75"/>
                    </a:cubicBezTo>
                    <a:cubicBezTo>
                      <a:pt x="226" y="44"/>
                      <a:pt x="226" y="44"/>
                      <a:pt x="226" y="44"/>
                    </a:cubicBezTo>
                    <a:cubicBezTo>
                      <a:pt x="246" y="65"/>
                      <a:pt x="256" y="93"/>
                      <a:pt x="256" y="122"/>
                    </a:cubicBezTo>
                    <a:close/>
                    <a:moveTo>
                      <a:pt x="139" y="8"/>
                    </a:moveTo>
                    <a:cubicBezTo>
                      <a:pt x="140" y="8"/>
                      <a:pt x="141" y="8"/>
                      <a:pt x="142" y="8"/>
                    </a:cubicBezTo>
                    <a:cubicBezTo>
                      <a:pt x="171" y="8"/>
                      <a:pt x="199" y="18"/>
                      <a:pt x="220" y="38"/>
                    </a:cubicBezTo>
                    <a:cubicBezTo>
                      <a:pt x="189" y="70"/>
                      <a:pt x="189" y="70"/>
                      <a:pt x="189" y="70"/>
                    </a:cubicBezTo>
                    <a:cubicBezTo>
                      <a:pt x="173" y="55"/>
                      <a:pt x="155" y="43"/>
                      <a:pt x="138" y="36"/>
                    </a:cubicBezTo>
                    <a:cubicBezTo>
                      <a:pt x="140" y="27"/>
                      <a:pt x="140" y="17"/>
                      <a:pt x="139" y="8"/>
                    </a:cubicBezTo>
                    <a:close/>
                    <a:moveTo>
                      <a:pt x="183" y="75"/>
                    </a:moveTo>
                    <a:cubicBezTo>
                      <a:pt x="142" y="116"/>
                      <a:pt x="142" y="116"/>
                      <a:pt x="142" y="116"/>
                    </a:cubicBezTo>
                    <a:cubicBezTo>
                      <a:pt x="112" y="86"/>
                      <a:pt x="112" y="86"/>
                      <a:pt x="112" y="86"/>
                    </a:cubicBezTo>
                    <a:cubicBezTo>
                      <a:pt x="124" y="74"/>
                      <a:pt x="132" y="60"/>
                      <a:pt x="136" y="44"/>
                    </a:cubicBezTo>
                    <a:cubicBezTo>
                      <a:pt x="152" y="51"/>
                      <a:pt x="169" y="62"/>
                      <a:pt x="183" y="75"/>
                    </a:cubicBezTo>
                    <a:close/>
                    <a:moveTo>
                      <a:pt x="131" y="8"/>
                    </a:moveTo>
                    <a:cubicBezTo>
                      <a:pt x="132" y="16"/>
                      <a:pt x="132" y="25"/>
                      <a:pt x="130" y="33"/>
                    </a:cubicBezTo>
                    <a:cubicBezTo>
                      <a:pt x="112" y="26"/>
                      <a:pt x="94" y="25"/>
                      <a:pt x="78" y="27"/>
                    </a:cubicBezTo>
                    <a:cubicBezTo>
                      <a:pt x="94" y="17"/>
                      <a:pt x="112" y="10"/>
                      <a:pt x="131" y="8"/>
                    </a:cubicBezTo>
                    <a:close/>
                    <a:moveTo>
                      <a:pt x="129" y="41"/>
                    </a:moveTo>
                    <a:cubicBezTo>
                      <a:pt x="125" y="56"/>
                      <a:pt x="117" y="69"/>
                      <a:pt x="107" y="81"/>
                    </a:cubicBezTo>
                    <a:cubicBezTo>
                      <a:pt x="66" y="39"/>
                      <a:pt x="66" y="39"/>
                      <a:pt x="66" y="39"/>
                    </a:cubicBezTo>
                    <a:cubicBezTo>
                      <a:pt x="84" y="32"/>
                      <a:pt x="106" y="33"/>
                      <a:pt x="129" y="41"/>
                    </a:cubicBezTo>
                    <a:close/>
                    <a:moveTo>
                      <a:pt x="210" y="298"/>
                    </a:moveTo>
                    <a:cubicBezTo>
                      <a:pt x="210" y="305"/>
                      <a:pt x="210" y="305"/>
                      <a:pt x="210" y="305"/>
                    </a:cubicBezTo>
                    <a:cubicBezTo>
                      <a:pt x="69" y="305"/>
                      <a:pt x="69" y="305"/>
                      <a:pt x="69" y="305"/>
                    </a:cubicBezTo>
                    <a:cubicBezTo>
                      <a:pt x="69" y="298"/>
                      <a:pt x="69" y="298"/>
                      <a:pt x="69" y="298"/>
                    </a:cubicBezTo>
                    <a:lnTo>
                      <a:pt x="210" y="298"/>
                    </a:lnTo>
                    <a:close/>
                    <a:moveTo>
                      <a:pt x="182" y="283"/>
                    </a:moveTo>
                    <a:cubicBezTo>
                      <a:pt x="182" y="290"/>
                      <a:pt x="182" y="290"/>
                      <a:pt x="182" y="290"/>
                    </a:cubicBezTo>
                    <a:cubicBezTo>
                      <a:pt x="97" y="290"/>
                      <a:pt x="97" y="290"/>
                      <a:pt x="97" y="290"/>
                    </a:cubicBezTo>
                    <a:cubicBezTo>
                      <a:pt x="97" y="283"/>
                      <a:pt x="97" y="283"/>
                      <a:pt x="97" y="283"/>
                    </a:cubicBezTo>
                    <a:lnTo>
                      <a:pt x="182" y="283"/>
                    </a:lnTo>
                    <a:close/>
                    <a:moveTo>
                      <a:pt x="142" y="256"/>
                    </a:moveTo>
                    <a:cubicBezTo>
                      <a:pt x="69" y="256"/>
                      <a:pt x="8" y="196"/>
                      <a:pt x="8" y="122"/>
                    </a:cubicBezTo>
                    <a:cubicBezTo>
                      <a:pt x="8" y="87"/>
                      <a:pt x="21" y="55"/>
                      <a:pt x="45" y="30"/>
                    </a:cubicBezTo>
                    <a:cubicBezTo>
                      <a:pt x="53" y="38"/>
                      <a:pt x="53" y="38"/>
                      <a:pt x="53" y="38"/>
                    </a:cubicBezTo>
                    <a:cubicBezTo>
                      <a:pt x="32" y="61"/>
                      <a:pt x="20" y="90"/>
                      <a:pt x="20" y="122"/>
                    </a:cubicBezTo>
                    <a:cubicBezTo>
                      <a:pt x="20" y="154"/>
                      <a:pt x="33" y="185"/>
                      <a:pt x="56" y="208"/>
                    </a:cubicBezTo>
                    <a:cubicBezTo>
                      <a:pt x="79" y="231"/>
                      <a:pt x="110" y="244"/>
                      <a:pt x="142" y="244"/>
                    </a:cubicBezTo>
                    <a:cubicBezTo>
                      <a:pt x="174" y="244"/>
                      <a:pt x="203" y="232"/>
                      <a:pt x="226" y="211"/>
                    </a:cubicBezTo>
                    <a:cubicBezTo>
                      <a:pt x="234" y="219"/>
                      <a:pt x="234" y="219"/>
                      <a:pt x="234" y="219"/>
                    </a:cubicBezTo>
                    <a:cubicBezTo>
                      <a:pt x="209" y="243"/>
                      <a:pt x="177" y="256"/>
                      <a:pt x="142" y="25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20" name="Bird"/>
            <p:cNvGrpSpPr/>
            <p:nvPr/>
          </p:nvGrpSpPr>
          <p:grpSpPr>
            <a:xfrm>
              <a:off x="4575175" y="3332957"/>
              <a:ext cx="352425" cy="331788"/>
              <a:chOff x="6149976" y="1157288"/>
              <a:chExt cx="352425" cy="331788"/>
            </a:xfrm>
          </p:grpSpPr>
          <p:sp>
            <p:nvSpPr>
              <p:cNvPr id="121" name="Freeform 274"/>
              <p:cNvSpPr>
                <a:spLocks/>
              </p:cNvSpPr>
              <p:nvPr/>
            </p:nvSpPr>
            <p:spPr bwMode="auto">
              <a:xfrm>
                <a:off x="6191251" y="1179513"/>
                <a:ext cx="306388" cy="309563"/>
              </a:xfrm>
              <a:custGeom>
                <a:avLst/>
                <a:gdLst/>
                <a:ahLst/>
                <a:cxnLst>
                  <a:cxn ang="0">
                    <a:pos x="136" y="94"/>
                  </a:cxn>
                  <a:cxn ang="0">
                    <a:pos x="136" y="68"/>
                  </a:cxn>
                  <a:cxn ang="0">
                    <a:pos x="68" y="0"/>
                  </a:cxn>
                  <a:cxn ang="0">
                    <a:pos x="0" y="68"/>
                  </a:cxn>
                  <a:cxn ang="0">
                    <a:pos x="0" y="154"/>
                  </a:cxn>
                  <a:cxn ang="0">
                    <a:pos x="135" y="276"/>
                  </a:cxn>
                  <a:cxn ang="0">
                    <a:pos x="272" y="148"/>
                  </a:cxn>
                  <a:cxn ang="0">
                    <a:pos x="238" y="148"/>
                  </a:cxn>
                  <a:cxn ang="0">
                    <a:pos x="232" y="138"/>
                  </a:cxn>
                  <a:cxn ang="0">
                    <a:pos x="237" y="138"/>
                  </a:cxn>
                  <a:cxn ang="0">
                    <a:pos x="248" y="127"/>
                  </a:cxn>
                  <a:cxn ang="0">
                    <a:pos x="242" y="118"/>
                  </a:cxn>
                  <a:cxn ang="0">
                    <a:pos x="267" y="94"/>
                  </a:cxn>
                  <a:cxn ang="0">
                    <a:pos x="136" y="94"/>
                  </a:cxn>
                </a:cxnLst>
                <a:rect l="0" t="0" r="r" b="b"/>
                <a:pathLst>
                  <a:path w="272" h="276">
                    <a:moveTo>
                      <a:pt x="136" y="94"/>
                    </a:moveTo>
                    <a:cubicBezTo>
                      <a:pt x="136" y="68"/>
                      <a:pt x="136" y="68"/>
                      <a:pt x="136" y="68"/>
                    </a:cubicBezTo>
                    <a:cubicBezTo>
                      <a:pt x="136" y="31"/>
                      <a:pt x="105" y="0"/>
                      <a:pt x="68" y="0"/>
                    </a:cubicBezTo>
                    <a:cubicBezTo>
                      <a:pt x="30" y="0"/>
                      <a:pt x="0" y="31"/>
                      <a:pt x="0" y="68"/>
                    </a:cubicBezTo>
                    <a:cubicBezTo>
                      <a:pt x="0" y="154"/>
                      <a:pt x="0" y="154"/>
                      <a:pt x="0" y="154"/>
                    </a:cubicBezTo>
                    <a:cubicBezTo>
                      <a:pt x="0" y="222"/>
                      <a:pt x="67" y="276"/>
                      <a:pt x="135" y="276"/>
                    </a:cubicBezTo>
                    <a:cubicBezTo>
                      <a:pt x="202" y="276"/>
                      <a:pt x="272" y="218"/>
                      <a:pt x="272" y="148"/>
                    </a:cubicBezTo>
                    <a:cubicBezTo>
                      <a:pt x="238" y="148"/>
                      <a:pt x="238" y="148"/>
                      <a:pt x="238" y="148"/>
                    </a:cubicBezTo>
                    <a:cubicBezTo>
                      <a:pt x="238" y="144"/>
                      <a:pt x="236" y="140"/>
                      <a:pt x="232" y="138"/>
                    </a:cubicBezTo>
                    <a:cubicBezTo>
                      <a:pt x="237" y="138"/>
                      <a:pt x="237" y="138"/>
                      <a:pt x="237" y="138"/>
                    </a:cubicBezTo>
                    <a:cubicBezTo>
                      <a:pt x="243" y="138"/>
                      <a:pt x="248" y="133"/>
                      <a:pt x="248" y="127"/>
                    </a:cubicBezTo>
                    <a:cubicBezTo>
                      <a:pt x="248" y="123"/>
                      <a:pt x="246" y="120"/>
                      <a:pt x="242" y="118"/>
                    </a:cubicBezTo>
                    <a:cubicBezTo>
                      <a:pt x="259" y="116"/>
                      <a:pt x="267" y="102"/>
                      <a:pt x="267" y="94"/>
                    </a:cubicBezTo>
                    <a:cubicBezTo>
                      <a:pt x="136" y="94"/>
                      <a:pt x="136" y="94"/>
                      <a:pt x="136" y="94"/>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2" name="Freeform 275"/>
              <p:cNvSpPr>
                <a:spLocks noEditPoints="1"/>
              </p:cNvSpPr>
              <p:nvPr/>
            </p:nvSpPr>
            <p:spPr bwMode="auto">
              <a:xfrm>
                <a:off x="6280151" y="1195388"/>
                <a:ext cx="196850" cy="258763"/>
              </a:xfrm>
              <a:custGeom>
                <a:avLst/>
                <a:gdLst/>
                <a:ahLst/>
                <a:cxnLst>
                  <a:cxn ang="0">
                    <a:pos x="120" y="202"/>
                  </a:cxn>
                  <a:cxn ang="0">
                    <a:pos x="56" y="223"/>
                  </a:cxn>
                  <a:cxn ang="0">
                    <a:pos x="52" y="227"/>
                  </a:cxn>
                  <a:cxn ang="0">
                    <a:pos x="56" y="231"/>
                  </a:cxn>
                  <a:cxn ang="0">
                    <a:pos x="125" y="208"/>
                  </a:cxn>
                  <a:cxn ang="0">
                    <a:pos x="126" y="203"/>
                  </a:cxn>
                  <a:cxn ang="0">
                    <a:pos x="120" y="202"/>
                  </a:cxn>
                  <a:cxn ang="0">
                    <a:pos x="144" y="181"/>
                  </a:cxn>
                  <a:cxn ang="0">
                    <a:pos x="134" y="191"/>
                  </a:cxn>
                  <a:cxn ang="0">
                    <a:pos x="131" y="193"/>
                  </a:cxn>
                  <a:cxn ang="0">
                    <a:pos x="131" y="199"/>
                  </a:cxn>
                  <a:cxn ang="0">
                    <a:pos x="137" y="199"/>
                  </a:cxn>
                  <a:cxn ang="0">
                    <a:pos x="139" y="197"/>
                  </a:cxn>
                  <a:cxn ang="0">
                    <a:pos x="150" y="186"/>
                  </a:cxn>
                  <a:cxn ang="0">
                    <a:pos x="150" y="180"/>
                  </a:cxn>
                  <a:cxn ang="0">
                    <a:pos x="144" y="181"/>
                  </a:cxn>
                  <a:cxn ang="0">
                    <a:pos x="171" y="140"/>
                  </a:cxn>
                  <a:cxn ang="0">
                    <a:pos x="166" y="142"/>
                  </a:cxn>
                  <a:cxn ang="0">
                    <a:pos x="152" y="170"/>
                  </a:cxn>
                  <a:cxn ang="0">
                    <a:pos x="153" y="176"/>
                  </a:cxn>
                  <a:cxn ang="0">
                    <a:pos x="159" y="174"/>
                  </a:cxn>
                  <a:cxn ang="0">
                    <a:pos x="173" y="145"/>
                  </a:cxn>
                  <a:cxn ang="0">
                    <a:pos x="171" y="140"/>
                  </a:cxn>
                  <a:cxn ang="0">
                    <a:pos x="24" y="17"/>
                  </a:cxn>
                  <a:cxn ang="0">
                    <a:pos x="23" y="22"/>
                  </a:cxn>
                  <a:cxn ang="0">
                    <a:pos x="33" y="50"/>
                  </a:cxn>
                  <a:cxn ang="0">
                    <a:pos x="37" y="54"/>
                  </a:cxn>
                  <a:cxn ang="0">
                    <a:pos x="41" y="50"/>
                  </a:cxn>
                  <a:cxn ang="0">
                    <a:pos x="29" y="17"/>
                  </a:cxn>
                  <a:cxn ang="0">
                    <a:pos x="24" y="17"/>
                  </a:cxn>
                  <a:cxn ang="0">
                    <a:pos x="17" y="6"/>
                  </a:cxn>
                  <a:cxn ang="0">
                    <a:pos x="5" y="1"/>
                  </a:cxn>
                  <a:cxn ang="0">
                    <a:pos x="0" y="3"/>
                  </a:cxn>
                  <a:cxn ang="0">
                    <a:pos x="3" y="8"/>
                  </a:cxn>
                  <a:cxn ang="0">
                    <a:pos x="13" y="13"/>
                  </a:cxn>
                  <a:cxn ang="0">
                    <a:pos x="18" y="12"/>
                  </a:cxn>
                  <a:cxn ang="0">
                    <a:pos x="17" y="6"/>
                  </a:cxn>
                </a:cxnLst>
                <a:rect l="0" t="0" r="r" b="b"/>
                <a:pathLst>
                  <a:path w="174" h="231">
                    <a:moveTo>
                      <a:pt x="120" y="202"/>
                    </a:moveTo>
                    <a:cubicBezTo>
                      <a:pt x="100" y="215"/>
                      <a:pt x="77" y="223"/>
                      <a:pt x="56" y="223"/>
                    </a:cubicBezTo>
                    <a:cubicBezTo>
                      <a:pt x="53" y="223"/>
                      <a:pt x="52" y="225"/>
                      <a:pt x="52" y="227"/>
                    </a:cubicBezTo>
                    <a:cubicBezTo>
                      <a:pt x="52" y="229"/>
                      <a:pt x="53" y="231"/>
                      <a:pt x="56" y="231"/>
                    </a:cubicBezTo>
                    <a:cubicBezTo>
                      <a:pt x="79" y="231"/>
                      <a:pt x="104" y="223"/>
                      <a:pt x="125" y="208"/>
                    </a:cubicBezTo>
                    <a:cubicBezTo>
                      <a:pt x="126" y="207"/>
                      <a:pt x="127" y="205"/>
                      <a:pt x="126" y="203"/>
                    </a:cubicBezTo>
                    <a:cubicBezTo>
                      <a:pt x="124" y="201"/>
                      <a:pt x="122" y="201"/>
                      <a:pt x="120" y="202"/>
                    </a:cubicBezTo>
                    <a:close/>
                    <a:moveTo>
                      <a:pt x="144" y="181"/>
                    </a:moveTo>
                    <a:cubicBezTo>
                      <a:pt x="141" y="184"/>
                      <a:pt x="138" y="188"/>
                      <a:pt x="134" y="191"/>
                    </a:cubicBezTo>
                    <a:cubicBezTo>
                      <a:pt x="133" y="192"/>
                      <a:pt x="132" y="193"/>
                      <a:pt x="131" y="193"/>
                    </a:cubicBezTo>
                    <a:cubicBezTo>
                      <a:pt x="130" y="195"/>
                      <a:pt x="130" y="197"/>
                      <a:pt x="131" y="199"/>
                    </a:cubicBezTo>
                    <a:cubicBezTo>
                      <a:pt x="132" y="201"/>
                      <a:pt x="135" y="201"/>
                      <a:pt x="137" y="199"/>
                    </a:cubicBezTo>
                    <a:cubicBezTo>
                      <a:pt x="137" y="199"/>
                      <a:pt x="138" y="198"/>
                      <a:pt x="139" y="197"/>
                    </a:cubicBezTo>
                    <a:cubicBezTo>
                      <a:pt x="143" y="193"/>
                      <a:pt x="147" y="190"/>
                      <a:pt x="150" y="186"/>
                    </a:cubicBezTo>
                    <a:cubicBezTo>
                      <a:pt x="152" y="184"/>
                      <a:pt x="151" y="182"/>
                      <a:pt x="150" y="180"/>
                    </a:cubicBezTo>
                    <a:cubicBezTo>
                      <a:pt x="148" y="179"/>
                      <a:pt x="146" y="179"/>
                      <a:pt x="144" y="181"/>
                    </a:cubicBezTo>
                    <a:close/>
                    <a:moveTo>
                      <a:pt x="171" y="140"/>
                    </a:moveTo>
                    <a:cubicBezTo>
                      <a:pt x="169" y="139"/>
                      <a:pt x="166" y="140"/>
                      <a:pt x="166" y="142"/>
                    </a:cubicBezTo>
                    <a:cubicBezTo>
                      <a:pt x="163" y="152"/>
                      <a:pt x="158" y="161"/>
                      <a:pt x="152" y="170"/>
                    </a:cubicBezTo>
                    <a:cubicBezTo>
                      <a:pt x="151" y="172"/>
                      <a:pt x="152" y="174"/>
                      <a:pt x="153" y="176"/>
                    </a:cubicBezTo>
                    <a:cubicBezTo>
                      <a:pt x="155" y="177"/>
                      <a:pt x="158" y="176"/>
                      <a:pt x="159" y="174"/>
                    </a:cubicBezTo>
                    <a:cubicBezTo>
                      <a:pt x="165" y="165"/>
                      <a:pt x="170" y="155"/>
                      <a:pt x="173" y="145"/>
                    </a:cubicBezTo>
                    <a:cubicBezTo>
                      <a:pt x="174" y="142"/>
                      <a:pt x="173" y="140"/>
                      <a:pt x="171" y="140"/>
                    </a:cubicBezTo>
                    <a:close/>
                    <a:moveTo>
                      <a:pt x="24" y="17"/>
                    </a:moveTo>
                    <a:cubicBezTo>
                      <a:pt x="22" y="18"/>
                      <a:pt x="22" y="21"/>
                      <a:pt x="23" y="22"/>
                    </a:cubicBezTo>
                    <a:cubicBezTo>
                      <a:pt x="30" y="30"/>
                      <a:pt x="33" y="40"/>
                      <a:pt x="33" y="50"/>
                    </a:cubicBezTo>
                    <a:cubicBezTo>
                      <a:pt x="33" y="53"/>
                      <a:pt x="35" y="54"/>
                      <a:pt x="37" y="54"/>
                    </a:cubicBezTo>
                    <a:cubicBezTo>
                      <a:pt x="39" y="54"/>
                      <a:pt x="41" y="53"/>
                      <a:pt x="41" y="50"/>
                    </a:cubicBezTo>
                    <a:cubicBezTo>
                      <a:pt x="41" y="38"/>
                      <a:pt x="37" y="27"/>
                      <a:pt x="29" y="17"/>
                    </a:cubicBezTo>
                    <a:cubicBezTo>
                      <a:pt x="28" y="16"/>
                      <a:pt x="25" y="15"/>
                      <a:pt x="24" y="17"/>
                    </a:cubicBezTo>
                    <a:close/>
                    <a:moveTo>
                      <a:pt x="17" y="6"/>
                    </a:moveTo>
                    <a:cubicBezTo>
                      <a:pt x="14" y="4"/>
                      <a:pt x="10" y="2"/>
                      <a:pt x="5" y="1"/>
                    </a:cubicBezTo>
                    <a:cubicBezTo>
                      <a:pt x="3" y="0"/>
                      <a:pt x="1" y="1"/>
                      <a:pt x="0" y="3"/>
                    </a:cubicBezTo>
                    <a:cubicBezTo>
                      <a:pt x="0" y="5"/>
                      <a:pt x="1" y="7"/>
                      <a:pt x="3" y="8"/>
                    </a:cubicBezTo>
                    <a:cubicBezTo>
                      <a:pt x="6" y="9"/>
                      <a:pt x="10" y="11"/>
                      <a:pt x="13" y="13"/>
                    </a:cubicBezTo>
                    <a:cubicBezTo>
                      <a:pt x="15" y="14"/>
                      <a:pt x="17" y="14"/>
                      <a:pt x="18" y="12"/>
                    </a:cubicBezTo>
                    <a:cubicBezTo>
                      <a:pt x="20" y="10"/>
                      <a:pt x="19" y="8"/>
                      <a:pt x="17" y="6"/>
                    </a:cubicBez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3" name="Freeform 276"/>
              <p:cNvSpPr>
                <a:spLocks noEditPoints="1"/>
              </p:cNvSpPr>
              <p:nvPr/>
            </p:nvSpPr>
            <p:spPr bwMode="auto">
              <a:xfrm>
                <a:off x="6149976" y="1157288"/>
                <a:ext cx="352425" cy="319088"/>
              </a:xfrm>
              <a:custGeom>
                <a:avLst/>
                <a:gdLst/>
                <a:ahLst/>
                <a:cxnLst>
                  <a:cxn ang="0">
                    <a:pos x="59" y="64"/>
                  </a:cxn>
                  <a:cxn ang="0">
                    <a:pos x="73" y="64"/>
                  </a:cxn>
                  <a:cxn ang="0">
                    <a:pos x="309" y="148"/>
                  </a:cxn>
                  <a:cxn ang="0">
                    <a:pos x="278" y="146"/>
                  </a:cxn>
                  <a:cxn ang="0">
                    <a:pos x="287" y="124"/>
                  </a:cxn>
                  <a:cxn ang="0">
                    <a:pos x="304" y="94"/>
                  </a:cxn>
                  <a:cxn ang="0">
                    <a:pos x="177" y="72"/>
                  </a:cxn>
                  <a:cxn ang="0">
                    <a:pos x="33" y="72"/>
                  </a:cxn>
                  <a:cxn ang="0">
                    <a:pos x="6" y="71"/>
                  </a:cxn>
                  <a:cxn ang="0">
                    <a:pos x="2" y="78"/>
                  </a:cxn>
                  <a:cxn ang="0">
                    <a:pos x="2" y="104"/>
                  </a:cxn>
                  <a:cxn ang="0">
                    <a:pos x="6" y="111"/>
                  </a:cxn>
                  <a:cxn ang="0">
                    <a:pos x="33" y="98"/>
                  </a:cxn>
                  <a:cxn ang="0">
                    <a:pos x="172" y="284"/>
                  </a:cxn>
                  <a:cxn ang="0">
                    <a:pos x="309" y="148"/>
                  </a:cxn>
                  <a:cxn ang="0">
                    <a:pos x="41" y="158"/>
                  </a:cxn>
                  <a:cxn ang="0">
                    <a:pos x="105" y="8"/>
                  </a:cxn>
                  <a:cxn ang="0">
                    <a:pos x="169" y="94"/>
                  </a:cxn>
                  <a:cxn ang="0">
                    <a:pos x="134" y="98"/>
                  </a:cxn>
                  <a:cxn ang="0">
                    <a:pos x="299" y="102"/>
                  </a:cxn>
                  <a:cxn ang="0">
                    <a:pos x="261" y="118"/>
                  </a:cxn>
                  <a:cxn ang="0">
                    <a:pos x="261" y="126"/>
                  </a:cxn>
                  <a:cxn ang="0">
                    <a:pos x="281" y="131"/>
                  </a:cxn>
                  <a:cxn ang="0">
                    <a:pos x="251" y="138"/>
                  </a:cxn>
                  <a:cxn ang="0">
                    <a:pos x="251" y="146"/>
                  </a:cxn>
                  <a:cxn ang="0">
                    <a:pos x="271" y="152"/>
                  </a:cxn>
                  <a:cxn ang="0">
                    <a:pos x="241" y="159"/>
                  </a:cxn>
                  <a:cxn ang="0">
                    <a:pos x="241" y="167"/>
                  </a:cxn>
                  <a:cxn ang="0">
                    <a:pos x="251" y="172"/>
                  </a:cxn>
                  <a:cxn ang="0">
                    <a:pos x="220" y="179"/>
                  </a:cxn>
                  <a:cxn ang="0">
                    <a:pos x="220" y="187"/>
                  </a:cxn>
                  <a:cxn ang="0">
                    <a:pos x="228" y="191"/>
                  </a:cxn>
                  <a:cxn ang="0">
                    <a:pos x="138" y="195"/>
                  </a:cxn>
                  <a:cxn ang="0">
                    <a:pos x="101" y="172"/>
                  </a:cxn>
                  <a:cxn ang="0">
                    <a:pos x="138" y="203"/>
                  </a:cxn>
                  <a:cxn ang="0">
                    <a:pos x="236" y="191"/>
                  </a:cxn>
                  <a:cxn ang="0">
                    <a:pos x="244" y="187"/>
                  </a:cxn>
                  <a:cxn ang="0">
                    <a:pos x="258" y="167"/>
                  </a:cxn>
                  <a:cxn ang="0">
                    <a:pos x="278" y="156"/>
                  </a:cxn>
                  <a:cxn ang="0">
                    <a:pos x="172" y="276"/>
                  </a:cxn>
                </a:cxnLst>
                <a:rect l="0" t="0" r="r" b="b"/>
                <a:pathLst>
                  <a:path w="313" h="284">
                    <a:moveTo>
                      <a:pt x="66" y="57"/>
                    </a:moveTo>
                    <a:cubicBezTo>
                      <a:pt x="62" y="57"/>
                      <a:pt x="59" y="60"/>
                      <a:pt x="59" y="64"/>
                    </a:cubicBezTo>
                    <a:cubicBezTo>
                      <a:pt x="59" y="67"/>
                      <a:pt x="62" y="70"/>
                      <a:pt x="66" y="70"/>
                    </a:cubicBezTo>
                    <a:cubicBezTo>
                      <a:pt x="70" y="70"/>
                      <a:pt x="73" y="67"/>
                      <a:pt x="73" y="64"/>
                    </a:cubicBezTo>
                    <a:cubicBezTo>
                      <a:pt x="73" y="60"/>
                      <a:pt x="70" y="57"/>
                      <a:pt x="66" y="57"/>
                    </a:cubicBezTo>
                    <a:close/>
                    <a:moveTo>
                      <a:pt x="309" y="148"/>
                    </a:moveTo>
                    <a:cubicBezTo>
                      <a:pt x="279" y="148"/>
                      <a:pt x="279" y="148"/>
                      <a:pt x="279" y="148"/>
                    </a:cubicBezTo>
                    <a:cubicBezTo>
                      <a:pt x="278" y="147"/>
                      <a:pt x="278" y="146"/>
                      <a:pt x="278" y="146"/>
                    </a:cubicBezTo>
                    <a:cubicBezTo>
                      <a:pt x="284" y="144"/>
                      <a:pt x="289" y="138"/>
                      <a:pt x="289" y="131"/>
                    </a:cubicBezTo>
                    <a:cubicBezTo>
                      <a:pt x="289" y="129"/>
                      <a:pt x="288" y="126"/>
                      <a:pt x="287" y="124"/>
                    </a:cubicBezTo>
                    <a:cubicBezTo>
                      <a:pt x="300" y="119"/>
                      <a:pt x="308" y="106"/>
                      <a:pt x="308" y="98"/>
                    </a:cubicBezTo>
                    <a:cubicBezTo>
                      <a:pt x="308" y="95"/>
                      <a:pt x="306" y="94"/>
                      <a:pt x="304" y="94"/>
                    </a:cubicBezTo>
                    <a:cubicBezTo>
                      <a:pt x="177" y="94"/>
                      <a:pt x="177" y="94"/>
                      <a:pt x="177" y="94"/>
                    </a:cubicBezTo>
                    <a:cubicBezTo>
                      <a:pt x="177" y="72"/>
                      <a:pt x="177" y="72"/>
                      <a:pt x="177" y="72"/>
                    </a:cubicBezTo>
                    <a:cubicBezTo>
                      <a:pt x="177" y="32"/>
                      <a:pt x="144" y="0"/>
                      <a:pt x="105" y="0"/>
                    </a:cubicBezTo>
                    <a:cubicBezTo>
                      <a:pt x="65" y="0"/>
                      <a:pt x="33" y="32"/>
                      <a:pt x="33" y="72"/>
                    </a:cubicBezTo>
                    <a:cubicBezTo>
                      <a:pt x="33" y="85"/>
                      <a:pt x="33" y="85"/>
                      <a:pt x="33" y="85"/>
                    </a:cubicBezTo>
                    <a:cubicBezTo>
                      <a:pt x="6" y="71"/>
                      <a:pt x="6" y="71"/>
                      <a:pt x="6" y="71"/>
                    </a:cubicBezTo>
                    <a:cubicBezTo>
                      <a:pt x="4" y="70"/>
                      <a:pt x="2" y="71"/>
                      <a:pt x="1" y="73"/>
                    </a:cubicBezTo>
                    <a:cubicBezTo>
                      <a:pt x="0" y="75"/>
                      <a:pt x="0" y="77"/>
                      <a:pt x="2" y="78"/>
                    </a:cubicBezTo>
                    <a:cubicBezTo>
                      <a:pt x="28" y="91"/>
                      <a:pt x="28" y="91"/>
                      <a:pt x="28" y="91"/>
                    </a:cubicBezTo>
                    <a:cubicBezTo>
                      <a:pt x="2" y="104"/>
                      <a:pt x="2" y="104"/>
                      <a:pt x="2" y="104"/>
                    </a:cubicBezTo>
                    <a:cubicBezTo>
                      <a:pt x="0" y="105"/>
                      <a:pt x="0" y="107"/>
                      <a:pt x="1" y="109"/>
                    </a:cubicBezTo>
                    <a:cubicBezTo>
                      <a:pt x="2" y="111"/>
                      <a:pt x="4" y="112"/>
                      <a:pt x="6" y="111"/>
                    </a:cubicBezTo>
                    <a:cubicBezTo>
                      <a:pt x="6" y="111"/>
                      <a:pt x="6" y="111"/>
                      <a:pt x="6" y="111"/>
                    </a:cubicBezTo>
                    <a:cubicBezTo>
                      <a:pt x="33" y="98"/>
                      <a:pt x="33" y="98"/>
                      <a:pt x="33" y="98"/>
                    </a:cubicBezTo>
                    <a:cubicBezTo>
                      <a:pt x="33" y="158"/>
                      <a:pt x="33" y="158"/>
                      <a:pt x="33" y="158"/>
                    </a:cubicBezTo>
                    <a:cubicBezTo>
                      <a:pt x="33" y="225"/>
                      <a:pt x="98" y="284"/>
                      <a:pt x="172" y="284"/>
                    </a:cubicBezTo>
                    <a:cubicBezTo>
                      <a:pt x="238" y="284"/>
                      <a:pt x="313" y="228"/>
                      <a:pt x="313" y="152"/>
                    </a:cubicBezTo>
                    <a:cubicBezTo>
                      <a:pt x="313" y="150"/>
                      <a:pt x="311" y="148"/>
                      <a:pt x="309" y="148"/>
                    </a:cubicBezTo>
                    <a:close/>
                    <a:moveTo>
                      <a:pt x="172" y="276"/>
                    </a:moveTo>
                    <a:cubicBezTo>
                      <a:pt x="103" y="276"/>
                      <a:pt x="41" y="220"/>
                      <a:pt x="41" y="158"/>
                    </a:cubicBezTo>
                    <a:cubicBezTo>
                      <a:pt x="41" y="72"/>
                      <a:pt x="41" y="72"/>
                      <a:pt x="41" y="72"/>
                    </a:cubicBezTo>
                    <a:cubicBezTo>
                      <a:pt x="41" y="37"/>
                      <a:pt x="69" y="8"/>
                      <a:pt x="105" y="8"/>
                    </a:cubicBezTo>
                    <a:cubicBezTo>
                      <a:pt x="140" y="8"/>
                      <a:pt x="169" y="37"/>
                      <a:pt x="169" y="72"/>
                    </a:cubicBezTo>
                    <a:cubicBezTo>
                      <a:pt x="169" y="94"/>
                      <a:pt x="169" y="94"/>
                      <a:pt x="169" y="94"/>
                    </a:cubicBezTo>
                    <a:cubicBezTo>
                      <a:pt x="138" y="94"/>
                      <a:pt x="138" y="94"/>
                      <a:pt x="138" y="94"/>
                    </a:cubicBezTo>
                    <a:cubicBezTo>
                      <a:pt x="136" y="94"/>
                      <a:pt x="134" y="95"/>
                      <a:pt x="134" y="98"/>
                    </a:cubicBezTo>
                    <a:cubicBezTo>
                      <a:pt x="134" y="100"/>
                      <a:pt x="136" y="102"/>
                      <a:pt x="138" y="102"/>
                    </a:cubicBezTo>
                    <a:cubicBezTo>
                      <a:pt x="299" y="102"/>
                      <a:pt x="299" y="102"/>
                      <a:pt x="299" y="102"/>
                    </a:cubicBezTo>
                    <a:cubicBezTo>
                      <a:pt x="297" y="108"/>
                      <a:pt x="290" y="117"/>
                      <a:pt x="279" y="118"/>
                    </a:cubicBezTo>
                    <a:cubicBezTo>
                      <a:pt x="261" y="118"/>
                      <a:pt x="261" y="118"/>
                      <a:pt x="261" y="118"/>
                    </a:cubicBezTo>
                    <a:cubicBezTo>
                      <a:pt x="259" y="118"/>
                      <a:pt x="257" y="120"/>
                      <a:pt x="257" y="122"/>
                    </a:cubicBezTo>
                    <a:cubicBezTo>
                      <a:pt x="257" y="124"/>
                      <a:pt x="259" y="126"/>
                      <a:pt x="261" y="126"/>
                    </a:cubicBezTo>
                    <a:cubicBezTo>
                      <a:pt x="278" y="126"/>
                      <a:pt x="278" y="126"/>
                      <a:pt x="278" y="126"/>
                    </a:cubicBezTo>
                    <a:cubicBezTo>
                      <a:pt x="280" y="127"/>
                      <a:pt x="281" y="129"/>
                      <a:pt x="281" y="131"/>
                    </a:cubicBezTo>
                    <a:cubicBezTo>
                      <a:pt x="281" y="135"/>
                      <a:pt x="278" y="138"/>
                      <a:pt x="274" y="138"/>
                    </a:cubicBezTo>
                    <a:cubicBezTo>
                      <a:pt x="251" y="138"/>
                      <a:pt x="251" y="138"/>
                      <a:pt x="251" y="138"/>
                    </a:cubicBezTo>
                    <a:cubicBezTo>
                      <a:pt x="248" y="138"/>
                      <a:pt x="247" y="140"/>
                      <a:pt x="247" y="142"/>
                    </a:cubicBezTo>
                    <a:cubicBezTo>
                      <a:pt x="247" y="144"/>
                      <a:pt x="248" y="146"/>
                      <a:pt x="251" y="146"/>
                    </a:cubicBezTo>
                    <a:cubicBezTo>
                      <a:pt x="268" y="146"/>
                      <a:pt x="268" y="146"/>
                      <a:pt x="268" y="146"/>
                    </a:cubicBezTo>
                    <a:cubicBezTo>
                      <a:pt x="270" y="148"/>
                      <a:pt x="271" y="150"/>
                      <a:pt x="271" y="152"/>
                    </a:cubicBezTo>
                    <a:cubicBezTo>
                      <a:pt x="271" y="156"/>
                      <a:pt x="268" y="159"/>
                      <a:pt x="264" y="159"/>
                    </a:cubicBezTo>
                    <a:cubicBezTo>
                      <a:pt x="241" y="159"/>
                      <a:pt x="241" y="159"/>
                      <a:pt x="241" y="159"/>
                    </a:cubicBezTo>
                    <a:cubicBezTo>
                      <a:pt x="238" y="159"/>
                      <a:pt x="237" y="160"/>
                      <a:pt x="237" y="163"/>
                    </a:cubicBezTo>
                    <a:cubicBezTo>
                      <a:pt x="237" y="165"/>
                      <a:pt x="238" y="167"/>
                      <a:pt x="241" y="167"/>
                    </a:cubicBezTo>
                    <a:cubicBezTo>
                      <a:pt x="248" y="167"/>
                      <a:pt x="248" y="167"/>
                      <a:pt x="248" y="167"/>
                    </a:cubicBezTo>
                    <a:cubicBezTo>
                      <a:pt x="250" y="168"/>
                      <a:pt x="251" y="170"/>
                      <a:pt x="251" y="172"/>
                    </a:cubicBezTo>
                    <a:cubicBezTo>
                      <a:pt x="251" y="176"/>
                      <a:pt x="248" y="179"/>
                      <a:pt x="244" y="179"/>
                    </a:cubicBezTo>
                    <a:cubicBezTo>
                      <a:pt x="220" y="179"/>
                      <a:pt x="220" y="179"/>
                      <a:pt x="220" y="179"/>
                    </a:cubicBezTo>
                    <a:cubicBezTo>
                      <a:pt x="218" y="179"/>
                      <a:pt x="216" y="181"/>
                      <a:pt x="216" y="183"/>
                    </a:cubicBezTo>
                    <a:cubicBezTo>
                      <a:pt x="216" y="185"/>
                      <a:pt x="218" y="187"/>
                      <a:pt x="220" y="187"/>
                    </a:cubicBezTo>
                    <a:cubicBezTo>
                      <a:pt x="227" y="187"/>
                      <a:pt x="227" y="187"/>
                      <a:pt x="227" y="187"/>
                    </a:cubicBezTo>
                    <a:cubicBezTo>
                      <a:pt x="228" y="188"/>
                      <a:pt x="228" y="189"/>
                      <a:pt x="228" y="191"/>
                    </a:cubicBezTo>
                    <a:cubicBezTo>
                      <a:pt x="228" y="193"/>
                      <a:pt x="226" y="195"/>
                      <a:pt x="224" y="195"/>
                    </a:cubicBezTo>
                    <a:cubicBezTo>
                      <a:pt x="138" y="195"/>
                      <a:pt x="138" y="195"/>
                      <a:pt x="138" y="195"/>
                    </a:cubicBezTo>
                    <a:cubicBezTo>
                      <a:pt x="126" y="195"/>
                      <a:pt x="105" y="188"/>
                      <a:pt x="105" y="176"/>
                    </a:cubicBezTo>
                    <a:cubicBezTo>
                      <a:pt x="105" y="173"/>
                      <a:pt x="103" y="172"/>
                      <a:pt x="101" y="172"/>
                    </a:cubicBezTo>
                    <a:cubicBezTo>
                      <a:pt x="98" y="172"/>
                      <a:pt x="97" y="173"/>
                      <a:pt x="97" y="176"/>
                    </a:cubicBezTo>
                    <a:cubicBezTo>
                      <a:pt x="97" y="194"/>
                      <a:pt x="123" y="203"/>
                      <a:pt x="138" y="203"/>
                    </a:cubicBezTo>
                    <a:cubicBezTo>
                      <a:pt x="224" y="203"/>
                      <a:pt x="224" y="203"/>
                      <a:pt x="224" y="203"/>
                    </a:cubicBezTo>
                    <a:cubicBezTo>
                      <a:pt x="231" y="203"/>
                      <a:pt x="236" y="197"/>
                      <a:pt x="236" y="191"/>
                    </a:cubicBezTo>
                    <a:cubicBezTo>
                      <a:pt x="236" y="189"/>
                      <a:pt x="236" y="188"/>
                      <a:pt x="236" y="187"/>
                    </a:cubicBezTo>
                    <a:cubicBezTo>
                      <a:pt x="244" y="187"/>
                      <a:pt x="244" y="187"/>
                      <a:pt x="244" y="187"/>
                    </a:cubicBezTo>
                    <a:cubicBezTo>
                      <a:pt x="252" y="187"/>
                      <a:pt x="259" y="180"/>
                      <a:pt x="259" y="172"/>
                    </a:cubicBezTo>
                    <a:cubicBezTo>
                      <a:pt x="259" y="170"/>
                      <a:pt x="258" y="168"/>
                      <a:pt x="258" y="167"/>
                    </a:cubicBezTo>
                    <a:cubicBezTo>
                      <a:pt x="264" y="167"/>
                      <a:pt x="264" y="167"/>
                      <a:pt x="264" y="167"/>
                    </a:cubicBezTo>
                    <a:cubicBezTo>
                      <a:pt x="271" y="167"/>
                      <a:pt x="277" y="162"/>
                      <a:pt x="278" y="156"/>
                    </a:cubicBezTo>
                    <a:cubicBezTo>
                      <a:pt x="305" y="156"/>
                      <a:pt x="305" y="156"/>
                      <a:pt x="305" y="156"/>
                    </a:cubicBezTo>
                    <a:cubicBezTo>
                      <a:pt x="302" y="225"/>
                      <a:pt x="233" y="276"/>
                      <a:pt x="172" y="27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24" name="File transfer"/>
            <p:cNvGrpSpPr/>
            <p:nvPr/>
          </p:nvGrpSpPr>
          <p:grpSpPr>
            <a:xfrm>
              <a:off x="4575175" y="2403476"/>
              <a:ext cx="354012" cy="352425"/>
              <a:chOff x="5648326" y="1141413"/>
              <a:chExt cx="354012" cy="352425"/>
            </a:xfrm>
          </p:grpSpPr>
          <p:sp>
            <p:nvSpPr>
              <p:cNvPr id="125" name="Rectangle 277"/>
              <p:cNvSpPr>
                <a:spLocks noChangeArrowheads="1"/>
              </p:cNvSpPr>
              <p:nvPr/>
            </p:nvSpPr>
            <p:spPr bwMode="auto">
              <a:xfrm>
                <a:off x="5976938" y="1323975"/>
                <a:ext cx="20638" cy="165100"/>
              </a:xfrm>
              <a:prstGeom prst="rect">
                <a:avLst/>
              </a:prstGeom>
              <a:solidFill>
                <a:schemeClr val="accent4">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126" name="Freeform 278"/>
              <p:cNvSpPr>
                <a:spLocks noEditPoints="1"/>
              </p:cNvSpPr>
              <p:nvPr/>
            </p:nvSpPr>
            <p:spPr bwMode="auto">
              <a:xfrm>
                <a:off x="5875338" y="1319213"/>
                <a:ext cx="127000" cy="174625"/>
              </a:xfrm>
              <a:custGeom>
                <a:avLst/>
                <a:gdLst/>
                <a:ahLst/>
                <a:cxnLst>
                  <a:cxn ang="0">
                    <a:pos x="109" y="0"/>
                  </a:cxn>
                  <a:cxn ang="0">
                    <a:pos x="47" y="0"/>
                  </a:cxn>
                  <a:cxn ang="0">
                    <a:pos x="46" y="0"/>
                  </a:cxn>
                  <a:cxn ang="0">
                    <a:pos x="45" y="0"/>
                  </a:cxn>
                  <a:cxn ang="0">
                    <a:pos x="45" y="0"/>
                  </a:cxn>
                  <a:cxn ang="0">
                    <a:pos x="44" y="1"/>
                  </a:cxn>
                  <a:cxn ang="0">
                    <a:pos x="44" y="1"/>
                  </a:cxn>
                  <a:cxn ang="0">
                    <a:pos x="1" y="43"/>
                  </a:cxn>
                  <a:cxn ang="0">
                    <a:pos x="1" y="43"/>
                  </a:cxn>
                  <a:cxn ang="0">
                    <a:pos x="1" y="44"/>
                  </a:cxn>
                  <a:cxn ang="0">
                    <a:pos x="0" y="45"/>
                  </a:cxn>
                  <a:cxn ang="0">
                    <a:pos x="0" y="46"/>
                  </a:cxn>
                  <a:cxn ang="0">
                    <a:pos x="0" y="46"/>
                  </a:cxn>
                  <a:cxn ang="0">
                    <a:pos x="0" y="151"/>
                  </a:cxn>
                  <a:cxn ang="0">
                    <a:pos x="4" y="155"/>
                  </a:cxn>
                  <a:cxn ang="0">
                    <a:pos x="109" y="155"/>
                  </a:cxn>
                  <a:cxn ang="0">
                    <a:pos x="113" y="151"/>
                  </a:cxn>
                  <a:cxn ang="0">
                    <a:pos x="113" y="4"/>
                  </a:cxn>
                  <a:cxn ang="0">
                    <a:pos x="109" y="0"/>
                  </a:cxn>
                  <a:cxn ang="0">
                    <a:pos x="43" y="13"/>
                  </a:cxn>
                  <a:cxn ang="0">
                    <a:pos x="43" y="42"/>
                  </a:cxn>
                  <a:cxn ang="0">
                    <a:pos x="14" y="42"/>
                  </a:cxn>
                  <a:cxn ang="0">
                    <a:pos x="43" y="13"/>
                  </a:cxn>
                  <a:cxn ang="0">
                    <a:pos x="105" y="147"/>
                  </a:cxn>
                  <a:cxn ang="0">
                    <a:pos x="8" y="147"/>
                  </a:cxn>
                  <a:cxn ang="0">
                    <a:pos x="8" y="50"/>
                  </a:cxn>
                  <a:cxn ang="0">
                    <a:pos x="47" y="50"/>
                  </a:cxn>
                  <a:cxn ang="0">
                    <a:pos x="51" y="46"/>
                  </a:cxn>
                  <a:cxn ang="0">
                    <a:pos x="51" y="8"/>
                  </a:cxn>
                  <a:cxn ang="0">
                    <a:pos x="105" y="8"/>
                  </a:cxn>
                  <a:cxn ang="0">
                    <a:pos x="105" y="147"/>
                  </a:cxn>
                  <a:cxn ang="0">
                    <a:pos x="23" y="81"/>
                  </a:cxn>
                  <a:cxn ang="0">
                    <a:pos x="27" y="85"/>
                  </a:cxn>
                  <a:cxn ang="0">
                    <a:pos x="86" y="85"/>
                  </a:cxn>
                  <a:cxn ang="0">
                    <a:pos x="90" y="81"/>
                  </a:cxn>
                  <a:cxn ang="0">
                    <a:pos x="86" y="77"/>
                  </a:cxn>
                  <a:cxn ang="0">
                    <a:pos x="27" y="77"/>
                  </a:cxn>
                  <a:cxn ang="0">
                    <a:pos x="23" y="81"/>
                  </a:cxn>
                  <a:cxn ang="0">
                    <a:pos x="70" y="99"/>
                  </a:cxn>
                  <a:cxn ang="0">
                    <a:pos x="27" y="99"/>
                  </a:cxn>
                  <a:cxn ang="0">
                    <a:pos x="23" y="103"/>
                  </a:cxn>
                  <a:cxn ang="0">
                    <a:pos x="27" y="107"/>
                  </a:cxn>
                  <a:cxn ang="0">
                    <a:pos x="70" y="107"/>
                  </a:cxn>
                  <a:cxn ang="0">
                    <a:pos x="74" y="103"/>
                  </a:cxn>
                  <a:cxn ang="0">
                    <a:pos x="70" y="99"/>
                  </a:cxn>
                </a:cxnLst>
                <a:rect l="0" t="0" r="r" b="b"/>
                <a:pathLst>
                  <a:path w="113" h="155">
                    <a:moveTo>
                      <a:pt x="109" y="0"/>
                    </a:moveTo>
                    <a:cubicBezTo>
                      <a:pt x="47" y="0"/>
                      <a:pt x="47" y="0"/>
                      <a:pt x="47" y="0"/>
                    </a:cubicBezTo>
                    <a:cubicBezTo>
                      <a:pt x="46" y="0"/>
                      <a:pt x="46" y="0"/>
                      <a:pt x="46" y="0"/>
                    </a:cubicBezTo>
                    <a:cubicBezTo>
                      <a:pt x="46" y="0"/>
                      <a:pt x="46" y="0"/>
                      <a:pt x="45" y="0"/>
                    </a:cubicBezTo>
                    <a:cubicBezTo>
                      <a:pt x="45" y="0"/>
                      <a:pt x="45" y="0"/>
                      <a:pt x="45" y="0"/>
                    </a:cubicBezTo>
                    <a:cubicBezTo>
                      <a:pt x="44" y="0"/>
                      <a:pt x="44" y="1"/>
                      <a:pt x="44" y="1"/>
                    </a:cubicBezTo>
                    <a:cubicBezTo>
                      <a:pt x="44" y="1"/>
                      <a:pt x="44" y="1"/>
                      <a:pt x="44" y="1"/>
                    </a:cubicBezTo>
                    <a:cubicBezTo>
                      <a:pt x="1" y="43"/>
                      <a:pt x="1" y="43"/>
                      <a:pt x="1" y="43"/>
                    </a:cubicBezTo>
                    <a:cubicBezTo>
                      <a:pt x="1" y="43"/>
                      <a:pt x="1" y="43"/>
                      <a:pt x="1" y="43"/>
                    </a:cubicBezTo>
                    <a:cubicBezTo>
                      <a:pt x="1" y="44"/>
                      <a:pt x="1" y="44"/>
                      <a:pt x="1" y="44"/>
                    </a:cubicBezTo>
                    <a:cubicBezTo>
                      <a:pt x="1" y="45"/>
                      <a:pt x="1" y="45"/>
                      <a:pt x="0" y="45"/>
                    </a:cubicBezTo>
                    <a:cubicBezTo>
                      <a:pt x="0" y="45"/>
                      <a:pt x="0" y="45"/>
                      <a:pt x="0" y="46"/>
                    </a:cubicBezTo>
                    <a:cubicBezTo>
                      <a:pt x="0" y="46"/>
                      <a:pt x="0" y="46"/>
                      <a:pt x="0" y="46"/>
                    </a:cubicBezTo>
                    <a:cubicBezTo>
                      <a:pt x="0" y="151"/>
                      <a:pt x="0" y="151"/>
                      <a:pt x="0" y="151"/>
                    </a:cubicBezTo>
                    <a:cubicBezTo>
                      <a:pt x="0" y="154"/>
                      <a:pt x="2" y="155"/>
                      <a:pt x="4" y="155"/>
                    </a:cubicBezTo>
                    <a:cubicBezTo>
                      <a:pt x="109" y="155"/>
                      <a:pt x="109" y="155"/>
                      <a:pt x="109" y="155"/>
                    </a:cubicBezTo>
                    <a:cubicBezTo>
                      <a:pt x="111" y="155"/>
                      <a:pt x="113" y="154"/>
                      <a:pt x="113" y="151"/>
                    </a:cubicBezTo>
                    <a:cubicBezTo>
                      <a:pt x="113" y="4"/>
                      <a:pt x="113" y="4"/>
                      <a:pt x="113" y="4"/>
                    </a:cubicBezTo>
                    <a:cubicBezTo>
                      <a:pt x="113" y="2"/>
                      <a:pt x="111" y="0"/>
                      <a:pt x="109" y="0"/>
                    </a:cubicBezTo>
                    <a:close/>
                    <a:moveTo>
                      <a:pt x="43" y="13"/>
                    </a:moveTo>
                    <a:cubicBezTo>
                      <a:pt x="43" y="42"/>
                      <a:pt x="43" y="42"/>
                      <a:pt x="43" y="42"/>
                    </a:cubicBezTo>
                    <a:cubicBezTo>
                      <a:pt x="14" y="42"/>
                      <a:pt x="14" y="42"/>
                      <a:pt x="14" y="42"/>
                    </a:cubicBezTo>
                    <a:lnTo>
                      <a:pt x="43" y="13"/>
                    </a:lnTo>
                    <a:close/>
                    <a:moveTo>
                      <a:pt x="105" y="147"/>
                    </a:moveTo>
                    <a:cubicBezTo>
                      <a:pt x="8" y="147"/>
                      <a:pt x="8" y="147"/>
                      <a:pt x="8" y="147"/>
                    </a:cubicBezTo>
                    <a:cubicBezTo>
                      <a:pt x="8" y="50"/>
                      <a:pt x="8" y="50"/>
                      <a:pt x="8" y="50"/>
                    </a:cubicBezTo>
                    <a:cubicBezTo>
                      <a:pt x="47" y="50"/>
                      <a:pt x="47" y="50"/>
                      <a:pt x="47" y="50"/>
                    </a:cubicBezTo>
                    <a:cubicBezTo>
                      <a:pt x="49" y="50"/>
                      <a:pt x="51" y="48"/>
                      <a:pt x="51" y="46"/>
                    </a:cubicBezTo>
                    <a:cubicBezTo>
                      <a:pt x="51" y="8"/>
                      <a:pt x="51" y="8"/>
                      <a:pt x="51" y="8"/>
                    </a:cubicBezTo>
                    <a:cubicBezTo>
                      <a:pt x="105" y="8"/>
                      <a:pt x="105" y="8"/>
                      <a:pt x="105" y="8"/>
                    </a:cubicBezTo>
                    <a:lnTo>
                      <a:pt x="105" y="147"/>
                    </a:lnTo>
                    <a:close/>
                    <a:moveTo>
                      <a:pt x="23" y="81"/>
                    </a:moveTo>
                    <a:cubicBezTo>
                      <a:pt x="23" y="83"/>
                      <a:pt x="25" y="85"/>
                      <a:pt x="27" y="85"/>
                    </a:cubicBezTo>
                    <a:cubicBezTo>
                      <a:pt x="86" y="85"/>
                      <a:pt x="86" y="85"/>
                      <a:pt x="86" y="85"/>
                    </a:cubicBezTo>
                    <a:cubicBezTo>
                      <a:pt x="88" y="85"/>
                      <a:pt x="90" y="83"/>
                      <a:pt x="90" y="81"/>
                    </a:cubicBezTo>
                    <a:cubicBezTo>
                      <a:pt x="90" y="79"/>
                      <a:pt x="88" y="77"/>
                      <a:pt x="86" y="77"/>
                    </a:cubicBezTo>
                    <a:cubicBezTo>
                      <a:pt x="27" y="77"/>
                      <a:pt x="27" y="77"/>
                      <a:pt x="27" y="77"/>
                    </a:cubicBezTo>
                    <a:cubicBezTo>
                      <a:pt x="25" y="77"/>
                      <a:pt x="23" y="79"/>
                      <a:pt x="23" y="81"/>
                    </a:cubicBezTo>
                    <a:close/>
                    <a:moveTo>
                      <a:pt x="70" y="99"/>
                    </a:moveTo>
                    <a:cubicBezTo>
                      <a:pt x="27" y="99"/>
                      <a:pt x="27" y="99"/>
                      <a:pt x="27" y="99"/>
                    </a:cubicBezTo>
                    <a:cubicBezTo>
                      <a:pt x="25" y="99"/>
                      <a:pt x="23" y="100"/>
                      <a:pt x="23" y="103"/>
                    </a:cubicBezTo>
                    <a:cubicBezTo>
                      <a:pt x="23" y="105"/>
                      <a:pt x="25" y="107"/>
                      <a:pt x="27" y="107"/>
                    </a:cubicBezTo>
                    <a:cubicBezTo>
                      <a:pt x="70" y="107"/>
                      <a:pt x="70" y="107"/>
                      <a:pt x="70" y="107"/>
                    </a:cubicBezTo>
                    <a:cubicBezTo>
                      <a:pt x="72" y="107"/>
                      <a:pt x="74" y="105"/>
                      <a:pt x="74" y="103"/>
                    </a:cubicBezTo>
                    <a:cubicBezTo>
                      <a:pt x="74" y="100"/>
                      <a:pt x="72" y="99"/>
                      <a:pt x="70" y="9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7" name="Freeform 279"/>
              <p:cNvSpPr>
                <a:spLocks/>
              </p:cNvSpPr>
              <p:nvPr/>
            </p:nvSpPr>
            <p:spPr bwMode="auto">
              <a:xfrm>
                <a:off x="5653088" y="1146175"/>
                <a:ext cx="171450" cy="117475"/>
              </a:xfrm>
              <a:custGeom>
                <a:avLst/>
                <a:gdLst/>
                <a:ahLst/>
                <a:cxnLst>
                  <a:cxn ang="0">
                    <a:pos x="146" y="14"/>
                  </a:cxn>
                  <a:cxn ang="0">
                    <a:pos x="63" y="14"/>
                  </a:cxn>
                  <a:cxn ang="0">
                    <a:pos x="55" y="5"/>
                  </a:cxn>
                  <a:cxn ang="0">
                    <a:pos x="46" y="0"/>
                  </a:cxn>
                  <a:cxn ang="0">
                    <a:pos x="5" y="0"/>
                  </a:cxn>
                  <a:cxn ang="0">
                    <a:pos x="0" y="6"/>
                  </a:cxn>
                  <a:cxn ang="0">
                    <a:pos x="0" y="99"/>
                  </a:cxn>
                  <a:cxn ang="0">
                    <a:pos x="5" y="104"/>
                  </a:cxn>
                  <a:cxn ang="0">
                    <a:pos x="146" y="104"/>
                  </a:cxn>
                  <a:cxn ang="0">
                    <a:pos x="152" y="99"/>
                  </a:cxn>
                  <a:cxn ang="0">
                    <a:pos x="152" y="19"/>
                  </a:cxn>
                  <a:cxn ang="0">
                    <a:pos x="146" y="14"/>
                  </a:cxn>
                </a:cxnLst>
                <a:rect l="0" t="0" r="r" b="b"/>
                <a:pathLst>
                  <a:path w="152" h="104">
                    <a:moveTo>
                      <a:pt x="146" y="14"/>
                    </a:moveTo>
                    <a:cubicBezTo>
                      <a:pt x="63" y="14"/>
                      <a:pt x="63" y="14"/>
                      <a:pt x="63" y="14"/>
                    </a:cubicBezTo>
                    <a:cubicBezTo>
                      <a:pt x="55" y="5"/>
                      <a:pt x="55" y="5"/>
                      <a:pt x="55" y="5"/>
                    </a:cubicBezTo>
                    <a:cubicBezTo>
                      <a:pt x="53" y="2"/>
                      <a:pt x="49" y="0"/>
                      <a:pt x="46" y="0"/>
                    </a:cubicBezTo>
                    <a:cubicBezTo>
                      <a:pt x="5" y="0"/>
                      <a:pt x="5" y="0"/>
                      <a:pt x="5" y="0"/>
                    </a:cubicBezTo>
                    <a:cubicBezTo>
                      <a:pt x="2" y="0"/>
                      <a:pt x="0" y="3"/>
                      <a:pt x="0" y="6"/>
                    </a:cubicBezTo>
                    <a:cubicBezTo>
                      <a:pt x="0" y="99"/>
                      <a:pt x="0" y="99"/>
                      <a:pt x="0" y="99"/>
                    </a:cubicBezTo>
                    <a:cubicBezTo>
                      <a:pt x="0" y="102"/>
                      <a:pt x="2" y="104"/>
                      <a:pt x="5" y="104"/>
                    </a:cubicBezTo>
                    <a:cubicBezTo>
                      <a:pt x="146" y="104"/>
                      <a:pt x="146" y="104"/>
                      <a:pt x="146" y="104"/>
                    </a:cubicBezTo>
                    <a:cubicBezTo>
                      <a:pt x="149" y="104"/>
                      <a:pt x="152" y="102"/>
                      <a:pt x="152" y="99"/>
                    </a:cubicBezTo>
                    <a:cubicBezTo>
                      <a:pt x="152" y="19"/>
                      <a:pt x="152" y="19"/>
                      <a:pt x="152" y="19"/>
                    </a:cubicBezTo>
                    <a:cubicBezTo>
                      <a:pt x="152" y="16"/>
                      <a:pt x="149" y="14"/>
                      <a:pt x="146" y="14"/>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8" name="Freeform 280"/>
              <p:cNvSpPr>
                <a:spLocks noEditPoints="1"/>
              </p:cNvSpPr>
              <p:nvPr/>
            </p:nvSpPr>
            <p:spPr bwMode="auto">
              <a:xfrm>
                <a:off x="5648326" y="1141413"/>
                <a:ext cx="180975" cy="127000"/>
              </a:xfrm>
              <a:custGeom>
                <a:avLst/>
                <a:gdLst/>
                <a:ahLst/>
                <a:cxnLst>
                  <a:cxn ang="0">
                    <a:pos x="150" y="14"/>
                  </a:cxn>
                  <a:cxn ang="0">
                    <a:pos x="67" y="14"/>
                  </a:cxn>
                  <a:cxn ang="0">
                    <a:pos x="70" y="15"/>
                  </a:cxn>
                  <a:cxn ang="0">
                    <a:pos x="62" y="6"/>
                  </a:cxn>
                  <a:cxn ang="0">
                    <a:pos x="50" y="0"/>
                  </a:cxn>
                  <a:cxn ang="0">
                    <a:pos x="9" y="0"/>
                  </a:cxn>
                  <a:cxn ang="0">
                    <a:pos x="0" y="10"/>
                  </a:cxn>
                  <a:cxn ang="0">
                    <a:pos x="0" y="103"/>
                  </a:cxn>
                  <a:cxn ang="0">
                    <a:pos x="9" y="112"/>
                  </a:cxn>
                  <a:cxn ang="0">
                    <a:pos x="150" y="112"/>
                  </a:cxn>
                  <a:cxn ang="0">
                    <a:pos x="160" y="103"/>
                  </a:cxn>
                  <a:cxn ang="0">
                    <a:pos x="160" y="23"/>
                  </a:cxn>
                  <a:cxn ang="0">
                    <a:pos x="150" y="14"/>
                  </a:cxn>
                  <a:cxn ang="0">
                    <a:pos x="152" y="23"/>
                  </a:cxn>
                  <a:cxn ang="0">
                    <a:pos x="152" y="103"/>
                  </a:cxn>
                  <a:cxn ang="0">
                    <a:pos x="150" y="104"/>
                  </a:cxn>
                  <a:cxn ang="0">
                    <a:pos x="9" y="104"/>
                  </a:cxn>
                  <a:cxn ang="0">
                    <a:pos x="8" y="103"/>
                  </a:cxn>
                  <a:cxn ang="0">
                    <a:pos x="8" y="10"/>
                  </a:cxn>
                  <a:cxn ang="0">
                    <a:pos x="9" y="8"/>
                  </a:cxn>
                  <a:cxn ang="0">
                    <a:pos x="50" y="8"/>
                  </a:cxn>
                  <a:cxn ang="0">
                    <a:pos x="56" y="11"/>
                  </a:cxn>
                  <a:cxn ang="0">
                    <a:pos x="64" y="21"/>
                  </a:cxn>
                  <a:cxn ang="0">
                    <a:pos x="67" y="22"/>
                  </a:cxn>
                  <a:cxn ang="0">
                    <a:pos x="150" y="22"/>
                  </a:cxn>
                  <a:cxn ang="0">
                    <a:pos x="152" y="23"/>
                  </a:cxn>
                </a:cxnLst>
                <a:rect l="0" t="0" r="r" b="b"/>
                <a:pathLst>
                  <a:path w="160" h="112">
                    <a:moveTo>
                      <a:pt x="150" y="14"/>
                    </a:moveTo>
                    <a:cubicBezTo>
                      <a:pt x="67" y="14"/>
                      <a:pt x="67" y="14"/>
                      <a:pt x="67" y="14"/>
                    </a:cubicBezTo>
                    <a:cubicBezTo>
                      <a:pt x="68" y="14"/>
                      <a:pt x="69" y="15"/>
                      <a:pt x="70" y="15"/>
                    </a:cubicBezTo>
                    <a:cubicBezTo>
                      <a:pt x="62" y="6"/>
                      <a:pt x="62" y="6"/>
                      <a:pt x="62" y="6"/>
                    </a:cubicBezTo>
                    <a:cubicBezTo>
                      <a:pt x="60" y="3"/>
                      <a:pt x="54" y="0"/>
                      <a:pt x="50" y="0"/>
                    </a:cubicBezTo>
                    <a:cubicBezTo>
                      <a:pt x="9" y="0"/>
                      <a:pt x="9" y="0"/>
                      <a:pt x="9" y="0"/>
                    </a:cubicBezTo>
                    <a:cubicBezTo>
                      <a:pt x="4" y="0"/>
                      <a:pt x="0" y="5"/>
                      <a:pt x="0" y="10"/>
                    </a:cubicBezTo>
                    <a:cubicBezTo>
                      <a:pt x="0" y="103"/>
                      <a:pt x="0" y="103"/>
                      <a:pt x="0" y="103"/>
                    </a:cubicBezTo>
                    <a:cubicBezTo>
                      <a:pt x="0" y="108"/>
                      <a:pt x="4" y="112"/>
                      <a:pt x="9" y="112"/>
                    </a:cubicBezTo>
                    <a:cubicBezTo>
                      <a:pt x="150" y="112"/>
                      <a:pt x="150" y="112"/>
                      <a:pt x="150" y="112"/>
                    </a:cubicBezTo>
                    <a:cubicBezTo>
                      <a:pt x="155" y="112"/>
                      <a:pt x="160" y="108"/>
                      <a:pt x="160" y="103"/>
                    </a:cubicBezTo>
                    <a:cubicBezTo>
                      <a:pt x="160" y="23"/>
                      <a:pt x="160" y="23"/>
                      <a:pt x="160" y="23"/>
                    </a:cubicBezTo>
                    <a:cubicBezTo>
                      <a:pt x="160" y="18"/>
                      <a:pt x="155" y="14"/>
                      <a:pt x="150" y="14"/>
                    </a:cubicBezTo>
                    <a:close/>
                    <a:moveTo>
                      <a:pt x="152" y="23"/>
                    </a:moveTo>
                    <a:cubicBezTo>
                      <a:pt x="152" y="103"/>
                      <a:pt x="152" y="103"/>
                      <a:pt x="152" y="103"/>
                    </a:cubicBezTo>
                    <a:cubicBezTo>
                      <a:pt x="152" y="104"/>
                      <a:pt x="151" y="104"/>
                      <a:pt x="150" y="104"/>
                    </a:cubicBezTo>
                    <a:cubicBezTo>
                      <a:pt x="9" y="104"/>
                      <a:pt x="9" y="104"/>
                      <a:pt x="9" y="104"/>
                    </a:cubicBezTo>
                    <a:cubicBezTo>
                      <a:pt x="9" y="104"/>
                      <a:pt x="8" y="104"/>
                      <a:pt x="8" y="103"/>
                    </a:cubicBezTo>
                    <a:cubicBezTo>
                      <a:pt x="8" y="10"/>
                      <a:pt x="8" y="10"/>
                      <a:pt x="8" y="10"/>
                    </a:cubicBezTo>
                    <a:cubicBezTo>
                      <a:pt x="8" y="9"/>
                      <a:pt x="9" y="8"/>
                      <a:pt x="9" y="8"/>
                    </a:cubicBezTo>
                    <a:cubicBezTo>
                      <a:pt x="50" y="8"/>
                      <a:pt x="50" y="8"/>
                      <a:pt x="50" y="8"/>
                    </a:cubicBezTo>
                    <a:cubicBezTo>
                      <a:pt x="52" y="8"/>
                      <a:pt x="55" y="10"/>
                      <a:pt x="56" y="11"/>
                    </a:cubicBezTo>
                    <a:cubicBezTo>
                      <a:pt x="64" y="21"/>
                      <a:pt x="64" y="21"/>
                      <a:pt x="64" y="21"/>
                    </a:cubicBezTo>
                    <a:cubicBezTo>
                      <a:pt x="65" y="22"/>
                      <a:pt x="66" y="22"/>
                      <a:pt x="67" y="22"/>
                    </a:cubicBezTo>
                    <a:cubicBezTo>
                      <a:pt x="150" y="22"/>
                      <a:pt x="150" y="22"/>
                      <a:pt x="150" y="22"/>
                    </a:cubicBezTo>
                    <a:cubicBezTo>
                      <a:pt x="151" y="22"/>
                      <a:pt x="152" y="23"/>
                      <a:pt x="152" y="2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9" name="Freeform 281"/>
              <p:cNvSpPr>
                <a:spLocks/>
              </p:cNvSpPr>
              <p:nvPr/>
            </p:nvSpPr>
            <p:spPr bwMode="auto">
              <a:xfrm>
                <a:off x="5865813" y="1203325"/>
                <a:ext cx="96838" cy="84138"/>
              </a:xfrm>
              <a:custGeom>
                <a:avLst/>
                <a:gdLst/>
                <a:ahLst/>
                <a:cxnLst>
                  <a:cxn ang="0">
                    <a:pos x="84" y="52"/>
                  </a:cxn>
                  <a:cxn ang="0">
                    <a:pos x="78" y="52"/>
                  </a:cxn>
                  <a:cxn ang="0">
                    <a:pos x="70" y="60"/>
                  </a:cxn>
                  <a:cxn ang="0">
                    <a:pos x="70" y="4"/>
                  </a:cxn>
                  <a:cxn ang="0">
                    <a:pos x="66" y="0"/>
                  </a:cxn>
                  <a:cxn ang="0">
                    <a:pos x="4" y="0"/>
                  </a:cxn>
                  <a:cxn ang="0">
                    <a:pos x="0" y="4"/>
                  </a:cxn>
                  <a:cxn ang="0">
                    <a:pos x="4" y="8"/>
                  </a:cxn>
                  <a:cxn ang="0">
                    <a:pos x="62" y="8"/>
                  </a:cxn>
                  <a:cxn ang="0">
                    <a:pos x="62" y="60"/>
                  </a:cxn>
                  <a:cxn ang="0">
                    <a:pos x="54" y="52"/>
                  </a:cxn>
                  <a:cxn ang="0">
                    <a:pos x="49" y="52"/>
                  </a:cxn>
                  <a:cxn ang="0">
                    <a:pos x="49" y="58"/>
                  </a:cxn>
                  <a:cxn ang="0">
                    <a:pos x="64" y="73"/>
                  </a:cxn>
                  <a:cxn ang="0">
                    <a:pos x="65" y="73"/>
                  </a:cxn>
                  <a:cxn ang="0">
                    <a:pos x="68" y="73"/>
                  </a:cxn>
                  <a:cxn ang="0">
                    <a:pos x="69" y="73"/>
                  </a:cxn>
                  <a:cxn ang="0">
                    <a:pos x="84" y="58"/>
                  </a:cxn>
                  <a:cxn ang="0">
                    <a:pos x="84" y="52"/>
                  </a:cxn>
                </a:cxnLst>
                <a:rect l="0" t="0" r="r" b="b"/>
                <a:pathLst>
                  <a:path w="85" h="74">
                    <a:moveTo>
                      <a:pt x="84" y="52"/>
                    </a:moveTo>
                    <a:cubicBezTo>
                      <a:pt x="82" y="51"/>
                      <a:pt x="80" y="51"/>
                      <a:pt x="78" y="52"/>
                    </a:cubicBezTo>
                    <a:cubicBezTo>
                      <a:pt x="70" y="60"/>
                      <a:pt x="70" y="60"/>
                      <a:pt x="70" y="60"/>
                    </a:cubicBezTo>
                    <a:cubicBezTo>
                      <a:pt x="70" y="4"/>
                      <a:pt x="70" y="4"/>
                      <a:pt x="70" y="4"/>
                    </a:cubicBezTo>
                    <a:cubicBezTo>
                      <a:pt x="70" y="2"/>
                      <a:pt x="69" y="0"/>
                      <a:pt x="66" y="0"/>
                    </a:cubicBezTo>
                    <a:cubicBezTo>
                      <a:pt x="4" y="0"/>
                      <a:pt x="4" y="0"/>
                      <a:pt x="4" y="0"/>
                    </a:cubicBezTo>
                    <a:cubicBezTo>
                      <a:pt x="2" y="0"/>
                      <a:pt x="0" y="2"/>
                      <a:pt x="0" y="4"/>
                    </a:cubicBezTo>
                    <a:cubicBezTo>
                      <a:pt x="0" y="7"/>
                      <a:pt x="2" y="8"/>
                      <a:pt x="4" y="8"/>
                    </a:cubicBezTo>
                    <a:cubicBezTo>
                      <a:pt x="62" y="8"/>
                      <a:pt x="62" y="8"/>
                      <a:pt x="62" y="8"/>
                    </a:cubicBezTo>
                    <a:cubicBezTo>
                      <a:pt x="62" y="60"/>
                      <a:pt x="62" y="60"/>
                      <a:pt x="62" y="60"/>
                    </a:cubicBezTo>
                    <a:cubicBezTo>
                      <a:pt x="54" y="52"/>
                      <a:pt x="54" y="52"/>
                      <a:pt x="54" y="52"/>
                    </a:cubicBezTo>
                    <a:cubicBezTo>
                      <a:pt x="53" y="51"/>
                      <a:pt x="50" y="51"/>
                      <a:pt x="49" y="52"/>
                    </a:cubicBezTo>
                    <a:cubicBezTo>
                      <a:pt x="47" y="54"/>
                      <a:pt x="47" y="56"/>
                      <a:pt x="49" y="58"/>
                    </a:cubicBezTo>
                    <a:cubicBezTo>
                      <a:pt x="64" y="73"/>
                      <a:pt x="64" y="73"/>
                      <a:pt x="64" y="73"/>
                    </a:cubicBezTo>
                    <a:cubicBezTo>
                      <a:pt x="64" y="73"/>
                      <a:pt x="64" y="73"/>
                      <a:pt x="65" y="73"/>
                    </a:cubicBezTo>
                    <a:cubicBezTo>
                      <a:pt x="66" y="74"/>
                      <a:pt x="67" y="74"/>
                      <a:pt x="68" y="73"/>
                    </a:cubicBezTo>
                    <a:cubicBezTo>
                      <a:pt x="68" y="73"/>
                      <a:pt x="69" y="73"/>
                      <a:pt x="69" y="73"/>
                    </a:cubicBezTo>
                    <a:cubicBezTo>
                      <a:pt x="84" y="58"/>
                      <a:pt x="84" y="58"/>
                      <a:pt x="84" y="58"/>
                    </a:cubicBezTo>
                    <a:cubicBezTo>
                      <a:pt x="85" y="56"/>
                      <a:pt x="85" y="54"/>
                      <a:pt x="84" y="52"/>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30" name="Freeform 282"/>
              <p:cNvSpPr>
                <a:spLocks/>
              </p:cNvSpPr>
              <p:nvPr/>
            </p:nvSpPr>
            <p:spPr bwMode="auto">
              <a:xfrm>
                <a:off x="5689601" y="1303338"/>
                <a:ext cx="149225" cy="128588"/>
              </a:xfrm>
              <a:custGeom>
                <a:avLst/>
                <a:gdLst/>
                <a:ahLst/>
                <a:cxnLst>
                  <a:cxn ang="0">
                    <a:pos x="128" y="107"/>
                  </a:cxn>
                  <a:cxn ang="0">
                    <a:pos x="23" y="107"/>
                  </a:cxn>
                  <a:cxn ang="0">
                    <a:pos x="23" y="14"/>
                  </a:cxn>
                  <a:cxn ang="0">
                    <a:pos x="31" y="22"/>
                  </a:cxn>
                  <a:cxn ang="0">
                    <a:pos x="36" y="22"/>
                  </a:cxn>
                  <a:cxn ang="0">
                    <a:pos x="36" y="16"/>
                  </a:cxn>
                  <a:cxn ang="0">
                    <a:pos x="22" y="2"/>
                  </a:cxn>
                  <a:cxn ang="0">
                    <a:pos x="20" y="1"/>
                  </a:cxn>
                  <a:cxn ang="0">
                    <a:pos x="17" y="1"/>
                  </a:cxn>
                  <a:cxn ang="0">
                    <a:pos x="16" y="2"/>
                  </a:cxn>
                  <a:cxn ang="0">
                    <a:pos x="1" y="16"/>
                  </a:cxn>
                  <a:cxn ang="0">
                    <a:pos x="1" y="22"/>
                  </a:cxn>
                  <a:cxn ang="0">
                    <a:pos x="7" y="22"/>
                  </a:cxn>
                  <a:cxn ang="0">
                    <a:pos x="15" y="14"/>
                  </a:cxn>
                  <a:cxn ang="0">
                    <a:pos x="15" y="111"/>
                  </a:cxn>
                  <a:cxn ang="0">
                    <a:pos x="19" y="115"/>
                  </a:cxn>
                  <a:cxn ang="0">
                    <a:pos x="128" y="115"/>
                  </a:cxn>
                  <a:cxn ang="0">
                    <a:pos x="132" y="111"/>
                  </a:cxn>
                  <a:cxn ang="0">
                    <a:pos x="128" y="107"/>
                  </a:cxn>
                </a:cxnLst>
                <a:rect l="0" t="0" r="r" b="b"/>
                <a:pathLst>
                  <a:path w="132" h="115">
                    <a:moveTo>
                      <a:pt x="128" y="107"/>
                    </a:moveTo>
                    <a:cubicBezTo>
                      <a:pt x="23" y="107"/>
                      <a:pt x="23" y="107"/>
                      <a:pt x="23" y="107"/>
                    </a:cubicBezTo>
                    <a:cubicBezTo>
                      <a:pt x="23" y="14"/>
                      <a:pt x="23" y="14"/>
                      <a:pt x="23" y="14"/>
                    </a:cubicBezTo>
                    <a:cubicBezTo>
                      <a:pt x="31" y="22"/>
                      <a:pt x="31" y="22"/>
                      <a:pt x="31" y="22"/>
                    </a:cubicBezTo>
                    <a:cubicBezTo>
                      <a:pt x="32" y="23"/>
                      <a:pt x="35" y="23"/>
                      <a:pt x="36" y="22"/>
                    </a:cubicBezTo>
                    <a:cubicBezTo>
                      <a:pt x="38" y="20"/>
                      <a:pt x="38" y="18"/>
                      <a:pt x="36" y="16"/>
                    </a:cubicBezTo>
                    <a:cubicBezTo>
                      <a:pt x="22" y="2"/>
                      <a:pt x="22" y="2"/>
                      <a:pt x="22" y="2"/>
                    </a:cubicBezTo>
                    <a:cubicBezTo>
                      <a:pt x="21" y="1"/>
                      <a:pt x="21" y="1"/>
                      <a:pt x="20" y="1"/>
                    </a:cubicBezTo>
                    <a:cubicBezTo>
                      <a:pt x="19" y="0"/>
                      <a:pt x="18" y="0"/>
                      <a:pt x="17" y="1"/>
                    </a:cubicBezTo>
                    <a:cubicBezTo>
                      <a:pt x="17" y="1"/>
                      <a:pt x="16" y="1"/>
                      <a:pt x="16" y="2"/>
                    </a:cubicBezTo>
                    <a:cubicBezTo>
                      <a:pt x="1" y="16"/>
                      <a:pt x="1" y="16"/>
                      <a:pt x="1" y="16"/>
                    </a:cubicBezTo>
                    <a:cubicBezTo>
                      <a:pt x="0" y="18"/>
                      <a:pt x="0" y="20"/>
                      <a:pt x="1" y="22"/>
                    </a:cubicBezTo>
                    <a:cubicBezTo>
                      <a:pt x="3" y="23"/>
                      <a:pt x="5" y="23"/>
                      <a:pt x="7" y="22"/>
                    </a:cubicBezTo>
                    <a:cubicBezTo>
                      <a:pt x="15" y="14"/>
                      <a:pt x="15" y="14"/>
                      <a:pt x="15" y="14"/>
                    </a:cubicBezTo>
                    <a:cubicBezTo>
                      <a:pt x="15" y="111"/>
                      <a:pt x="15" y="111"/>
                      <a:pt x="15" y="111"/>
                    </a:cubicBezTo>
                    <a:cubicBezTo>
                      <a:pt x="15" y="114"/>
                      <a:pt x="17" y="115"/>
                      <a:pt x="19" y="115"/>
                    </a:cubicBezTo>
                    <a:cubicBezTo>
                      <a:pt x="128" y="115"/>
                      <a:pt x="128" y="115"/>
                      <a:pt x="128" y="115"/>
                    </a:cubicBezTo>
                    <a:cubicBezTo>
                      <a:pt x="130" y="115"/>
                      <a:pt x="132" y="114"/>
                      <a:pt x="132" y="111"/>
                    </a:cubicBezTo>
                    <a:cubicBezTo>
                      <a:pt x="132" y="109"/>
                      <a:pt x="130" y="107"/>
                      <a:pt x="128" y="10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pic>
        <p:nvPicPr>
          <p:cNvPr id="3" name="Рисунок 2"/>
          <p:cNvPicPr>
            <a:picLocks noChangeAspect="1"/>
          </p:cNvPicPr>
          <p:nvPr/>
        </p:nvPicPr>
        <p:blipFill>
          <a:blip r:embed="rId2"/>
          <a:stretch>
            <a:fillRect/>
          </a:stretch>
        </p:blipFill>
        <p:spPr>
          <a:xfrm>
            <a:off x="100661" y="1557200"/>
            <a:ext cx="6842380" cy="3324969"/>
          </a:xfrm>
          <a:prstGeom prst="rect">
            <a:avLst/>
          </a:prstGeom>
        </p:spPr>
      </p:pic>
      <p:grpSp>
        <p:nvGrpSpPr>
          <p:cNvPr id="140" name="Target"/>
          <p:cNvGrpSpPr/>
          <p:nvPr/>
        </p:nvGrpSpPr>
        <p:grpSpPr>
          <a:xfrm>
            <a:off x="1616087" y="456743"/>
            <a:ext cx="276225" cy="352425"/>
            <a:chOff x="3181351" y="139700"/>
            <a:chExt cx="276225" cy="352425"/>
          </a:xfrm>
        </p:grpSpPr>
        <p:sp>
          <p:nvSpPr>
            <p:cNvPr id="141" name="Freeform 371"/>
            <p:cNvSpPr>
              <a:spLocks noEditPoints="1"/>
            </p:cNvSpPr>
            <p:nvPr/>
          </p:nvSpPr>
          <p:spPr bwMode="auto">
            <a:xfrm>
              <a:off x="3219451" y="177800"/>
              <a:ext cx="200025" cy="200025"/>
            </a:xfrm>
            <a:custGeom>
              <a:avLst/>
              <a:gdLst/>
              <a:ahLst/>
              <a:cxnLst>
                <a:cxn ang="0">
                  <a:pos x="89" y="0"/>
                </a:cxn>
                <a:cxn ang="0">
                  <a:pos x="0" y="89"/>
                </a:cxn>
                <a:cxn ang="0">
                  <a:pos x="89" y="178"/>
                </a:cxn>
                <a:cxn ang="0">
                  <a:pos x="178" y="89"/>
                </a:cxn>
                <a:cxn ang="0">
                  <a:pos x="89" y="0"/>
                </a:cxn>
                <a:cxn ang="0">
                  <a:pos x="89" y="146"/>
                </a:cxn>
                <a:cxn ang="0">
                  <a:pos x="32" y="89"/>
                </a:cxn>
                <a:cxn ang="0">
                  <a:pos x="89" y="32"/>
                </a:cxn>
                <a:cxn ang="0">
                  <a:pos x="146" y="89"/>
                </a:cxn>
                <a:cxn ang="0">
                  <a:pos x="89" y="146"/>
                </a:cxn>
              </a:cxnLst>
              <a:rect l="0" t="0" r="r" b="b"/>
              <a:pathLst>
                <a:path w="178" h="178">
                  <a:moveTo>
                    <a:pt x="89" y="0"/>
                  </a:moveTo>
                  <a:cubicBezTo>
                    <a:pt x="40" y="0"/>
                    <a:pt x="0" y="40"/>
                    <a:pt x="0" y="89"/>
                  </a:cubicBezTo>
                  <a:cubicBezTo>
                    <a:pt x="0" y="138"/>
                    <a:pt x="40" y="178"/>
                    <a:pt x="89" y="178"/>
                  </a:cubicBezTo>
                  <a:cubicBezTo>
                    <a:pt x="138" y="178"/>
                    <a:pt x="178" y="138"/>
                    <a:pt x="178" y="89"/>
                  </a:cubicBezTo>
                  <a:cubicBezTo>
                    <a:pt x="178" y="40"/>
                    <a:pt x="138" y="0"/>
                    <a:pt x="89" y="0"/>
                  </a:cubicBezTo>
                  <a:close/>
                  <a:moveTo>
                    <a:pt x="89" y="146"/>
                  </a:moveTo>
                  <a:cubicBezTo>
                    <a:pt x="57" y="146"/>
                    <a:pt x="32" y="121"/>
                    <a:pt x="32" y="89"/>
                  </a:cubicBezTo>
                  <a:cubicBezTo>
                    <a:pt x="32" y="58"/>
                    <a:pt x="57" y="32"/>
                    <a:pt x="89" y="32"/>
                  </a:cubicBezTo>
                  <a:cubicBezTo>
                    <a:pt x="120" y="32"/>
                    <a:pt x="146" y="58"/>
                    <a:pt x="146" y="89"/>
                  </a:cubicBezTo>
                  <a:cubicBezTo>
                    <a:pt x="146" y="121"/>
                    <a:pt x="120" y="146"/>
                    <a:pt x="89" y="146"/>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42" name="Oval 372"/>
            <p:cNvSpPr>
              <a:spLocks noChangeArrowheads="1"/>
            </p:cNvSpPr>
            <p:nvPr/>
          </p:nvSpPr>
          <p:spPr bwMode="auto">
            <a:xfrm>
              <a:off x="3292476" y="250825"/>
              <a:ext cx="53975" cy="53975"/>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43" name="Freeform 373"/>
            <p:cNvSpPr>
              <a:spLocks noEditPoints="1"/>
            </p:cNvSpPr>
            <p:nvPr/>
          </p:nvSpPr>
          <p:spPr bwMode="auto">
            <a:xfrm>
              <a:off x="3181351" y="139700"/>
              <a:ext cx="276225" cy="352425"/>
            </a:xfrm>
            <a:custGeom>
              <a:avLst/>
              <a:gdLst/>
              <a:ahLst/>
              <a:cxnLst>
                <a:cxn ang="0">
                  <a:pos x="123" y="0"/>
                </a:cxn>
                <a:cxn ang="0">
                  <a:pos x="116" y="246"/>
                </a:cxn>
                <a:cxn ang="0">
                  <a:pos x="98" y="270"/>
                </a:cxn>
                <a:cxn ang="0">
                  <a:pos x="119" y="255"/>
                </a:cxn>
                <a:cxn ang="0">
                  <a:pos x="98" y="285"/>
                </a:cxn>
                <a:cxn ang="0">
                  <a:pos x="104" y="291"/>
                </a:cxn>
                <a:cxn ang="0">
                  <a:pos x="119" y="285"/>
                </a:cxn>
                <a:cxn ang="0">
                  <a:pos x="98" y="312"/>
                </a:cxn>
                <a:cxn ang="0">
                  <a:pos x="119" y="296"/>
                </a:cxn>
                <a:cxn ang="0">
                  <a:pos x="127" y="296"/>
                </a:cxn>
                <a:cxn ang="0">
                  <a:pos x="148" y="312"/>
                </a:cxn>
                <a:cxn ang="0">
                  <a:pos x="127" y="285"/>
                </a:cxn>
                <a:cxn ang="0">
                  <a:pos x="142" y="291"/>
                </a:cxn>
                <a:cxn ang="0">
                  <a:pos x="148" y="285"/>
                </a:cxn>
                <a:cxn ang="0">
                  <a:pos x="127" y="255"/>
                </a:cxn>
                <a:cxn ang="0">
                  <a:pos x="148" y="270"/>
                </a:cxn>
                <a:cxn ang="0">
                  <a:pos x="130" y="246"/>
                </a:cxn>
                <a:cxn ang="0">
                  <a:pos x="123" y="119"/>
                </a:cxn>
                <a:cxn ang="0">
                  <a:pos x="119" y="143"/>
                </a:cxn>
                <a:cxn ang="0">
                  <a:pos x="109" y="109"/>
                </a:cxn>
                <a:cxn ang="0">
                  <a:pos x="137" y="109"/>
                </a:cxn>
                <a:cxn ang="0">
                  <a:pos x="127" y="143"/>
                </a:cxn>
                <a:cxn ang="0">
                  <a:pos x="123" y="119"/>
                </a:cxn>
                <a:cxn ang="0">
                  <a:pos x="151" y="123"/>
                </a:cxn>
                <a:cxn ang="0">
                  <a:pos x="123" y="95"/>
                </a:cxn>
                <a:cxn ang="0">
                  <a:pos x="95" y="123"/>
                </a:cxn>
                <a:cxn ang="0">
                  <a:pos x="119" y="176"/>
                </a:cxn>
                <a:cxn ang="0">
                  <a:pos x="123" y="70"/>
                </a:cxn>
                <a:cxn ang="0">
                  <a:pos x="127" y="176"/>
                </a:cxn>
                <a:cxn ang="0">
                  <a:pos x="127" y="184"/>
                </a:cxn>
                <a:cxn ang="0">
                  <a:pos x="123" y="62"/>
                </a:cxn>
                <a:cxn ang="0">
                  <a:pos x="119" y="184"/>
                </a:cxn>
                <a:cxn ang="0">
                  <a:pos x="38" y="123"/>
                </a:cxn>
                <a:cxn ang="0">
                  <a:pos x="208" y="123"/>
                </a:cxn>
                <a:cxn ang="0">
                  <a:pos x="127" y="184"/>
                </a:cxn>
                <a:cxn ang="0">
                  <a:pos x="127" y="216"/>
                </a:cxn>
                <a:cxn ang="0">
                  <a:pos x="123" y="30"/>
                </a:cxn>
                <a:cxn ang="0">
                  <a:pos x="119" y="216"/>
                </a:cxn>
                <a:cxn ang="0">
                  <a:pos x="8" y="123"/>
                </a:cxn>
                <a:cxn ang="0">
                  <a:pos x="238" y="123"/>
                </a:cxn>
              </a:cxnLst>
              <a:rect l="0" t="0" r="r" b="b"/>
              <a:pathLst>
                <a:path w="246" h="313">
                  <a:moveTo>
                    <a:pt x="246" y="123"/>
                  </a:moveTo>
                  <a:cubicBezTo>
                    <a:pt x="246" y="55"/>
                    <a:pt x="191" y="0"/>
                    <a:pt x="123" y="0"/>
                  </a:cubicBezTo>
                  <a:cubicBezTo>
                    <a:pt x="55" y="0"/>
                    <a:pt x="0" y="55"/>
                    <a:pt x="0" y="123"/>
                  </a:cubicBezTo>
                  <a:cubicBezTo>
                    <a:pt x="0" y="189"/>
                    <a:pt x="51" y="243"/>
                    <a:pt x="116" y="246"/>
                  </a:cubicBezTo>
                  <a:cubicBezTo>
                    <a:pt x="98" y="264"/>
                    <a:pt x="98" y="264"/>
                    <a:pt x="98" y="264"/>
                  </a:cubicBezTo>
                  <a:cubicBezTo>
                    <a:pt x="96" y="266"/>
                    <a:pt x="96" y="269"/>
                    <a:pt x="98" y="270"/>
                  </a:cubicBezTo>
                  <a:cubicBezTo>
                    <a:pt x="100" y="272"/>
                    <a:pt x="102" y="272"/>
                    <a:pt x="104" y="270"/>
                  </a:cubicBezTo>
                  <a:cubicBezTo>
                    <a:pt x="119" y="255"/>
                    <a:pt x="119" y="255"/>
                    <a:pt x="119" y="255"/>
                  </a:cubicBezTo>
                  <a:cubicBezTo>
                    <a:pt x="119" y="264"/>
                    <a:pt x="119" y="264"/>
                    <a:pt x="119" y="264"/>
                  </a:cubicBezTo>
                  <a:cubicBezTo>
                    <a:pt x="98" y="285"/>
                    <a:pt x="98" y="285"/>
                    <a:pt x="98" y="285"/>
                  </a:cubicBezTo>
                  <a:cubicBezTo>
                    <a:pt x="96" y="287"/>
                    <a:pt x="96" y="289"/>
                    <a:pt x="98" y="291"/>
                  </a:cubicBezTo>
                  <a:cubicBezTo>
                    <a:pt x="100" y="293"/>
                    <a:pt x="102" y="293"/>
                    <a:pt x="104" y="291"/>
                  </a:cubicBezTo>
                  <a:cubicBezTo>
                    <a:pt x="119" y="276"/>
                    <a:pt x="119" y="276"/>
                    <a:pt x="119" y="276"/>
                  </a:cubicBezTo>
                  <a:cubicBezTo>
                    <a:pt x="119" y="285"/>
                    <a:pt x="119" y="285"/>
                    <a:pt x="119" y="285"/>
                  </a:cubicBezTo>
                  <a:cubicBezTo>
                    <a:pt x="98" y="306"/>
                    <a:pt x="98" y="306"/>
                    <a:pt x="98" y="306"/>
                  </a:cubicBezTo>
                  <a:cubicBezTo>
                    <a:pt x="96" y="308"/>
                    <a:pt x="96" y="310"/>
                    <a:pt x="98" y="312"/>
                  </a:cubicBezTo>
                  <a:cubicBezTo>
                    <a:pt x="100" y="313"/>
                    <a:pt x="102" y="313"/>
                    <a:pt x="104" y="312"/>
                  </a:cubicBezTo>
                  <a:cubicBezTo>
                    <a:pt x="119" y="296"/>
                    <a:pt x="119" y="296"/>
                    <a:pt x="119" y="296"/>
                  </a:cubicBezTo>
                  <a:cubicBezTo>
                    <a:pt x="119" y="298"/>
                    <a:pt x="121" y="300"/>
                    <a:pt x="123" y="300"/>
                  </a:cubicBezTo>
                  <a:cubicBezTo>
                    <a:pt x="125" y="300"/>
                    <a:pt x="127" y="298"/>
                    <a:pt x="127" y="296"/>
                  </a:cubicBezTo>
                  <a:cubicBezTo>
                    <a:pt x="142" y="312"/>
                    <a:pt x="142" y="312"/>
                    <a:pt x="142" y="312"/>
                  </a:cubicBezTo>
                  <a:cubicBezTo>
                    <a:pt x="144" y="313"/>
                    <a:pt x="146" y="313"/>
                    <a:pt x="148" y="312"/>
                  </a:cubicBezTo>
                  <a:cubicBezTo>
                    <a:pt x="149" y="310"/>
                    <a:pt x="149" y="308"/>
                    <a:pt x="148" y="306"/>
                  </a:cubicBezTo>
                  <a:cubicBezTo>
                    <a:pt x="127" y="285"/>
                    <a:pt x="127" y="285"/>
                    <a:pt x="127" y="285"/>
                  </a:cubicBezTo>
                  <a:cubicBezTo>
                    <a:pt x="127" y="276"/>
                    <a:pt x="127" y="276"/>
                    <a:pt x="127" y="276"/>
                  </a:cubicBezTo>
                  <a:cubicBezTo>
                    <a:pt x="142" y="291"/>
                    <a:pt x="142" y="291"/>
                    <a:pt x="142" y="291"/>
                  </a:cubicBezTo>
                  <a:cubicBezTo>
                    <a:pt x="144" y="293"/>
                    <a:pt x="146" y="293"/>
                    <a:pt x="148" y="291"/>
                  </a:cubicBezTo>
                  <a:cubicBezTo>
                    <a:pt x="149" y="289"/>
                    <a:pt x="149" y="287"/>
                    <a:pt x="148" y="285"/>
                  </a:cubicBezTo>
                  <a:cubicBezTo>
                    <a:pt x="127" y="264"/>
                    <a:pt x="127" y="264"/>
                    <a:pt x="127" y="264"/>
                  </a:cubicBezTo>
                  <a:cubicBezTo>
                    <a:pt x="127" y="255"/>
                    <a:pt x="127" y="255"/>
                    <a:pt x="127" y="255"/>
                  </a:cubicBezTo>
                  <a:cubicBezTo>
                    <a:pt x="142" y="270"/>
                    <a:pt x="142" y="270"/>
                    <a:pt x="142" y="270"/>
                  </a:cubicBezTo>
                  <a:cubicBezTo>
                    <a:pt x="144" y="272"/>
                    <a:pt x="146" y="272"/>
                    <a:pt x="148" y="270"/>
                  </a:cubicBezTo>
                  <a:cubicBezTo>
                    <a:pt x="149" y="269"/>
                    <a:pt x="149" y="266"/>
                    <a:pt x="148" y="264"/>
                  </a:cubicBezTo>
                  <a:cubicBezTo>
                    <a:pt x="130" y="246"/>
                    <a:pt x="130" y="246"/>
                    <a:pt x="130" y="246"/>
                  </a:cubicBezTo>
                  <a:cubicBezTo>
                    <a:pt x="194" y="243"/>
                    <a:pt x="246" y="189"/>
                    <a:pt x="246" y="123"/>
                  </a:cubicBezTo>
                  <a:close/>
                  <a:moveTo>
                    <a:pt x="123" y="119"/>
                  </a:moveTo>
                  <a:cubicBezTo>
                    <a:pt x="121" y="119"/>
                    <a:pt x="119" y="121"/>
                    <a:pt x="119" y="123"/>
                  </a:cubicBezTo>
                  <a:cubicBezTo>
                    <a:pt x="119" y="143"/>
                    <a:pt x="119" y="143"/>
                    <a:pt x="119" y="143"/>
                  </a:cubicBezTo>
                  <a:cubicBezTo>
                    <a:pt x="110" y="141"/>
                    <a:pt x="103" y="133"/>
                    <a:pt x="103" y="123"/>
                  </a:cubicBezTo>
                  <a:cubicBezTo>
                    <a:pt x="103" y="118"/>
                    <a:pt x="105" y="113"/>
                    <a:pt x="109" y="109"/>
                  </a:cubicBezTo>
                  <a:cubicBezTo>
                    <a:pt x="113" y="105"/>
                    <a:pt x="118" y="103"/>
                    <a:pt x="123" y="103"/>
                  </a:cubicBezTo>
                  <a:cubicBezTo>
                    <a:pt x="128" y="103"/>
                    <a:pt x="133" y="105"/>
                    <a:pt x="137" y="109"/>
                  </a:cubicBezTo>
                  <a:cubicBezTo>
                    <a:pt x="141" y="113"/>
                    <a:pt x="143" y="118"/>
                    <a:pt x="143" y="123"/>
                  </a:cubicBezTo>
                  <a:cubicBezTo>
                    <a:pt x="143" y="133"/>
                    <a:pt x="136" y="141"/>
                    <a:pt x="127" y="143"/>
                  </a:cubicBezTo>
                  <a:cubicBezTo>
                    <a:pt x="127" y="123"/>
                    <a:pt x="127" y="123"/>
                    <a:pt x="127" y="123"/>
                  </a:cubicBezTo>
                  <a:cubicBezTo>
                    <a:pt x="127" y="121"/>
                    <a:pt x="125" y="119"/>
                    <a:pt x="123" y="119"/>
                  </a:cubicBezTo>
                  <a:close/>
                  <a:moveTo>
                    <a:pt x="127" y="151"/>
                  </a:moveTo>
                  <a:cubicBezTo>
                    <a:pt x="140" y="149"/>
                    <a:pt x="151" y="137"/>
                    <a:pt x="151" y="123"/>
                  </a:cubicBezTo>
                  <a:cubicBezTo>
                    <a:pt x="151" y="116"/>
                    <a:pt x="148" y="109"/>
                    <a:pt x="143" y="103"/>
                  </a:cubicBezTo>
                  <a:cubicBezTo>
                    <a:pt x="137" y="98"/>
                    <a:pt x="130" y="95"/>
                    <a:pt x="123" y="95"/>
                  </a:cubicBezTo>
                  <a:cubicBezTo>
                    <a:pt x="116" y="95"/>
                    <a:pt x="109" y="98"/>
                    <a:pt x="103" y="103"/>
                  </a:cubicBezTo>
                  <a:cubicBezTo>
                    <a:pt x="98" y="109"/>
                    <a:pt x="95" y="116"/>
                    <a:pt x="95" y="123"/>
                  </a:cubicBezTo>
                  <a:cubicBezTo>
                    <a:pt x="95" y="137"/>
                    <a:pt x="105" y="149"/>
                    <a:pt x="119" y="151"/>
                  </a:cubicBezTo>
                  <a:cubicBezTo>
                    <a:pt x="119" y="176"/>
                    <a:pt x="119" y="176"/>
                    <a:pt x="119" y="176"/>
                  </a:cubicBezTo>
                  <a:cubicBezTo>
                    <a:pt x="92" y="174"/>
                    <a:pt x="70" y="151"/>
                    <a:pt x="70" y="123"/>
                  </a:cubicBezTo>
                  <a:cubicBezTo>
                    <a:pt x="70" y="94"/>
                    <a:pt x="94" y="70"/>
                    <a:pt x="123" y="70"/>
                  </a:cubicBezTo>
                  <a:cubicBezTo>
                    <a:pt x="152" y="70"/>
                    <a:pt x="176" y="94"/>
                    <a:pt x="176" y="123"/>
                  </a:cubicBezTo>
                  <a:cubicBezTo>
                    <a:pt x="176" y="151"/>
                    <a:pt x="154" y="174"/>
                    <a:pt x="127" y="176"/>
                  </a:cubicBezTo>
                  <a:lnTo>
                    <a:pt x="127" y="151"/>
                  </a:lnTo>
                  <a:close/>
                  <a:moveTo>
                    <a:pt x="127" y="184"/>
                  </a:moveTo>
                  <a:cubicBezTo>
                    <a:pt x="159" y="182"/>
                    <a:pt x="184" y="155"/>
                    <a:pt x="184" y="123"/>
                  </a:cubicBezTo>
                  <a:cubicBezTo>
                    <a:pt x="184" y="89"/>
                    <a:pt x="157" y="62"/>
                    <a:pt x="123" y="62"/>
                  </a:cubicBezTo>
                  <a:cubicBezTo>
                    <a:pt x="89" y="62"/>
                    <a:pt x="62" y="89"/>
                    <a:pt x="62" y="123"/>
                  </a:cubicBezTo>
                  <a:cubicBezTo>
                    <a:pt x="62" y="155"/>
                    <a:pt x="87" y="182"/>
                    <a:pt x="119" y="184"/>
                  </a:cubicBezTo>
                  <a:cubicBezTo>
                    <a:pt x="119" y="208"/>
                    <a:pt x="119" y="208"/>
                    <a:pt x="119" y="208"/>
                  </a:cubicBezTo>
                  <a:cubicBezTo>
                    <a:pt x="74" y="206"/>
                    <a:pt x="38" y="169"/>
                    <a:pt x="38" y="123"/>
                  </a:cubicBezTo>
                  <a:cubicBezTo>
                    <a:pt x="38" y="76"/>
                    <a:pt x="76" y="38"/>
                    <a:pt x="123" y="38"/>
                  </a:cubicBezTo>
                  <a:cubicBezTo>
                    <a:pt x="170" y="38"/>
                    <a:pt x="208" y="76"/>
                    <a:pt x="208" y="123"/>
                  </a:cubicBezTo>
                  <a:cubicBezTo>
                    <a:pt x="208" y="169"/>
                    <a:pt x="172" y="206"/>
                    <a:pt x="127" y="208"/>
                  </a:cubicBezTo>
                  <a:lnTo>
                    <a:pt x="127" y="184"/>
                  </a:lnTo>
                  <a:close/>
                  <a:moveTo>
                    <a:pt x="127" y="238"/>
                  </a:moveTo>
                  <a:cubicBezTo>
                    <a:pt x="127" y="216"/>
                    <a:pt x="127" y="216"/>
                    <a:pt x="127" y="216"/>
                  </a:cubicBezTo>
                  <a:cubicBezTo>
                    <a:pt x="177" y="214"/>
                    <a:pt x="216" y="173"/>
                    <a:pt x="216" y="123"/>
                  </a:cubicBezTo>
                  <a:cubicBezTo>
                    <a:pt x="216" y="72"/>
                    <a:pt x="174" y="30"/>
                    <a:pt x="123" y="30"/>
                  </a:cubicBezTo>
                  <a:cubicBezTo>
                    <a:pt x="72" y="30"/>
                    <a:pt x="30" y="72"/>
                    <a:pt x="30" y="123"/>
                  </a:cubicBezTo>
                  <a:cubicBezTo>
                    <a:pt x="30" y="173"/>
                    <a:pt x="69" y="214"/>
                    <a:pt x="119" y="216"/>
                  </a:cubicBezTo>
                  <a:cubicBezTo>
                    <a:pt x="119" y="238"/>
                    <a:pt x="119" y="238"/>
                    <a:pt x="119" y="238"/>
                  </a:cubicBezTo>
                  <a:cubicBezTo>
                    <a:pt x="57" y="236"/>
                    <a:pt x="8" y="185"/>
                    <a:pt x="8" y="123"/>
                  </a:cubicBezTo>
                  <a:cubicBezTo>
                    <a:pt x="8" y="60"/>
                    <a:pt x="59" y="8"/>
                    <a:pt x="123" y="8"/>
                  </a:cubicBezTo>
                  <a:cubicBezTo>
                    <a:pt x="186" y="8"/>
                    <a:pt x="238" y="60"/>
                    <a:pt x="238" y="123"/>
                  </a:cubicBezTo>
                  <a:cubicBezTo>
                    <a:pt x="238" y="185"/>
                    <a:pt x="189" y="236"/>
                    <a:pt x="127" y="23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44" name="Shape 05"/>
          <p:cNvGrpSpPr/>
          <p:nvPr/>
        </p:nvGrpSpPr>
        <p:grpSpPr>
          <a:xfrm>
            <a:off x="164343" y="169405"/>
            <a:ext cx="863600" cy="1050925"/>
            <a:chOff x="3981451" y="1922464"/>
            <a:chExt cx="863600" cy="1050925"/>
          </a:xfrm>
        </p:grpSpPr>
        <p:sp>
          <p:nvSpPr>
            <p:cNvPr id="145" name="Rectangle 96"/>
            <p:cNvSpPr>
              <a:spLocks noChangeArrowheads="1"/>
            </p:cNvSpPr>
            <p:nvPr/>
          </p:nvSpPr>
          <p:spPr bwMode="auto">
            <a:xfrm>
              <a:off x="4286251" y="2003426"/>
              <a:ext cx="237244"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a:ln>
                    <a:noFill/>
                  </a:ln>
                  <a:effectLst/>
                  <a:latin typeface="Nexa Light" charset="0"/>
                  <a:cs typeface="Arial" pitchFamily="34" charset="0"/>
                </a:rPr>
                <a:t>Step</a:t>
              </a:r>
              <a:endParaRPr kumimoji="0" lang="ru-RU" sz="1800" b="0" i="0" u="none" strike="noStrike" cap="none" normalizeH="0" baseline="0">
                <a:ln>
                  <a:noFill/>
                </a:ln>
                <a:effectLst/>
                <a:latin typeface="Arial" pitchFamily="34" charset="0"/>
                <a:cs typeface="Arial" pitchFamily="34" charset="0"/>
              </a:endParaRPr>
            </a:p>
          </p:txBody>
        </p:sp>
        <p:sp>
          <p:nvSpPr>
            <p:cNvPr id="146" name="Rectangle 97"/>
            <p:cNvSpPr>
              <a:spLocks noChangeArrowheads="1"/>
            </p:cNvSpPr>
            <p:nvPr/>
          </p:nvSpPr>
          <p:spPr bwMode="auto">
            <a:xfrm>
              <a:off x="4325938" y="2559051"/>
              <a:ext cx="19877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chemeClr val="bg1">
                      <a:lumMod val="75000"/>
                    </a:schemeClr>
                  </a:solidFill>
                  <a:effectLst/>
                  <a:latin typeface="Abel" charset="0"/>
                  <a:cs typeface="Arial" pitchFamily="34" charset="0"/>
                </a:rPr>
                <a:t>0</a:t>
              </a:r>
              <a:r>
                <a:rPr kumimoji="0" lang="en-US" sz="1400" b="0" i="0" u="none" strike="noStrike" cap="none" normalizeH="0" baseline="0" dirty="0" smtClean="0">
                  <a:ln>
                    <a:noFill/>
                  </a:ln>
                  <a:solidFill>
                    <a:schemeClr val="bg1">
                      <a:lumMod val="75000"/>
                    </a:schemeClr>
                  </a:solidFill>
                  <a:effectLst/>
                  <a:latin typeface="Abel" charset="0"/>
                  <a:cs typeface="Arial" pitchFamily="34" charset="0"/>
                </a:rPr>
                <a:t>4</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grpSp>
          <p:nvGrpSpPr>
            <p:cNvPr id="147" name="Body"/>
            <p:cNvGrpSpPr/>
            <p:nvPr/>
          </p:nvGrpSpPr>
          <p:grpSpPr>
            <a:xfrm>
              <a:off x="3981451" y="1922464"/>
              <a:ext cx="863600" cy="1050925"/>
              <a:chOff x="3981451" y="1922464"/>
              <a:chExt cx="863600" cy="1050925"/>
            </a:xfrm>
          </p:grpSpPr>
          <p:sp>
            <p:nvSpPr>
              <p:cNvPr id="148" name="Freeform 176"/>
              <p:cNvSpPr>
                <a:spLocks/>
              </p:cNvSpPr>
              <p:nvPr/>
            </p:nvSpPr>
            <p:spPr bwMode="auto">
              <a:xfrm>
                <a:off x="4022726" y="1963739"/>
                <a:ext cx="53975" cy="53975"/>
              </a:xfrm>
              <a:custGeom>
                <a:avLst/>
                <a:gdLst/>
                <a:ahLst/>
                <a:cxnLst>
                  <a:cxn ang="0">
                    <a:pos x="0" y="48"/>
                  </a:cxn>
                  <a:cxn ang="0">
                    <a:pos x="48" y="0"/>
                  </a:cxn>
                </a:cxnLst>
                <a:rect l="0" t="0" r="r" b="b"/>
                <a:pathLst>
                  <a:path w="48" h="48">
                    <a:moveTo>
                      <a:pt x="0" y="48"/>
                    </a:moveTo>
                    <a:cubicBezTo>
                      <a:pt x="0" y="22"/>
                      <a:pt x="22" y="0"/>
                      <a:pt x="48" y="0"/>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9" name="Freeform 177"/>
              <p:cNvSpPr>
                <a:spLocks/>
              </p:cNvSpPr>
              <p:nvPr/>
            </p:nvSpPr>
            <p:spPr bwMode="auto">
              <a:xfrm>
                <a:off x="4749801" y="1963739"/>
                <a:ext cx="53975" cy="53975"/>
              </a:xfrm>
              <a:custGeom>
                <a:avLst/>
                <a:gdLst/>
                <a:ahLst/>
                <a:cxnLst>
                  <a:cxn ang="0">
                    <a:pos x="48" y="48"/>
                  </a:cxn>
                  <a:cxn ang="0">
                    <a:pos x="0" y="0"/>
                  </a:cxn>
                </a:cxnLst>
                <a:rect l="0" t="0" r="r" b="b"/>
                <a:pathLst>
                  <a:path w="48" h="48">
                    <a:moveTo>
                      <a:pt x="48" y="48"/>
                    </a:moveTo>
                    <a:cubicBezTo>
                      <a:pt x="48" y="22"/>
                      <a:pt x="26" y="0"/>
                      <a:pt x="0" y="0"/>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0" name="Freeform 178"/>
              <p:cNvSpPr>
                <a:spLocks/>
              </p:cNvSpPr>
              <p:nvPr/>
            </p:nvSpPr>
            <p:spPr bwMode="auto">
              <a:xfrm>
                <a:off x="4022726" y="2692401"/>
                <a:ext cx="53975" cy="53975"/>
              </a:xfrm>
              <a:custGeom>
                <a:avLst/>
                <a:gdLst/>
                <a:ahLst/>
                <a:cxnLst>
                  <a:cxn ang="0">
                    <a:pos x="0" y="0"/>
                  </a:cxn>
                  <a:cxn ang="0">
                    <a:pos x="48" y="48"/>
                  </a:cxn>
                </a:cxnLst>
                <a:rect l="0" t="0" r="r" b="b"/>
                <a:pathLst>
                  <a:path w="48" h="48">
                    <a:moveTo>
                      <a:pt x="0" y="0"/>
                    </a:moveTo>
                    <a:cubicBezTo>
                      <a:pt x="0" y="26"/>
                      <a:pt x="22" y="48"/>
                      <a:pt x="48" y="48"/>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1" name="Freeform 179"/>
              <p:cNvSpPr>
                <a:spLocks/>
              </p:cNvSpPr>
              <p:nvPr/>
            </p:nvSpPr>
            <p:spPr bwMode="auto">
              <a:xfrm>
                <a:off x="3981451" y="1922464"/>
                <a:ext cx="863600" cy="1050925"/>
              </a:xfrm>
              <a:custGeom>
                <a:avLst/>
                <a:gdLst/>
                <a:ahLst/>
                <a:cxnLst>
                  <a:cxn ang="0">
                    <a:pos x="684" y="768"/>
                  </a:cxn>
                  <a:cxn ang="0">
                    <a:pos x="35" y="768"/>
                  </a:cxn>
                  <a:cxn ang="0">
                    <a:pos x="0" y="733"/>
                  </a:cxn>
                  <a:cxn ang="0">
                    <a:pos x="0" y="35"/>
                  </a:cxn>
                  <a:cxn ang="0">
                    <a:pos x="35" y="0"/>
                  </a:cxn>
                  <a:cxn ang="0">
                    <a:pos x="733" y="0"/>
                  </a:cxn>
                  <a:cxn ang="0">
                    <a:pos x="768" y="35"/>
                  </a:cxn>
                  <a:cxn ang="0">
                    <a:pos x="768" y="733"/>
                  </a:cxn>
                  <a:cxn ang="0">
                    <a:pos x="758" y="758"/>
                  </a:cxn>
                  <a:cxn ang="0">
                    <a:pos x="619" y="932"/>
                  </a:cxn>
                  <a:cxn ang="0">
                    <a:pos x="619" y="794"/>
                  </a:cxn>
                </a:cxnLst>
                <a:rect l="0" t="0" r="r" b="b"/>
                <a:pathLst>
                  <a:path w="768" h="932">
                    <a:moveTo>
                      <a:pt x="684" y="768"/>
                    </a:moveTo>
                    <a:cubicBezTo>
                      <a:pt x="35" y="768"/>
                      <a:pt x="35" y="768"/>
                      <a:pt x="35" y="768"/>
                    </a:cubicBezTo>
                    <a:cubicBezTo>
                      <a:pt x="16" y="768"/>
                      <a:pt x="0" y="752"/>
                      <a:pt x="0" y="733"/>
                    </a:cubicBezTo>
                    <a:cubicBezTo>
                      <a:pt x="0" y="35"/>
                      <a:pt x="0" y="35"/>
                      <a:pt x="0" y="35"/>
                    </a:cubicBezTo>
                    <a:cubicBezTo>
                      <a:pt x="0" y="16"/>
                      <a:pt x="16" y="0"/>
                      <a:pt x="35" y="0"/>
                    </a:cubicBezTo>
                    <a:cubicBezTo>
                      <a:pt x="733" y="0"/>
                      <a:pt x="733" y="0"/>
                      <a:pt x="733" y="0"/>
                    </a:cubicBezTo>
                    <a:cubicBezTo>
                      <a:pt x="752" y="0"/>
                      <a:pt x="768" y="16"/>
                      <a:pt x="768" y="35"/>
                    </a:cubicBezTo>
                    <a:cubicBezTo>
                      <a:pt x="768" y="733"/>
                      <a:pt x="768" y="733"/>
                      <a:pt x="768" y="733"/>
                    </a:cubicBezTo>
                    <a:cubicBezTo>
                      <a:pt x="768" y="742"/>
                      <a:pt x="764" y="750"/>
                      <a:pt x="758" y="758"/>
                    </a:cubicBezTo>
                    <a:cubicBezTo>
                      <a:pt x="619" y="932"/>
                      <a:pt x="619" y="932"/>
                      <a:pt x="619" y="932"/>
                    </a:cubicBezTo>
                    <a:cubicBezTo>
                      <a:pt x="619" y="794"/>
                      <a:pt x="619" y="794"/>
                      <a:pt x="619" y="794"/>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2" name="Oval 180"/>
              <p:cNvSpPr>
                <a:spLocks noChangeArrowheads="1"/>
              </p:cNvSpPr>
              <p:nvPr/>
            </p:nvSpPr>
            <p:spPr bwMode="auto">
              <a:xfrm>
                <a:off x="4729163" y="2767014"/>
                <a:ext cx="42862" cy="42863"/>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153" name="Secondary lines 05"/>
          <p:cNvGrpSpPr/>
          <p:nvPr/>
        </p:nvGrpSpPr>
        <p:grpSpPr>
          <a:xfrm>
            <a:off x="99255" y="105904"/>
            <a:ext cx="642937" cy="584200"/>
            <a:chOff x="3916363" y="1858963"/>
            <a:chExt cx="642937" cy="584200"/>
          </a:xfrm>
        </p:grpSpPr>
        <p:sp>
          <p:nvSpPr>
            <p:cNvPr id="154" name="Freeform 224"/>
            <p:cNvSpPr>
              <a:spLocks/>
            </p:cNvSpPr>
            <p:nvPr/>
          </p:nvSpPr>
          <p:spPr bwMode="auto">
            <a:xfrm>
              <a:off x="3924300" y="1866901"/>
              <a:ext cx="201612" cy="96838"/>
            </a:xfrm>
            <a:custGeom>
              <a:avLst/>
              <a:gdLst/>
              <a:ahLst/>
              <a:cxnLst>
                <a:cxn ang="0">
                  <a:pos x="0" y="86"/>
                </a:cxn>
                <a:cxn ang="0">
                  <a:pos x="86" y="0"/>
                </a:cxn>
                <a:cxn ang="0">
                  <a:pos x="179" y="0"/>
                </a:cxn>
              </a:cxnLst>
              <a:rect l="0" t="0" r="r" b="b"/>
              <a:pathLst>
                <a:path w="179" h="86">
                  <a:moveTo>
                    <a:pt x="0" y="86"/>
                  </a:moveTo>
                  <a:cubicBezTo>
                    <a:pt x="0" y="38"/>
                    <a:pt x="38" y="0"/>
                    <a:pt x="86" y="0"/>
                  </a:cubicBezTo>
                  <a:cubicBezTo>
                    <a:pt x="179" y="0"/>
                    <a:pt x="179" y="0"/>
                    <a:pt x="179"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5" name="Line 225"/>
            <p:cNvSpPr>
              <a:spLocks noChangeShapeType="1"/>
            </p:cNvSpPr>
            <p:nvPr/>
          </p:nvSpPr>
          <p:spPr bwMode="auto">
            <a:xfrm>
              <a:off x="4183062" y="1866901"/>
              <a:ext cx="66628"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6" name="Line 226"/>
            <p:cNvSpPr>
              <a:spLocks noChangeShapeType="1"/>
            </p:cNvSpPr>
            <p:nvPr/>
          </p:nvSpPr>
          <p:spPr bwMode="auto">
            <a:xfrm>
              <a:off x="3924301" y="2014538"/>
              <a:ext cx="0" cy="92868"/>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7" name="Line 227"/>
            <p:cNvSpPr>
              <a:spLocks noChangeShapeType="1"/>
            </p:cNvSpPr>
            <p:nvPr/>
          </p:nvSpPr>
          <p:spPr bwMode="auto">
            <a:xfrm>
              <a:off x="3924301" y="2211388"/>
              <a:ext cx="0" cy="22226"/>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8" name="Line 228"/>
            <p:cNvSpPr>
              <a:spLocks noChangeShapeType="1"/>
            </p:cNvSpPr>
            <p:nvPr/>
          </p:nvSpPr>
          <p:spPr bwMode="auto">
            <a:xfrm>
              <a:off x="3924301" y="2262188"/>
              <a:ext cx="0" cy="125413"/>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9" name="Line 229"/>
            <p:cNvSpPr>
              <a:spLocks noChangeShapeType="1"/>
            </p:cNvSpPr>
            <p:nvPr/>
          </p:nvSpPr>
          <p:spPr bwMode="auto">
            <a:xfrm>
              <a:off x="4346575" y="1866901"/>
              <a:ext cx="168275"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0" name="Freeform 230"/>
            <p:cNvSpPr>
              <a:spLocks/>
            </p:cNvSpPr>
            <p:nvPr/>
          </p:nvSpPr>
          <p:spPr bwMode="auto">
            <a:xfrm>
              <a:off x="3916363" y="2427288"/>
              <a:ext cx="14287" cy="15875"/>
            </a:xfrm>
            <a:custGeom>
              <a:avLst/>
              <a:gdLst/>
              <a:ahLst/>
              <a:cxnLst>
                <a:cxn ang="0">
                  <a:pos x="5" y="13"/>
                </a:cxn>
                <a:cxn ang="0">
                  <a:pos x="1" y="5"/>
                </a:cxn>
                <a:cxn ang="0">
                  <a:pos x="8" y="1"/>
                </a:cxn>
                <a:cxn ang="0">
                  <a:pos x="12" y="9"/>
                </a:cxn>
                <a:cxn ang="0">
                  <a:pos x="5" y="13"/>
                </a:cxn>
              </a:cxnLst>
              <a:rect l="0" t="0" r="r" b="b"/>
              <a:pathLst>
                <a:path w="13" h="14">
                  <a:moveTo>
                    <a:pt x="5" y="13"/>
                  </a:moveTo>
                  <a:cubicBezTo>
                    <a:pt x="2" y="12"/>
                    <a:pt x="0" y="8"/>
                    <a:pt x="1" y="5"/>
                  </a:cubicBezTo>
                  <a:cubicBezTo>
                    <a:pt x="2" y="2"/>
                    <a:pt x="5" y="0"/>
                    <a:pt x="8" y="1"/>
                  </a:cubicBezTo>
                  <a:cubicBezTo>
                    <a:pt x="12" y="2"/>
                    <a:pt x="13" y="6"/>
                    <a:pt x="12" y="9"/>
                  </a:cubicBezTo>
                  <a:cubicBezTo>
                    <a:pt x="11" y="12"/>
                    <a:pt x="8" y="14"/>
                    <a:pt x="5" y="13"/>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61" name="Freeform 231"/>
            <p:cNvSpPr>
              <a:spLocks/>
            </p:cNvSpPr>
            <p:nvPr/>
          </p:nvSpPr>
          <p:spPr bwMode="auto">
            <a:xfrm>
              <a:off x="4306888" y="1858963"/>
              <a:ext cx="14287" cy="15875"/>
            </a:xfrm>
            <a:custGeom>
              <a:avLst/>
              <a:gdLst/>
              <a:ahLst/>
              <a:cxnLst>
                <a:cxn ang="0">
                  <a:pos x="5" y="12"/>
                </a:cxn>
                <a:cxn ang="0">
                  <a:pos x="1" y="5"/>
                </a:cxn>
                <a:cxn ang="0">
                  <a:pos x="8" y="1"/>
                </a:cxn>
                <a:cxn ang="0">
                  <a:pos x="12" y="8"/>
                </a:cxn>
                <a:cxn ang="0">
                  <a:pos x="5" y="12"/>
                </a:cxn>
              </a:cxnLst>
              <a:rect l="0" t="0" r="r" b="b"/>
              <a:pathLst>
                <a:path w="13" h="13">
                  <a:moveTo>
                    <a:pt x="5" y="12"/>
                  </a:moveTo>
                  <a:cubicBezTo>
                    <a:pt x="2" y="11"/>
                    <a:pt x="0" y="8"/>
                    <a:pt x="1" y="5"/>
                  </a:cubicBezTo>
                  <a:cubicBezTo>
                    <a:pt x="2" y="2"/>
                    <a:pt x="5" y="0"/>
                    <a:pt x="8" y="1"/>
                  </a:cubicBezTo>
                  <a:cubicBezTo>
                    <a:pt x="12" y="2"/>
                    <a:pt x="13" y="5"/>
                    <a:pt x="12" y="8"/>
                  </a:cubicBezTo>
                  <a:cubicBezTo>
                    <a:pt x="11" y="12"/>
                    <a:pt x="8" y="13"/>
                    <a:pt x="5"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62" name="Freeform 232"/>
            <p:cNvSpPr>
              <a:spLocks/>
            </p:cNvSpPr>
            <p:nvPr/>
          </p:nvSpPr>
          <p:spPr bwMode="auto">
            <a:xfrm>
              <a:off x="4543425" y="1862138"/>
              <a:ext cx="15875" cy="14288"/>
            </a:xfrm>
            <a:custGeom>
              <a:avLst/>
              <a:gdLst/>
              <a:ahLst/>
              <a:cxnLst>
                <a:cxn ang="0">
                  <a:pos x="5" y="12"/>
                </a:cxn>
                <a:cxn ang="0">
                  <a:pos x="1" y="5"/>
                </a:cxn>
                <a:cxn ang="0">
                  <a:pos x="9" y="1"/>
                </a:cxn>
                <a:cxn ang="0">
                  <a:pos x="13" y="8"/>
                </a:cxn>
                <a:cxn ang="0">
                  <a:pos x="5" y="12"/>
                </a:cxn>
              </a:cxnLst>
              <a:rect l="0" t="0" r="r" b="b"/>
              <a:pathLst>
                <a:path w="14" h="13">
                  <a:moveTo>
                    <a:pt x="5" y="12"/>
                  </a:moveTo>
                  <a:cubicBezTo>
                    <a:pt x="2" y="11"/>
                    <a:pt x="0" y="8"/>
                    <a:pt x="1" y="5"/>
                  </a:cubicBezTo>
                  <a:cubicBezTo>
                    <a:pt x="2" y="1"/>
                    <a:pt x="6" y="0"/>
                    <a:pt x="9" y="1"/>
                  </a:cubicBezTo>
                  <a:cubicBezTo>
                    <a:pt x="12" y="2"/>
                    <a:pt x="14" y="5"/>
                    <a:pt x="13" y="8"/>
                  </a:cubicBezTo>
                  <a:cubicBezTo>
                    <a:pt x="12" y="11"/>
                    <a:pt x="8" y="13"/>
                    <a:pt x="5"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63" name="Schematic man"/>
          <p:cNvGrpSpPr/>
          <p:nvPr/>
        </p:nvGrpSpPr>
        <p:grpSpPr>
          <a:xfrm>
            <a:off x="419930" y="443616"/>
            <a:ext cx="352425" cy="352425"/>
            <a:chOff x="2641601" y="139700"/>
            <a:chExt cx="352425" cy="352425"/>
          </a:xfrm>
        </p:grpSpPr>
        <p:sp>
          <p:nvSpPr>
            <p:cNvPr id="164" name="Freeform 374"/>
            <p:cNvSpPr>
              <a:spLocks/>
            </p:cNvSpPr>
            <p:nvPr/>
          </p:nvSpPr>
          <p:spPr bwMode="auto">
            <a:xfrm>
              <a:off x="2682876" y="180975"/>
              <a:ext cx="306388" cy="306388"/>
            </a:xfrm>
            <a:custGeom>
              <a:avLst/>
              <a:gdLst/>
              <a:ahLst/>
              <a:cxnLst>
                <a:cxn ang="0">
                  <a:pos x="214" y="0"/>
                </a:cxn>
                <a:cxn ang="0">
                  <a:pos x="246" y="94"/>
                </a:cxn>
                <a:cxn ang="0">
                  <a:pos x="94" y="246"/>
                </a:cxn>
                <a:cxn ang="0">
                  <a:pos x="0" y="214"/>
                </a:cxn>
                <a:cxn ang="0">
                  <a:pos x="120" y="272"/>
                </a:cxn>
                <a:cxn ang="0">
                  <a:pos x="272" y="120"/>
                </a:cxn>
                <a:cxn ang="0">
                  <a:pos x="214" y="0"/>
                </a:cxn>
              </a:cxnLst>
              <a:rect l="0" t="0" r="r" b="b"/>
              <a:pathLst>
                <a:path w="272" h="272">
                  <a:moveTo>
                    <a:pt x="214" y="0"/>
                  </a:moveTo>
                  <a:cubicBezTo>
                    <a:pt x="234" y="25"/>
                    <a:pt x="246" y="58"/>
                    <a:pt x="246" y="94"/>
                  </a:cubicBezTo>
                  <a:cubicBezTo>
                    <a:pt x="246" y="178"/>
                    <a:pt x="178" y="246"/>
                    <a:pt x="94" y="246"/>
                  </a:cubicBezTo>
                  <a:cubicBezTo>
                    <a:pt x="58" y="246"/>
                    <a:pt x="26" y="234"/>
                    <a:pt x="0" y="214"/>
                  </a:cubicBezTo>
                  <a:cubicBezTo>
                    <a:pt x="28" y="249"/>
                    <a:pt x="71" y="272"/>
                    <a:pt x="120" y="272"/>
                  </a:cubicBezTo>
                  <a:cubicBezTo>
                    <a:pt x="204" y="272"/>
                    <a:pt x="272" y="204"/>
                    <a:pt x="272" y="120"/>
                  </a:cubicBezTo>
                  <a:cubicBezTo>
                    <a:pt x="272" y="71"/>
                    <a:pt x="249" y="27"/>
                    <a:pt x="214" y="0"/>
                  </a:cubicBez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65" name="Freeform 375"/>
            <p:cNvSpPr>
              <a:spLocks noEditPoints="1"/>
            </p:cNvSpPr>
            <p:nvPr/>
          </p:nvSpPr>
          <p:spPr bwMode="auto">
            <a:xfrm>
              <a:off x="2713038" y="195263"/>
              <a:ext cx="209550" cy="179388"/>
            </a:xfrm>
            <a:custGeom>
              <a:avLst/>
              <a:gdLst/>
              <a:ahLst/>
              <a:cxnLst>
                <a:cxn ang="0">
                  <a:pos x="127" y="13"/>
                </a:cxn>
                <a:cxn ang="0">
                  <a:pos x="93" y="0"/>
                </a:cxn>
                <a:cxn ang="0">
                  <a:pos x="41" y="51"/>
                </a:cxn>
                <a:cxn ang="0">
                  <a:pos x="127" y="13"/>
                </a:cxn>
                <a:cxn ang="0">
                  <a:pos x="137" y="103"/>
                </a:cxn>
                <a:cxn ang="0">
                  <a:pos x="93" y="103"/>
                </a:cxn>
                <a:cxn ang="0">
                  <a:pos x="49" y="103"/>
                </a:cxn>
                <a:cxn ang="0">
                  <a:pos x="0" y="159"/>
                </a:cxn>
                <a:cxn ang="0">
                  <a:pos x="186" y="159"/>
                </a:cxn>
                <a:cxn ang="0">
                  <a:pos x="137" y="103"/>
                </a:cxn>
              </a:cxnLst>
              <a:rect l="0" t="0" r="r" b="b"/>
              <a:pathLst>
                <a:path w="186" h="159">
                  <a:moveTo>
                    <a:pt x="127" y="13"/>
                  </a:moveTo>
                  <a:cubicBezTo>
                    <a:pt x="118" y="5"/>
                    <a:pt x="106" y="0"/>
                    <a:pt x="93" y="0"/>
                  </a:cubicBezTo>
                  <a:cubicBezTo>
                    <a:pt x="64" y="0"/>
                    <a:pt x="41" y="23"/>
                    <a:pt x="41" y="51"/>
                  </a:cubicBezTo>
                  <a:cubicBezTo>
                    <a:pt x="69" y="51"/>
                    <a:pt x="100" y="45"/>
                    <a:pt x="127" y="13"/>
                  </a:cubicBezTo>
                  <a:close/>
                  <a:moveTo>
                    <a:pt x="137" y="103"/>
                  </a:moveTo>
                  <a:cubicBezTo>
                    <a:pt x="113" y="103"/>
                    <a:pt x="93" y="103"/>
                    <a:pt x="93" y="103"/>
                  </a:cubicBezTo>
                  <a:cubicBezTo>
                    <a:pt x="93" y="103"/>
                    <a:pt x="72" y="103"/>
                    <a:pt x="49" y="103"/>
                  </a:cubicBezTo>
                  <a:cubicBezTo>
                    <a:pt x="13" y="103"/>
                    <a:pt x="0" y="136"/>
                    <a:pt x="0" y="159"/>
                  </a:cubicBezTo>
                  <a:cubicBezTo>
                    <a:pt x="186" y="159"/>
                    <a:pt x="186" y="159"/>
                    <a:pt x="186" y="159"/>
                  </a:cubicBezTo>
                  <a:cubicBezTo>
                    <a:pt x="186" y="136"/>
                    <a:pt x="172" y="103"/>
                    <a:pt x="137" y="10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66" name="Freeform 376"/>
            <p:cNvSpPr>
              <a:spLocks noEditPoints="1"/>
            </p:cNvSpPr>
            <p:nvPr/>
          </p:nvSpPr>
          <p:spPr bwMode="auto">
            <a:xfrm>
              <a:off x="2641601" y="139700"/>
              <a:ext cx="352425" cy="352425"/>
            </a:xfrm>
            <a:custGeom>
              <a:avLst/>
              <a:gdLst/>
              <a:ahLst/>
              <a:cxnLst>
                <a:cxn ang="0">
                  <a:pos x="201" y="148"/>
                </a:cxn>
                <a:cxn ang="0">
                  <a:pos x="185" y="148"/>
                </a:cxn>
                <a:cxn ang="0">
                  <a:pos x="213" y="100"/>
                </a:cxn>
                <a:cxn ang="0">
                  <a:pos x="194" y="59"/>
                </a:cxn>
                <a:cxn ang="0">
                  <a:pos x="194" y="59"/>
                </a:cxn>
                <a:cxn ang="0">
                  <a:pos x="193" y="59"/>
                </a:cxn>
                <a:cxn ang="0">
                  <a:pos x="157" y="45"/>
                </a:cxn>
                <a:cxn ang="0">
                  <a:pos x="101" y="100"/>
                </a:cxn>
                <a:cxn ang="0">
                  <a:pos x="128" y="148"/>
                </a:cxn>
                <a:cxn ang="0">
                  <a:pos x="113" y="148"/>
                </a:cxn>
                <a:cxn ang="0">
                  <a:pos x="72" y="169"/>
                </a:cxn>
                <a:cxn ang="0">
                  <a:pos x="60" y="208"/>
                </a:cxn>
                <a:cxn ang="0">
                  <a:pos x="64" y="212"/>
                </a:cxn>
                <a:cxn ang="0">
                  <a:pos x="68" y="208"/>
                </a:cxn>
                <a:cxn ang="0">
                  <a:pos x="78" y="174"/>
                </a:cxn>
                <a:cxn ang="0">
                  <a:pos x="113" y="156"/>
                </a:cxn>
                <a:cxn ang="0">
                  <a:pos x="201" y="156"/>
                </a:cxn>
                <a:cxn ang="0">
                  <a:pos x="246" y="208"/>
                </a:cxn>
                <a:cxn ang="0">
                  <a:pos x="250" y="212"/>
                </a:cxn>
                <a:cxn ang="0">
                  <a:pos x="254" y="208"/>
                </a:cxn>
                <a:cxn ang="0">
                  <a:pos x="201" y="148"/>
                </a:cxn>
                <a:cxn ang="0">
                  <a:pos x="157" y="53"/>
                </a:cxn>
                <a:cxn ang="0">
                  <a:pos x="185" y="62"/>
                </a:cxn>
                <a:cxn ang="0">
                  <a:pos x="109" y="96"/>
                </a:cxn>
                <a:cxn ang="0">
                  <a:pos x="157" y="53"/>
                </a:cxn>
                <a:cxn ang="0">
                  <a:pos x="109" y="104"/>
                </a:cxn>
                <a:cxn ang="0">
                  <a:pos x="191" y="68"/>
                </a:cxn>
                <a:cxn ang="0">
                  <a:pos x="205" y="100"/>
                </a:cxn>
                <a:cxn ang="0">
                  <a:pos x="157" y="148"/>
                </a:cxn>
                <a:cxn ang="0">
                  <a:pos x="109" y="104"/>
                </a:cxn>
                <a:cxn ang="0">
                  <a:pos x="157" y="0"/>
                </a:cxn>
                <a:cxn ang="0">
                  <a:pos x="0" y="157"/>
                </a:cxn>
                <a:cxn ang="0">
                  <a:pos x="157" y="313"/>
                </a:cxn>
                <a:cxn ang="0">
                  <a:pos x="313" y="157"/>
                </a:cxn>
                <a:cxn ang="0">
                  <a:pos x="157" y="0"/>
                </a:cxn>
                <a:cxn ang="0">
                  <a:pos x="157" y="305"/>
                </a:cxn>
                <a:cxn ang="0">
                  <a:pos x="8" y="157"/>
                </a:cxn>
                <a:cxn ang="0">
                  <a:pos x="157" y="8"/>
                </a:cxn>
                <a:cxn ang="0">
                  <a:pos x="305" y="157"/>
                </a:cxn>
                <a:cxn ang="0">
                  <a:pos x="157" y="305"/>
                </a:cxn>
              </a:cxnLst>
              <a:rect l="0" t="0" r="r" b="b"/>
              <a:pathLst>
                <a:path w="313" h="313">
                  <a:moveTo>
                    <a:pt x="201" y="148"/>
                  </a:moveTo>
                  <a:cubicBezTo>
                    <a:pt x="185" y="148"/>
                    <a:pt x="185" y="148"/>
                    <a:pt x="185" y="148"/>
                  </a:cubicBezTo>
                  <a:cubicBezTo>
                    <a:pt x="202" y="139"/>
                    <a:pt x="213" y="121"/>
                    <a:pt x="213" y="100"/>
                  </a:cubicBezTo>
                  <a:cubicBezTo>
                    <a:pt x="213" y="84"/>
                    <a:pt x="205" y="69"/>
                    <a:pt x="194" y="59"/>
                  </a:cubicBezTo>
                  <a:cubicBezTo>
                    <a:pt x="194" y="59"/>
                    <a:pt x="194" y="59"/>
                    <a:pt x="194" y="59"/>
                  </a:cubicBezTo>
                  <a:cubicBezTo>
                    <a:pt x="194" y="59"/>
                    <a:pt x="194" y="59"/>
                    <a:pt x="193" y="59"/>
                  </a:cubicBezTo>
                  <a:cubicBezTo>
                    <a:pt x="184" y="50"/>
                    <a:pt x="171" y="45"/>
                    <a:pt x="157" y="45"/>
                  </a:cubicBezTo>
                  <a:cubicBezTo>
                    <a:pt x="126" y="45"/>
                    <a:pt x="101" y="70"/>
                    <a:pt x="101" y="100"/>
                  </a:cubicBezTo>
                  <a:cubicBezTo>
                    <a:pt x="101" y="121"/>
                    <a:pt x="112" y="139"/>
                    <a:pt x="128" y="148"/>
                  </a:cubicBezTo>
                  <a:cubicBezTo>
                    <a:pt x="113" y="148"/>
                    <a:pt x="113" y="148"/>
                    <a:pt x="113" y="148"/>
                  </a:cubicBezTo>
                  <a:cubicBezTo>
                    <a:pt x="96" y="148"/>
                    <a:pt x="81" y="156"/>
                    <a:pt x="72" y="169"/>
                  </a:cubicBezTo>
                  <a:cubicBezTo>
                    <a:pt x="64" y="180"/>
                    <a:pt x="60" y="194"/>
                    <a:pt x="60" y="208"/>
                  </a:cubicBezTo>
                  <a:cubicBezTo>
                    <a:pt x="60" y="211"/>
                    <a:pt x="62" y="212"/>
                    <a:pt x="64" y="212"/>
                  </a:cubicBezTo>
                  <a:cubicBezTo>
                    <a:pt x="66" y="212"/>
                    <a:pt x="68" y="211"/>
                    <a:pt x="68" y="208"/>
                  </a:cubicBezTo>
                  <a:cubicBezTo>
                    <a:pt x="68" y="196"/>
                    <a:pt x="72" y="183"/>
                    <a:pt x="78" y="174"/>
                  </a:cubicBezTo>
                  <a:cubicBezTo>
                    <a:pt x="86" y="162"/>
                    <a:pt x="98" y="156"/>
                    <a:pt x="113" y="156"/>
                  </a:cubicBezTo>
                  <a:cubicBezTo>
                    <a:pt x="201" y="156"/>
                    <a:pt x="201" y="156"/>
                    <a:pt x="201" y="156"/>
                  </a:cubicBezTo>
                  <a:cubicBezTo>
                    <a:pt x="236" y="156"/>
                    <a:pt x="246" y="190"/>
                    <a:pt x="246" y="208"/>
                  </a:cubicBezTo>
                  <a:cubicBezTo>
                    <a:pt x="246" y="211"/>
                    <a:pt x="248" y="212"/>
                    <a:pt x="250" y="212"/>
                  </a:cubicBezTo>
                  <a:cubicBezTo>
                    <a:pt x="252" y="212"/>
                    <a:pt x="254" y="211"/>
                    <a:pt x="254" y="208"/>
                  </a:cubicBezTo>
                  <a:cubicBezTo>
                    <a:pt x="254" y="184"/>
                    <a:pt x="240" y="148"/>
                    <a:pt x="201" y="148"/>
                  </a:cubicBezTo>
                  <a:close/>
                  <a:moveTo>
                    <a:pt x="157" y="53"/>
                  </a:moveTo>
                  <a:cubicBezTo>
                    <a:pt x="167" y="53"/>
                    <a:pt x="177" y="56"/>
                    <a:pt x="185" y="62"/>
                  </a:cubicBezTo>
                  <a:cubicBezTo>
                    <a:pt x="160" y="91"/>
                    <a:pt x="132" y="96"/>
                    <a:pt x="109" y="96"/>
                  </a:cubicBezTo>
                  <a:cubicBezTo>
                    <a:pt x="111" y="72"/>
                    <a:pt x="132" y="53"/>
                    <a:pt x="157" y="53"/>
                  </a:cubicBezTo>
                  <a:close/>
                  <a:moveTo>
                    <a:pt x="109" y="104"/>
                  </a:moveTo>
                  <a:cubicBezTo>
                    <a:pt x="133" y="104"/>
                    <a:pt x="163" y="98"/>
                    <a:pt x="191" y="68"/>
                  </a:cubicBezTo>
                  <a:cubicBezTo>
                    <a:pt x="200" y="76"/>
                    <a:pt x="205" y="88"/>
                    <a:pt x="205" y="100"/>
                  </a:cubicBezTo>
                  <a:cubicBezTo>
                    <a:pt x="205" y="127"/>
                    <a:pt x="183" y="148"/>
                    <a:pt x="157" y="148"/>
                  </a:cubicBezTo>
                  <a:cubicBezTo>
                    <a:pt x="132" y="148"/>
                    <a:pt x="111" y="129"/>
                    <a:pt x="109" y="104"/>
                  </a:cubicBezTo>
                  <a:close/>
                  <a:moveTo>
                    <a:pt x="157" y="0"/>
                  </a:moveTo>
                  <a:cubicBezTo>
                    <a:pt x="70" y="0"/>
                    <a:pt x="0" y="70"/>
                    <a:pt x="0" y="157"/>
                  </a:cubicBezTo>
                  <a:cubicBezTo>
                    <a:pt x="0" y="243"/>
                    <a:pt x="70" y="313"/>
                    <a:pt x="157" y="313"/>
                  </a:cubicBezTo>
                  <a:cubicBezTo>
                    <a:pt x="243" y="313"/>
                    <a:pt x="313" y="243"/>
                    <a:pt x="313" y="157"/>
                  </a:cubicBezTo>
                  <a:cubicBezTo>
                    <a:pt x="313" y="70"/>
                    <a:pt x="243" y="0"/>
                    <a:pt x="157" y="0"/>
                  </a:cubicBezTo>
                  <a:close/>
                  <a:moveTo>
                    <a:pt x="157" y="305"/>
                  </a:moveTo>
                  <a:cubicBezTo>
                    <a:pt x="75" y="305"/>
                    <a:pt x="8" y="238"/>
                    <a:pt x="8" y="157"/>
                  </a:cubicBezTo>
                  <a:cubicBezTo>
                    <a:pt x="8" y="75"/>
                    <a:pt x="75" y="8"/>
                    <a:pt x="157" y="8"/>
                  </a:cubicBezTo>
                  <a:cubicBezTo>
                    <a:pt x="239" y="8"/>
                    <a:pt x="305" y="75"/>
                    <a:pt x="305" y="157"/>
                  </a:cubicBezTo>
                  <a:cubicBezTo>
                    <a:pt x="305" y="238"/>
                    <a:pt x="239" y="305"/>
                    <a:pt x="157" y="30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67" name="Name 01"/>
          <p:cNvSpPr>
            <a:spLocks noChangeArrowheads="1"/>
          </p:cNvSpPr>
          <p:nvPr/>
        </p:nvSpPr>
        <p:spPr bwMode="auto">
          <a:xfrm>
            <a:off x="352770" y="380363"/>
            <a:ext cx="614644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600" dirty="0" smtClean="0">
                <a:solidFill>
                  <a:srgbClr val="00B0F0"/>
                </a:solidFill>
                <a:latin typeface="Nexa Light" charset="0"/>
                <a:cs typeface="Arial" pitchFamily="34" charset="0"/>
              </a:rPr>
              <a:t>                               Get Keywords:</a:t>
            </a:r>
            <a:r>
              <a:rPr lang="ru-RU" sz="1600" dirty="0" smtClean="0">
                <a:solidFill>
                  <a:srgbClr val="00B0F0"/>
                </a:solidFill>
                <a:latin typeface="Nexa Light" charset="0"/>
                <a:cs typeface="Arial" pitchFamily="34" charset="0"/>
              </a:rPr>
              <a:t>  </a:t>
            </a:r>
            <a:endParaRPr lang="en-US" sz="1600" dirty="0">
              <a:solidFill>
                <a:srgbClr val="00B0F0"/>
              </a:solidFill>
              <a:latin typeface="Nexa Light" charset="0"/>
              <a:cs typeface="Arial" pitchFamily="34" charset="0"/>
            </a:endParaRPr>
          </a:p>
          <a:p>
            <a:pPr lvl="0" fontAlgn="base">
              <a:spcBef>
                <a:spcPct val="0"/>
              </a:spcBef>
              <a:spcAft>
                <a:spcPct val="0"/>
              </a:spcAft>
            </a:pPr>
            <a:r>
              <a:rPr lang="en-US" sz="1600" dirty="0">
                <a:solidFill>
                  <a:srgbClr val="00B0F0"/>
                </a:solidFill>
                <a:latin typeface="Nexa Light" charset="0"/>
                <a:cs typeface="Arial" pitchFamily="34" charset="0"/>
              </a:rPr>
              <a:t>                               combine all </a:t>
            </a:r>
            <a:r>
              <a:rPr lang="en-US" sz="1600" dirty="0" smtClean="0">
                <a:solidFill>
                  <a:srgbClr val="00B0F0"/>
                </a:solidFill>
                <a:latin typeface="Nexa Light" charset="0"/>
                <a:cs typeface="Arial" pitchFamily="34" charset="0"/>
              </a:rPr>
              <a:t>methods</a:t>
            </a:r>
            <a:r>
              <a:rPr lang="ru-RU" sz="1600" dirty="0" smtClean="0">
                <a:solidFill>
                  <a:srgbClr val="00B0F0"/>
                </a:solidFill>
                <a:latin typeface="Nexa Light" charset="0"/>
                <a:cs typeface="Arial" pitchFamily="34" charset="0"/>
              </a:rPr>
              <a:t> </a:t>
            </a:r>
            <a:r>
              <a:rPr lang="en-US" sz="1600" dirty="0" smtClean="0">
                <a:solidFill>
                  <a:srgbClr val="00B0F0"/>
                </a:solidFill>
                <a:latin typeface="Nexa Light" charset="0"/>
                <a:cs typeface="Arial" pitchFamily="34" charset="0"/>
              </a:rPr>
              <a:t>together</a:t>
            </a:r>
            <a:endParaRPr lang="ru-RU" sz="1600" dirty="0">
              <a:solidFill>
                <a:srgbClr val="00B0F0"/>
              </a:solidFill>
              <a:latin typeface="Arial" pitchFamily="34" charset="0"/>
              <a:cs typeface="Arial" pitchFamily="34" charset="0"/>
            </a:endParaRPr>
          </a:p>
        </p:txBody>
      </p:sp>
      <p:grpSp>
        <p:nvGrpSpPr>
          <p:cNvPr id="168" name="Группа 167"/>
          <p:cNvGrpSpPr/>
          <p:nvPr/>
        </p:nvGrpSpPr>
        <p:grpSpPr>
          <a:xfrm>
            <a:off x="7031824" y="3283325"/>
            <a:ext cx="1901824" cy="1801993"/>
            <a:chOff x="2196307" y="2875275"/>
            <a:chExt cx="1901825" cy="1908175"/>
          </a:xfrm>
        </p:grpSpPr>
        <p:grpSp>
          <p:nvGrpSpPr>
            <p:cNvPr id="169" name="Secondary lines 2"/>
            <p:cNvGrpSpPr/>
            <p:nvPr/>
          </p:nvGrpSpPr>
          <p:grpSpPr>
            <a:xfrm>
              <a:off x="2666207" y="3281675"/>
              <a:ext cx="962025" cy="1090612"/>
              <a:chOff x="2551113" y="3298029"/>
              <a:chExt cx="962025" cy="1090612"/>
            </a:xfrm>
          </p:grpSpPr>
          <p:sp>
            <p:nvSpPr>
              <p:cNvPr id="171" name="Oval 51"/>
              <p:cNvSpPr>
                <a:spLocks noChangeArrowheads="1"/>
              </p:cNvSpPr>
              <p:nvPr/>
            </p:nvSpPr>
            <p:spPr bwMode="auto">
              <a:xfrm>
                <a:off x="2898775" y="3301204"/>
                <a:ext cx="17463" cy="19050"/>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72" name="Freeform 42"/>
              <p:cNvSpPr>
                <a:spLocks/>
              </p:cNvSpPr>
              <p:nvPr/>
            </p:nvSpPr>
            <p:spPr bwMode="auto">
              <a:xfrm>
                <a:off x="2641600" y="3364704"/>
                <a:ext cx="392113" cy="201613"/>
              </a:xfrm>
              <a:custGeom>
                <a:avLst/>
                <a:gdLst/>
                <a:ahLst/>
                <a:cxnLst>
                  <a:cxn ang="0">
                    <a:pos x="0" y="134"/>
                  </a:cxn>
                  <a:cxn ang="0">
                    <a:pos x="261" y="0"/>
                  </a:cxn>
                </a:cxnLst>
                <a:rect l="0" t="0" r="r" b="b"/>
                <a:pathLst>
                  <a:path w="261" h="134">
                    <a:moveTo>
                      <a:pt x="0" y="134"/>
                    </a:moveTo>
                    <a:cubicBezTo>
                      <a:pt x="58" y="53"/>
                      <a:pt x="153" y="0"/>
                      <a:pt x="261"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3" name="Freeform 43"/>
              <p:cNvSpPr>
                <a:spLocks/>
              </p:cNvSpPr>
              <p:nvPr/>
            </p:nvSpPr>
            <p:spPr bwMode="auto">
              <a:xfrm>
                <a:off x="2605088" y="3593304"/>
                <a:ext cx="19050" cy="30163"/>
              </a:xfrm>
              <a:custGeom>
                <a:avLst/>
                <a:gdLst/>
                <a:ahLst/>
                <a:cxnLst>
                  <a:cxn ang="0">
                    <a:pos x="0" y="20"/>
                  </a:cxn>
                  <a:cxn ang="0">
                    <a:pos x="12" y="0"/>
                  </a:cxn>
                </a:cxnLst>
                <a:rect l="0" t="0" r="r" b="b"/>
                <a:pathLst>
                  <a:path w="12" h="20">
                    <a:moveTo>
                      <a:pt x="0" y="20"/>
                    </a:moveTo>
                    <a:cubicBezTo>
                      <a:pt x="4" y="13"/>
                      <a:pt x="8" y="7"/>
                      <a:pt x="12"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4" name="Freeform 44"/>
              <p:cNvSpPr>
                <a:spLocks/>
              </p:cNvSpPr>
              <p:nvPr/>
            </p:nvSpPr>
            <p:spPr bwMode="auto">
              <a:xfrm>
                <a:off x="2551113" y="3659979"/>
                <a:ext cx="39688" cy="374650"/>
              </a:xfrm>
              <a:custGeom>
                <a:avLst/>
                <a:gdLst/>
                <a:ahLst/>
                <a:cxnLst>
                  <a:cxn ang="0">
                    <a:pos x="26" y="250"/>
                  </a:cxn>
                  <a:cxn ang="0">
                    <a:pos x="0" y="124"/>
                  </a:cxn>
                  <a:cxn ang="0">
                    <a:pos x="25" y="0"/>
                  </a:cxn>
                </a:cxnLst>
                <a:rect l="0" t="0" r="r" b="b"/>
                <a:pathLst>
                  <a:path w="26" h="250">
                    <a:moveTo>
                      <a:pt x="26" y="250"/>
                    </a:moveTo>
                    <a:cubicBezTo>
                      <a:pt x="9" y="211"/>
                      <a:pt x="0" y="169"/>
                      <a:pt x="0" y="124"/>
                    </a:cubicBezTo>
                    <a:cubicBezTo>
                      <a:pt x="0" y="80"/>
                      <a:pt x="9" y="38"/>
                      <a:pt x="25"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5" name="Freeform 45"/>
              <p:cNvSpPr>
                <a:spLocks/>
              </p:cNvSpPr>
              <p:nvPr/>
            </p:nvSpPr>
            <p:spPr bwMode="auto">
              <a:xfrm>
                <a:off x="2936875" y="4318791"/>
                <a:ext cx="55563" cy="6350"/>
              </a:xfrm>
              <a:custGeom>
                <a:avLst/>
                <a:gdLst/>
                <a:ahLst/>
                <a:cxnLst>
                  <a:cxn ang="0">
                    <a:pos x="37" y="5"/>
                  </a:cxn>
                  <a:cxn ang="0">
                    <a:pos x="0" y="0"/>
                  </a:cxn>
                </a:cxnLst>
                <a:rect l="0" t="0" r="r" b="b"/>
                <a:pathLst>
                  <a:path w="37" h="5">
                    <a:moveTo>
                      <a:pt x="37" y="5"/>
                    </a:moveTo>
                    <a:cubicBezTo>
                      <a:pt x="24" y="4"/>
                      <a:pt x="12" y="2"/>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6" name="Freeform 46"/>
              <p:cNvSpPr>
                <a:spLocks/>
              </p:cNvSpPr>
              <p:nvPr/>
            </p:nvSpPr>
            <p:spPr bwMode="auto">
              <a:xfrm>
                <a:off x="3051175" y="4302916"/>
                <a:ext cx="128588" cy="23813"/>
              </a:xfrm>
              <a:custGeom>
                <a:avLst/>
                <a:gdLst/>
                <a:ahLst/>
                <a:cxnLst>
                  <a:cxn ang="0">
                    <a:pos x="86" y="0"/>
                  </a:cxn>
                  <a:cxn ang="0">
                    <a:pos x="0" y="16"/>
                  </a:cxn>
                </a:cxnLst>
                <a:rect l="0" t="0" r="r" b="b"/>
                <a:pathLst>
                  <a:path w="86" h="16">
                    <a:moveTo>
                      <a:pt x="86" y="0"/>
                    </a:moveTo>
                    <a:cubicBezTo>
                      <a:pt x="59" y="9"/>
                      <a:pt x="30" y="15"/>
                      <a:pt x="0" y="16"/>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7" name="Freeform 47"/>
              <p:cNvSpPr>
                <a:spLocks/>
              </p:cNvSpPr>
              <p:nvPr/>
            </p:nvSpPr>
            <p:spPr bwMode="auto">
              <a:xfrm>
                <a:off x="3452813" y="3610766"/>
                <a:ext cx="60325" cy="457200"/>
              </a:xfrm>
              <a:custGeom>
                <a:avLst/>
                <a:gdLst/>
                <a:ahLst/>
                <a:cxnLst>
                  <a:cxn ang="0">
                    <a:pos x="0" y="0"/>
                  </a:cxn>
                  <a:cxn ang="0">
                    <a:pos x="41" y="156"/>
                  </a:cxn>
                  <a:cxn ang="0">
                    <a:pos x="5" y="304"/>
                  </a:cxn>
                </a:cxnLst>
                <a:rect l="0" t="0" r="r" b="b"/>
                <a:pathLst>
                  <a:path w="41" h="304">
                    <a:moveTo>
                      <a:pt x="0" y="0"/>
                    </a:moveTo>
                    <a:cubicBezTo>
                      <a:pt x="26" y="46"/>
                      <a:pt x="41" y="99"/>
                      <a:pt x="41" y="156"/>
                    </a:cubicBezTo>
                    <a:cubicBezTo>
                      <a:pt x="41" y="210"/>
                      <a:pt x="28" y="260"/>
                      <a:pt x="5" y="30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8" name="Freeform 48"/>
              <p:cNvSpPr>
                <a:spLocks/>
              </p:cNvSpPr>
              <p:nvPr/>
            </p:nvSpPr>
            <p:spPr bwMode="auto">
              <a:xfrm>
                <a:off x="3319463" y="3461541"/>
                <a:ext cx="87313" cy="84138"/>
              </a:xfrm>
              <a:custGeom>
                <a:avLst/>
                <a:gdLst/>
                <a:ahLst/>
                <a:cxnLst>
                  <a:cxn ang="0">
                    <a:pos x="0" y="0"/>
                  </a:cxn>
                  <a:cxn ang="0">
                    <a:pos x="58" y="56"/>
                  </a:cxn>
                </a:cxnLst>
                <a:rect l="0" t="0" r="r" b="b"/>
                <a:pathLst>
                  <a:path w="58" h="56">
                    <a:moveTo>
                      <a:pt x="0" y="0"/>
                    </a:moveTo>
                    <a:cubicBezTo>
                      <a:pt x="22" y="16"/>
                      <a:pt x="41" y="35"/>
                      <a:pt x="58" y="56"/>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9" name="Oval 49"/>
              <p:cNvSpPr>
                <a:spLocks noChangeArrowheads="1"/>
              </p:cNvSpPr>
              <p:nvPr/>
            </p:nvSpPr>
            <p:spPr bwMode="auto">
              <a:xfrm>
                <a:off x="3089275" y="3359941"/>
                <a:ext cx="17463" cy="19050"/>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80" name="Oval 50"/>
              <p:cNvSpPr>
                <a:spLocks noChangeArrowheads="1"/>
              </p:cNvSpPr>
              <p:nvPr/>
            </p:nvSpPr>
            <p:spPr bwMode="auto">
              <a:xfrm>
                <a:off x="2867025" y="4293391"/>
                <a:ext cx="17463" cy="17463"/>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81" name="Freeform 52"/>
              <p:cNvSpPr>
                <a:spLocks/>
              </p:cNvSpPr>
              <p:nvPr/>
            </p:nvSpPr>
            <p:spPr bwMode="auto">
              <a:xfrm>
                <a:off x="2573338" y="4150516"/>
                <a:ext cx="36513" cy="46038"/>
              </a:xfrm>
              <a:custGeom>
                <a:avLst/>
                <a:gdLst/>
                <a:ahLst/>
                <a:cxnLst>
                  <a:cxn ang="0">
                    <a:pos x="24" y="31"/>
                  </a:cxn>
                  <a:cxn ang="0">
                    <a:pos x="0" y="0"/>
                  </a:cxn>
                </a:cxnLst>
                <a:rect l="0" t="0" r="r" b="b"/>
                <a:pathLst>
                  <a:path w="24" h="31">
                    <a:moveTo>
                      <a:pt x="24" y="31"/>
                    </a:moveTo>
                    <a:cubicBezTo>
                      <a:pt x="15" y="21"/>
                      <a:pt x="8" y="10"/>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2" name="Freeform 53"/>
              <p:cNvSpPr>
                <a:spLocks/>
              </p:cNvSpPr>
              <p:nvPr/>
            </p:nvSpPr>
            <p:spPr bwMode="auto">
              <a:xfrm>
                <a:off x="2644775" y="4236241"/>
                <a:ext cx="306388" cy="152400"/>
              </a:xfrm>
              <a:custGeom>
                <a:avLst/>
                <a:gdLst/>
                <a:ahLst/>
                <a:cxnLst>
                  <a:cxn ang="0">
                    <a:pos x="204" y="102"/>
                  </a:cxn>
                  <a:cxn ang="0">
                    <a:pos x="0" y="0"/>
                  </a:cxn>
                </a:cxnLst>
                <a:rect l="0" t="0" r="r" b="b"/>
                <a:pathLst>
                  <a:path w="204" h="102">
                    <a:moveTo>
                      <a:pt x="204" y="102"/>
                    </a:moveTo>
                    <a:cubicBezTo>
                      <a:pt x="125" y="91"/>
                      <a:pt x="54" y="54"/>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3" name="Freeform 54"/>
              <p:cNvSpPr>
                <a:spLocks/>
              </p:cNvSpPr>
              <p:nvPr/>
            </p:nvSpPr>
            <p:spPr bwMode="auto">
              <a:xfrm>
                <a:off x="3370263" y="3412329"/>
                <a:ext cx="61913" cy="57150"/>
              </a:xfrm>
              <a:custGeom>
                <a:avLst/>
                <a:gdLst/>
                <a:ahLst/>
                <a:cxnLst>
                  <a:cxn ang="0">
                    <a:pos x="0" y="0"/>
                  </a:cxn>
                  <a:cxn ang="0">
                    <a:pos x="42" y="39"/>
                  </a:cxn>
                </a:cxnLst>
                <a:rect l="0" t="0" r="r" b="b"/>
                <a:pathLst>
                  <a:path w="42" h="39">
                    <a:moveTo>
                      <a:pt x="0" y="0"/>
                    </a:moveTo>
                    <a:cubicBezTo>
                      <a:pt x="15" y="12"/>
                      <a:pt x="29" y="25"/>
                      <a:pt x="42" y="39"/>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4" name="Freeform 55"/>
              <p:cNvSpPr>
                <a:spLocks/>
              </p:cNvSpPr>
              <p:nvPr/>
            </p:nvSpPr>
            <p:spPr bwMode="auto">
              <a:xfrm>
                <a:off x="2984500" y="3298029"/>
                <a:ext cx="336550" cy="80963"/>
              </a:xfrm>
              <a:custGeom>
                <a:avLst/>
                <a:gdLst/>
                <a:ahLst/>
                <a:cxnLst>
                  <a:cxn ang="0">
                    <a:pos x="0" y="1"/>
                  </a:cxn>
                  <a:cxn ang="0">
                    <a:pos x="33" y="0"/>
                  </a:cxn>
                  <a:cxn ang="0">
                    <a:pos x="225" y="54"/>
                  </a:cxn>
                </a:cxnLst>
                <a:rect l="0" t="0" r="r" b="b"/>
                <a:pathLst>
                  <a:path w="225" h="54">
                    <a:moveTo>
                      <a:pt x="0" y="1"/>
                    </a:moveTo>
                    <a:cubicBezTo>
                      <a:pt x="11" y="0"/>
                      <a:pt x="22" y="0"/>
                      <a:pt x="33" y="0"/>
                    </a:cubicBezTo>
                    <a:cubicBezTo>
                      <a:pt x="103" y="0"/>
                      <a:pt x="169" y="20"/>
                      <a:pt x="225" y="5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70" name="Gear 2"/>
            <p:cNvSpPr>
              <a:spLocks noEditPoints="1"/>
            </p:cNvSpPr>
            <p:nvPr/>
          </p:nvSpPr>
          <p:spPr bwMode="auto">
            <a:xfrm>
              <a:off x="2196307" y="2875275"/>
              <a:ext cx="1901825" cy="1908175"/>
            </a:xfrm>
            <a:custGeom>
              <a:avLst/>
              <a:gdLst/>
              <a:ahLst/>
              <a:cxnLst>
                <a:cxn ang="0">
                  <a:pos x="1201" y="652"/>
                </a:cxn>
                <a:cxn ang="0">
                  <a:pos x="1201" y="619"/>
                </a:cxn>
                <a:cxn ang="0">
                  <a:pos x="1267" y="566"/>
                </a:cxn>
                <a:cxn ang="0">
                  <a:pos x="1172" y="456"/>
                </a:cxn>
                <a:cxn ang="0">
                  <a:pos x="1162" y="426"/>
                </a:cxn>
                <a:cxn ang="0">
                  <a:pos x="1205" y="354"/>
                </a:cxn>
                <a:cxn ang="0">
                  <a:pos x="1079" y="283"/>
                </a:cxn>
                <a:cxn ang="0">
                  <a:pos x="1058" y="258"/>
                </a:cxn>
                <a:cxn ang="0">
                  <a:pos x="1074" y="175"/>
                </a:cxn>
                <a:cxn ang="0">
                  <a:pos x="931" y="152"/>
                </a:cxn>
                <a:cxn ang="0">
                  <a:pos x="903" y="136"/>
                </a:cxn>
                <a:cxn ang="0">
                  <a:pos x="812" y="24"/>
                </a:cxn>
                <a:cxn ang="0">
                  <a:pos x="717" y="74"/>
                </a:cxn>
                <a:cxn ang="0">
                  <a:pos x="675" y="0"/>
                </a:cxn>
                <a:cxn ang="0">
                  <a:pos x="550" y="74"/>
                </a:cxn>
                <a:cxn ang="0">
                  <a:pos x="518" y="79"/>
                </a:cxn>
                <a:cxn ang="0">
                  <a:pos x="377" y="52"/>
                </a:cxn>
                <a:cxn ang="0">
                  <a:pos x="336" y="152"/>
                </a:cxn>
                <a:cxn ang="0">
                  <a:pos x="257" y="122"/>
                </a:cxn>
                <a:cxn ang="0">
                  <a:pos x="209" y="258"/>
                </a:cxn>
                <a:cxn ang="0">
                  <a:pos x="188" y="283"/>
                </a:cxn>
                <a:cxn ang="0">
                  <a:pos x="104" y="282"/>
                </a:cxn>
                <a:cxn ang="0">
                  <a:pos x="105" y="427"/>
                </a:cxn>
                <a:cxn ang="0">
                  <a:pos x="95" y="456"/>
                </a:cxn>
                <a:cxn ang="0">
                  <a:pos x="15" y="484"/>
                </a:cxn>
                <a:cxn ang="0">
                  <a:pos x="66" y="620"/>
                </a:cxn>
                <a:cxn ang="0">
                  <a:pos x="66" y="635"/>
                </a:cxn>
                <a:cxn ang="0">
                  <a:pos x="66" y="651"/>
                </a:cxn>
                <a:cxn ang="0">
                  <a:pos x="15" y="787"/>
                </a:cxn>
                <a:cxn ang="0">
                  <a:pos x="95" y="815"/>
                </a:cxn>
                <a:cxn ang="0">
                  <a:pos x="105" y="844"/>
                </a:cxn>
                <a:cxn ang="0">
                  <a:pos x="104" y="989"/>
                </a:cxn>
                <a:cxn ang="0">
                  <a:pos x="188" y="988"/>
                </a:cxn>
                <a:cxn ang="0">
                  <a:pos x="209" y="1012"/>
                </a:cxn>
                <a:cxn ang="0">
                  <a:pos x="257" y="1149"/>
                </a:cxn>
                <a:cxn ang="0">
                  <a:pos x="336" y="1119"/>
                </a:cxn>
                <a:cxn ang="0">
                  <a:pos x="377" y="1219"/>
                </a:cxn>
                <a:cxn ang="0">
                  <a:pos x="519" y="1192"/>
                </a:cxn>
                <a:cxn ang="0">
                  <a:pos x="550" y="1197"/>
                </a:cxn>
                <a:cxn ang="0">
                  <a:pos x="675" y="1271"/>
                </a:cxn>
                <a:cxn ang="0">
                  <a:pos x="717" y="1197"/>
                </a:cxn>
                <a:cxn ang="0">
                  <a:pos x="812" y="1247"/>
                </a:cxn>
                <a:cxn ang="0">
                  <a:pos x="903" y="1135"/>
                </a:cxn>
                <a:cxn ang="0">
                  <a:pos x="931" y="1119"/>
                </a:cxn>
                <a:cxn ang="0">
                  <a:pos x="1074" y="1096"/>
                </a:cxn>
                <a:cxn ang="0">
                  <a:pos x="1058" y="1013"/>
                </a:cxn>
                <a:cxn ang="0">
                  <a:pos x="1079" y="988"/>
                </a:cxn>
                <a:cxn ang="0">
                  <a:pos x="1205" y="917"/>
                </a:cxn>
                <a:cxn ang="0">
                  <a:pos x="1162" y="844"/>
                </a:cxn>
                <a:cxn ang="0">
                  <a:pos x="1172" y="815"/>
                </a:cxn>
                <a:cxn ang="0">
                  <a:pos x="1267" y="705"/>
                </a:cxn>
                <a:cxn ang="0">
                  <a:pos x="634" y="906"/>
                </a:cxn>
                <a:cxn ang="0">
                  <a:pos x="634" y="365"/>
                </a:cxn>
                <a:cxn ang="0">
                  <a:pos x="634" y="906"/>
                </a:cxn>
              </a:cxnLst>
              <a:rect l="0" t="0" r="r" b="b"/>
              <a:pathLst>
                <a:path w="1267" h="1271">
                  <a:moveTo>
                    <a:pt x="1201" y="651"/>
                  </a:moveTo>
                  <a:cubicBezTo>
                    <a:pt x="1201" y="652"/>
                    <a:pt x="1201" y="652"/>
                    <a:pt x="1201" y="652"/>
                  </a:cubicBezTo>
                  <a:cubicBezTo>
                    <a:pt x="1201" y="646"/>
                    <a:pt x="1201" y="641"/>
                    <a:pt x="1201" y="635"/>
                  </a:cubicBezTo>
                  <a:cubicBezTo>
                    <a:pt x="1201" y="630"/>
                    <a:pt x="1201" y="625"/>
                    <a:pt x="1201" y="619"/>
                  </a:cubicBezTo>
                  <a:cubicBezTo>
                    <a:pt x="1201" y="620"/>
                    <a:pt x="1201" y="620"/>
                    <a:pt x="1201" y="620"/>
                  </a:cubicBezTo>
                  <a:cubicBezTo>
                    <a:pt x="1199" y="587"/>
                    <a:pt x="1242" y="570"/>
                    <a:pt x="1267" y="566"/>
                  </a:cubicBezTo>
                  <a:cubicBezTo>
                    <a:pt x="1252" y="484"/>
                    <a:pt x="1252" y="484"/>
                    <a:pt x="1252" y="484"/>
                  </a:cubicBezTo>
                  <a:cubicBezTo>
                    <a:pt x="1228" y="488"/>
                    <a:pt x="1182" y="488"/>
                    <a:pt x="1172" y="456"/>
                  </a:cubicBezTo>
                  <a:cubicBezTo>
                    <a:pt x="1172" y="456"/>
                    <a:pt x="1172" y="456"/>
                    <a:pt x="1172" y="456"/>
                  </a:cubicBezTo>
                  <a:cubicBezTo>
                    <a:pt x="1169" y="446"/>
                    <a:pt x="1165" y="436"/>
                    <a:pt x="1162" y="426"/>
                  </a:cubicBezTo>
                  <a:cubicBezTo>
                    <a:pt x="1162" y="427"/>
                    <a:pt x="1162" y="427"/>
                    <a:pt x="1162" y="427"/>
                  </a:cubicBezTo>
                  <a:cubicBezTo>
                    <a:pt x="1148" y="396"/>
                    <a:pt x="1183" y="366"/>
                    <a:pt x="1205" y="354"/>
                  </a:cubicBezTo>
                  <a:cubicBezTo>
                    <a:pt x="1163" y="282"/>
                    <a:pt x="1163" y="282"/>
                    <a:pt x="1163" y="282"/>
                  </a:cubicBezTo>
                  <a:cubicBezTo>
                    <a:pt x="1142" y="294"/>
                    <a:pt x="1098" y="309"/>
                    <a:pt x="1079" y="283"/>
                  </a:cubicBezTo>
                  <a:cubicBezTo>
                    <a:pt x="1079" y="283"/>
                    <a:pt x="1079" y="283"/>
                    <a:pt x="1079" y="283"/>
                  </a:cubicBezTo>
                  <a:cubicBezTo>
                    <a:pt x="1072" y="275"/>
                    <a:pt x="1065" y="266"/>
                    <a:pt x="1058" y="258"/>
                  </a:cubicBezTo>
                  <a:cubicBezTo>
                    <a:pt x="1058" y="258"/>
                    <a:pt x="1058" y="258"/>
                    <a:pt x="1058" y="258"/>
                  </a:cubicBezTo>
                  <a:cubicBezTo>
                    <a:pt x="1035" y="235"/>
                    <a:pt x="1058" y="194"/>
                    <a:pt x="1074" y="175"/>
                  </a:cubicBezTo>
                  <a:cubicBezTo>
                    <a:pt x="1010" y="122"/>
                    <a:pt x="1010" y="122"/>
                    <a:pt x="1010" y="122"/>
                  </a:cubicBezTo>
                  <a:cubicBezTo>
                    <a:pt x="994" y="141"/>
                    <a:pt x="958" y="170"/>
                    <a:pt x="931" y="152"/>
                  </a:cubicBezTo>
                  <a:cubicBezTo>
                    <a:pt x="931" y="152"/>
                    <a:pt x="931" y="152"/>
                    <a:pt x="931" y="152"/>
                  </a:cubicBezTo>
                  <a:cubicBezTo>
                    <a:pt x="922" y="146"/>
                    <a:pt x="913" y="141"/>
                    <a:pt x="903" y="136"/>
                  </a:cubicBezTo>
                  <a:cubicBezTo>
                    <a:pt x="874" y="121"/>
                    <a:pt x="882" y="75"/>
                    <a:pt x="890" y="52"/>
                  </a:cubicBezTo>
                  <a:cubicBezTo>
                    <a:pt x="812" y="24"/>
                    <a:pt x="812" y="24"/>
                    <a:pt x="812" y="24"/>
                  </a:cubicBezTo>
                  <a:cubicBezTo>
                    <a:pt x="803" y="47"/>
                    <a:pt x="780" y="86"/>
                    <a:pt x="749" y="79"/>
                  </a:cubicBezTo>
                  <a:cubicBezTo>
                    <a:pt x="738" y="77"/>
                    <a:pt x="727" y="75"/>
                    <a:pt x="717" y="74"/>
                  </a:cubicBezTo>
                  <a:cubicBezTo>
                    <a:pt x="717" y="74"/>
                    <a:pt x="717" y="74"/>
                    <a:pt x="717" y="74"/>
                  </a:cubicBezTo>
                  <a:cubicBezTo>
                    <a:pt x="684" y="70"/>
                    <a:pt x="675" y="25"/>
                    <a:pt x="675" y="0"/>
                  </a:cubicBezTo>
                  <a:cubicBezTo>
                    <a:pt x="592" y="0"/>
                    <a:pt x="592" y="0"/>
                    <a:pt x="592" y="0"/>
                  </a:cubicBezTo>
                  <a:cubicBezTo>
                    <a:pt x="592" y="25"/>
                    <a:pt x="583" y="70"/>
                    <a:pt x="550" y="74"/>
                  </a:cubicBezTo>
                  <a:cubicBezTo>
                    <a:pt x="551" y="74"/>
                    <a:pt x="551" y="74"/>
                    <a:pt x="551" y="74"/>
                  </a:cubicBezTo>
                  <a:cubicBezTo>
                    <a:pt x="540" y="75"/>
                    <a:pt x="529" y="77"/>
                    <a:pt x="518" y="79"/>
                  </a:cubicBezTo>
                  <a:cubicBezTo>
                    <a:pt x="487" y="86"/>
                    <a:pt x="464" y="47"/>
                    <a:pt x="455" y="24"/>
                  </a:cubicBezTo>
                  <a:cubicBezTo>
                    <a:pt x="377" y="52"/>
                    <a:pt x="377" y="52"/>
                    <a:pt x="377" y="52"/>
                  </a:cubicBezTo>
                  <a:cubicBezTo>
                    <a:pt x="385" y="75"/>
                    <a:pt x="393" y="121"/>
                    <a:pt x="364" y="136"/>
                  </a:cubicBezTo>
                  <a:cubicBezTo>
                    <a:pt x="354" y="141"/>
                    <a:pt x="345" y="146"/>
                    <a:pt x="336" y="152"/>
                  </a:cubicBezTo>
                  <a:cubicBezTo>
                    <a:pt x="336" y="152"/>
                    <a:pt x="336" y="152"/>
                    <a:pt x="336" y="152"/>
                  </a:cubicBezTo>
                  <a:cubicBezTo>
                    <a:pt x="309" y="170"/>
                    <a:pt x="273" y="141"/>
                    <a:pt x="257" y="122"/>
                  </a:cubicBezTo>
                  <a:cubicBezTo>
                    <a:pt x="193" y="175"/>
                    <a:pt x="193" y="175"/>
                    <a:pt x="193" y="175"/>
                  </a:cubicBezTo>
                  <a:cubicBezTo>
                    <a:pt x="209" y="194"/>
                    <a:pt x="232" y="235"/>
                    <a:pt x="209" y="258"/>
                  </a:cubicBezTo>
                  <a:cubicBezTo>
                    <a:pt x="209" y="258"/>
                    <a:pt x="209" y="258"/>
                    <a:pt x="209" y="258"/>
                  </a:cubicBezTo>
                  <a:cubicBezTo>
                    <a:pt x="202" y="266"/>
                    <a:pt x="195" y="275"/>
                    <a:pt x="188" y="283"/>
                  </a:cubicBezTo>
                  <a:cubicBezTo>
                    <a:pt x="189" y="283"/>
                    <a:pt x="189" y="283"/>
                    <a:pt x="189" y="283"/>
                  </a:cubicBezTo>
                  <a:cubicBezTo>
                    <a:pt x="169" y="309"/>
                    <a:pt x="125" y="294"/>
                    <a:pt x="104" y="282"/>
                  </a:cubicBezTo>
                  <a:cubicBezTo>
                    <a:pt x="62" y="354"/>
                    <a:pt x="62" y="354"/>
                    <a:pt x="62" y="354"/>
                  </a:cubicBezTo>
                  <a:cubicBezTo>
                    <a:pt x="84" y="366"/>
                    <a:pt x="119" y="396"/>
                    <a:pt x="105" y="427"/>
                  </a:cubicBezTo>
                  <a:cubicBezTo>
                    <a:pt x="106" y="426"/>
                    <a:pt x="106" y="426"/>
                    <a:pt x="106" y="426"/>
                  </a:cubicBezTo>
                  <a:cubicBezTo>
                    <a:pt x="102" y="436"/>
                    <a:pt x="98" y="446"/>
                    <a:pt x="95" y="456"/>
                  </a:cubicBezTo>
                  <a:cubicBezTo>
                    <a:pt x="95" y="456"/>
                    <a:pt x="95" y="456"/>
                    <a:pt x="95" y="456"/>
                  </a:cubicBezTo>
                  <a:cubicBezTo>
                    <a:pt x="86" y="488"/>
                    <a:pt x="39" y="488"/>
                    <a:pt x="15" y="484"/>
                  </a:cubicBezTo>
                  <a:cubicBezTo>
                    <a:pt x="0" y="566"/>
                    <a:pt x="0" y="566"/>
                    <a:pt x="0" y="566"/>
                  </a:cubicBezTo>
                  <a:cubicBezTo>
                    <a:pt x="25" y="570"/>
                    <a:pt x="68" y="587"/>
                    <a:pt x="66" y="620"/>
                  </a:cubicBezTo>
                  <a:cubicBezTo>
                    <a:pt x="66" y="619"/>
                    <a:pt x="66" y="619"/>
                    <a:pt x="66" y="619"/>
                  </a:cubicBezTo>
                  <a:cubicBezTo>
                    <a:pt x="66" y="625"/>
                    <a:pt x="66" y="630"/>
                    <a:pt x="66" y="635"/>
                  </a:cubicBezTo>
                  <a:cubicBezTo>
                    <a:pt x="66" y="641"/>
                    <a:pt x="66" y="646"/>
                    <a:pt x="66" y="652"/>
                  </a:cubicBezTo>
                  <a:cubicBezTo>
                    <a:pt x="66" y="651"/>
                    <a:pt x="66" y="651"/>
                    <a:pt x="66" y="651"/>
                  </a:cubicBezTo>
                  <a:cubicBezTo>
                    <a:pt x="68" y="684"/>
                    <a:pt x="25" y="700"/>
                    <a:pt x="0" y="705"/>
                  </a:cubicBezTo>
                  <a:cubicBezTo>
                    <a:pt x="15" y="787"/>
                    <a:pt x="15" y="787"/>
                    <a:pt x="15" y="787"/>
                  </a:cubicBezTo>
                  <a:cubicBezTo>
                    <a:pt x="39" y="783"/>
                    <a:pt x="86" y="783"/>
                    <a:pt x="95" y="815"/>
                  </a:cubicBezTo>
                  <a:cubicBezTo>
                    <a:pt x="95" y="815"/>
                    <a:pt x="95" y="815"/>
                    <a:pt x="95" y="815"/>
                  </a:cubicBezTo>
                  <a:cubicBezTo>
                    <a:pt x="98" y="825"/>
                    <a:pt x="102" y="835"/>
                    <a:pt x="106" y="844"/>
                  </a:cubicBezTo>
                  <a:cubicBezTo>
                    <a:pt x="105" y="844"/>
                    <a:pt x="105" y="844"/>
                    <a:pt x="105" y="844"/>
                  </a:cubicBezTo>
                  <a:cubicBezTo>
                    <a:pt x="119" y="875"/>
                    <a:pt x="84" y="905"/>
                    <a:pt x="62" y="917"/>
                  </a:cubicBezTo>
                  <a:cubicBezTo>
                    <a:pt x="104" y="989"/>
                    <a:pt x="104" y="989"/>
                    <a:pt x="104" y="989"/>
                  </a:cubicBezTo>
                  <a:cubicBezTo>
                    <a:pt x="125" y="977"/>
                    <a:pt x="169" y="962"/>
                    <a:pt x="189" y="988"/>
                  </a:cubicBezTo>
                  <a:cubicBezTo>
                    <a:pt x="188" y="988"/>
                    <a:pt x="188" y="988"/>
                    <a:pt x="188" y="988"/>
                  </a:cubicBezTo>
                  <a:cubicBezTo>
                    <a:pt x="195" y="996"/>
                    <a:pt x="202" y="1005"/>
                    <a:pt x="209" y="1013"/>
                  </a:cubicBezTo>
                  <a:cubicBezTo>
                    <a:pt x="209" y="1012"/>
                    <a:pt x="209" y="1012"/>
                    <a:pt x="209" y="1012"/>
                  </a:cubicBezTo>
                  <a:cubicBezTo>
                    <a:pt x="232" y="1036"/>
                    <a:pt x="209" y="1077"/>
                    <a:pt x="193" y="1096"/>
                  </a:cubicBezTo>
                  <a:cubicBezTo>
                    <a:pt x="257" y="1149"/>
                    <a:pt x="257" y="1149"/>
                    <a:pt x="257" y="1149"/>
                  </a:cubicBezTo>
                  <a:cubicBezTo>
                    <a:pt x="273" y="1130"/>
                    <a:pt x="309" y="1101"/>
                    <a:pt x="336" y="1119"/>
                  </a:cubicBezTo>
                  <a:cubicBezTo>
                    <a:pt x="336" y="1119"/>
                    <a:pt x="336" y="1119"/>
                    <a:pt x="336" y="1119"/>
                  </a:cubicBezTo>
                  <a:cubicBezTo>
                    <a:pt x="345" y="1125"/>
                    <a:pt x="355" y="1130"/>
                    <a:pt x="364" y="1135"/>
                  </a:cubicBezTo>
                  <a:cubicBezTo>
                    <a:pt x="393" y="1150"/>
                    <a:pt x="385" y="1195"/>
                    <a:pt x="377" y="1219"/>
                  </a:cubicBezTo>
                  <a:cubicBezTo>
                    <a:pt x="455" y="1247"/>
                    <a:pt x="455" y="1247"/>
                    <a:pt x="455" y="1247"/>
                  </a:cubicBezTo>
                  <a:cubicBezTo>
                    <a:pt x="464" y="1224"/>
                    <a:pt x="487" y="1185"/>
                    <a:pt x="519" y="1192"/>
                  </a:cubicBezTo>
                  <a:cubicBezTo>
                    <a:pt x="529" y="1194"/>
                    <a:pt x="540" y="1196"/>
                    <a:pt x="551" y="1197"/>
                  </a:cubicBezTo>
                  <a:cubicBezTo>
                    <a:pt x="550" y="1197"/>
                    <a:pt x="550" y="1197"/>
                    <a:pt x="550" y="1197"/>
                  </a:cubicBezTo>
                  <a:cubicBezTo>
                    <a:pt x="583" y="1201"/>
                    <a:pt x="592" y="1246"/>
                    <a:pt x="592" y="1271"/>
                  </a:cubicBezTo>
                  <a:cubicBezTo>
                    <a:pt x="675" y="1271"/>
                    <a:pt x="675" y="1271"/>
                    <a:pt x="675" y="1271"/>
                  </a:cubicBezTo>
                  <a:cubicBezTo>
                    <a:pt x="675" y="1246"/>
                    <a:pt x="684" y="1201"/>
                    <a:pt x="717" y="1197"/>
                  </a:cubicBezTo>
                  <a:cubicBezTo>
                    <a:pt x="717" y="1197"/>
                    <a:pt x="717" y="1197"/>
                    <a:pt x="717" y="1197"/>
                  </a:cubicBezTo>
                  <a:cubicBezTo>
                    <a:pt x="727" y="1196"/>
                    <a:pt x="738" y="1194"/>
                    <a:pt x="749" y="1192"/>
                  </a:cubicBezTo>
                  <a:cubicBezTo>
                    <a:pt x="780" y="1185"/>
                    <a:pt x="803" y="1224"/>
                    <a:pt x="812" y="1247"/>
                  </a:cubicBezTo>
                  <a:cubicBezTo>
                    <a:pt x="890" y="1219"/>
                    <a:pt x="890" y="1219"/>
                    <a:pt x="890" y="1219"/>
                  </a:cubicBezTo>
                  <a:cubicBezTo>
                    <a:pt x="882" y="1195"/>
                    <a:pt x="874" y="1150"/>
                    <a:pt x="903" y="1135"/>
                  </a:cubicBezTo>
                  <a:cubicBezTo>
                    <a:pt x="913" y="1130"/>
                    <a:pt x="922" y="1125"/>
                    <a:pt x="931" y="1119"/>
                  </a:cubicBezTo>
                  <a:cubicBezTo>
                    <a:pt x="931" y="1119"/>
                    <a:pt x="931" y="1119"/>
                    <a:pt x="931" y="1119"/>
                  </a:cubicBezTo>
                  <a:cubicBezTo>
                    <a:pt x="958" y="1101"/>
                    <a:pt x="994" y="1130"/>
                    <a:pt x="1010" y="1149"/>
                  </a:cubicBezTo>
                  <a:cubicBezTo>
                    <a:pt x="1074" y="1096"/>
                    <a:pt x="1074" y="1096"/>
                    <a:pt x="1074" y="1096"/>
                  </a:cubicBezTo>
                  <a:cubicBezTo>
                    <a:pt x="1058" y="1077"/>
                    <a:pt x="1035" y="1036"/>
                    <a:pt x="1058" y="1012"/>
                  </a:cubicBezTo>
                  <a:cubicBezTo>
                    <a:pt x="1058" y="1013"/>
                    <a:pt x="1058" y="1013"/>
                    <a:pt x="1058" y="1013"/>
                  </a:cubicBezTo>
                  <a:cubicBezTo>
                    <a:pt x="1065" y="1005"/>
                    <a:pt x="1072" y="996"/>
                    <a:pt x="1079" y="988"/>
                  </a:cubicBezTo>
                  <a:cubicBezTo>
                    <a:pt x="1079" y="988"/>
                    <a:pt x="1079" y="988"/>
                    <a:pt x="1079" y="988"/>
                  </a:cubicBezTo>
                  <a:cubicBezTo>
                    <a:pt x="1098" y="962"/>
                    <a:pt x="1142" y="977"/>
                    <a:pt x="1163" y="989"/>
                  </a:cubicBezTo>
                  <a:cubicBezTo>
                    <a:pt x="1205" y="917"/>
                    <a:pt x="1205" y="917"/>
                    <a:pt x="1205" y="917"/>
                  </a:cubicBezTo>
                  <a:cubicBezTo>
                    <a:pt x="1183" y="905"/>
                    <a:pt x="1148" y="875"/>
                    <a:pt x="1162" y="844"/>
                  </a:cubicBezTo>
                  <a:cubicBezTo>
                    <a:pt x="1162" y="844"/>
                    <a:pt x="1162" y="844"/>
                    <a:pt x="1162" y="844"/>
                  </a:cubicBezTo>
                  <a:cubicBezTo>
                    <a:pt x="1165" y="835"/>
                    <a:pt x="1169" y="825"/>
                    <a:pt x="1172" y="815"/>
                  </a:cubicBezTo>
                  <a:cubicBezTo>
                    <a:pt x="1172" y="815"/>
                    <a:pt x="1172" y="815"/>
                    <a:pt x="1172" y="815"/>
                  </a:cubicBezTo>
                  <a:cubicBezTo>
                    <a:pt x="1182" y="783"/>
                    <a:pt x="1228" y="783"/>
                    <a:pt x="1252" y="787"/>
                  </a:cubicBezTo>
                  <a:cubicBezTo>
                    <a:pt x="1267" y="705"/>
                    <a:pt x="1267" y="705"/>
                    <a:pt x="1267" y="705"/>
                  </a:cubicBezTo>
                  <a:cubicBezTo>
                    <a:pt x="1242" y="700"/>
                    <a:pt x="1199" y="684"/>
                    <a:pt x="1201" y="651"/>
                  </a:cubicBezTo>
                  <a:close/>
                  <a:moveTo>
                    <a:pt x="634" y="906"/>
                  </a:moveTo>
                  <a:cubicBezTo>
                    <a:pt x="484" y="906"/>
                    <a:pt x="363" y="785"/>
                    <a:pt x="363" y="635"/>
                  </a:cubicBezTo>
                  <a:cubicBezTo>
                    <a:pt x="363" y="486"/>
                    <a:pt x="484" y="365"/>
                    <a:pt x="634" y="365"/>
                  </a:cubicBezTo>
                  <a:cubicBezTo>
                    <a:pt x="783" y="365"/>
                    <a:pt x="904" y="486"/>
                    <a:pt x="904" y="635"/>
                  </a:cubicBezTo>
                  <a:cubicBezTo>
                    <a:pt x="904" y="785"/>
                    <a:pt x="783" y="906"/>
                    <a:pt x="634" y="906"/>
                  </a:cubicBezTo>
                  <a:close/>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85" name="Head with cloud"/>
          <p:cNvGrpSpPr>
            <a:grpSpLocks noChangeAspect="1"/>
          </p:cNvGrpSpPr>
          <p:nvPr/>
        </p:nvGrpSpPr>
        <p:grpSpPr>
          <a:xfrm>
            <a:off x="7761437" y="3960872"/>
            <a:ext cx="445773" cy="449898"/>
            <a:chOff x="3651259" y="4652965"/>
            <a:chExt cx="342902" cy="346075"/>
          </a:xfrm>
        </p:grpSpPr>
        <p:sp>
          <p:nvSpPr>
            <p:cNvPr id="186" name="Freeform 23"/>
            <p:cNvSpPr>
              <a:spLocks/>
            </p:cNvSpPr>
            <p:nvPr/>
          </p:nvSpPr>
          <p:spPr bwMode="auto">
            <a:xfrm>
              <a:off x="3743335" y="4691065"/>
              <a:ext cx="250826" cy="307975"/>
            </a:xfrm>
            <a:custGeom>
              <a:avLst/>
              <a:gdLst/>
              <a:ahLst/>
              <a:cxnLst>
                <a:cxn ang="0">
                  <a:pos x="97" y="0"/>
                </a:cxn>
                <a:cxn ang="0">
                  <a:pos x="195" y="98"/>
                </a:cxn>
                <a:cxn ang="0">
                  <a:pos x="195" y="129"/>
                </a:cxn>
                <a:cxn ang="0">
                  <a:pos x="221" y="168"/>
                </a:cxn>
                <a:cxn ang="0">
                  <a:pos x="216" y="177"/>
                </a:cxn>
                <a:cxn ang="0">
                  <a:pos x="195" y="177"/>
                </a:cxn>
                <a:cxn ang="0">
                  <a:pos x="195" y="211"/>
                </a:cxn>
                <a:cxn ang="0">
                  <a:pos x="178" y="230"/>
                </a:cxn>
                <a:cxn ang="0">
                  <a:pos x="117" y="230"/>
                </a:cxn>
                <a:cxn ang="0">
                  <a:pos x="142" y="274"/>
                </a:cxn>
                <a:cxn ang="0">
                  <a:pos x="0" y="274"/>
                </a:cxn>
                <a:cxn ang="0">
                  <a:pos x="0" y="98"/>
                </a:cxn>
                <a:cxn ang="0">
                  <a:pos x="97" y="0"/>
                </a:cxn>
              </a:cxnLst>
              <a:rect l="0" t="0" r="r" b="b"/>
              <a:pathLst>
                <a:path w="223" h="274">
                  <a:moveTo>
                    <a:pt x="97" y="0"/>
                  </a:moveTo>
                  <a:cubicBezTo>
                    <a:pt x="152" y="0"/>
                    <a:pt x="195" y="44"/>
                    <a:pt x="195" y="98"/>
                  </a:cubicBezTo>
                  <a:cubicBezTo>
                    <a:pt x="195" y="129"/>
                    <a:pt x="195" y="129"/>
                    <a:pt x="195" y="129"/>
                  </a:cubicBezTo>
                  <a:cubicBezTo>
                    <a:pt x="195" y="136"/>
                    <a:pt x="216" y="159"/>
                    <a:pt x="221" y="168"/>
                  </a:cubicBezTo>
                  <a:cubicBezTo>
                    <a:pt x="223" y="173"/>
                    <a:pt x="221" y="177"/>
                    <a:pt x="216" y="177"/>
                  </a:cubicBezTo>
                  <a:cubicBezTo>
                    <a:pt x="212" y="177"/>
                    <a:pt x="195" y="177"/>
                    <a:pt x="195" y="177"/>
                  </a:cubicBezTo>
                  <a:cubicBezTo>
                    <a:pt x="195" y="177"/>
                    <a:pt x="195" y="202"/>
                    <a:pt x="195" y="211"/>
                  </a:cubicBezTo>
                  <a:cubicBezTo>
                    <a:pt x="195" y="219"/>
                    <a:pt x="191" y="230"/>
                    <a:pt x="178" y="230"/>
                  </a:cubicBezTo>
                  <a:cubicBezTo>
                    <a:pt x="165" y="230"/>
                    <a:pt x="117" y="230"/>
                    <a:pt x="117" y="230"/>
                  </a:cubicBezTo>
                  <a:cubicBezTo>
                    <a:pt x="142" y="274"/>
                    <a:pt x="142" y="274"/>
                    <a:pt x="142" y="274"/>
                  </a:cubicBezTo>
                  <a:cubicBezTo>
                    <a:pt x="0" y="274"/>
                    <a:pt x="0" y="274"/>
                    <a:pt x="0" y="274"/>
                  </a:cubicBezTo>
                  <a:cubicBezTo>
                    <a:pt x="0" y="98"/>
                    <a:pt x="0" y="98"/>
                    <a:pt x="0" y="98"/>
                  </a:cubicBezTo>
                  <a:cubicBezTo>
                    <a:pt x="0" y="44"/>
                    <a:pt x="43" y="0"/>
                    <a:pt x="97" y="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87" name="Oval 24"/>
            <p:cNvSpPr>
              <a:spLocks noChangeArrowheads="1"/>
            </p:cNvSpPr>
            <p:nvPr/>
          </p:nvSpPr>
          <p:spPr bwMode="auto">
            <a:xfrm>
              <a:off x="3922723" y="4821240"/>
              <a:ext cx="14288" cy="14288"/>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88" name="Freeform 25"/>
            <p:cNvSpPr>
              <a:spLocks noEditPoints="1"/>
            </p:cNvSpPr>
            <p:nvPr/>
          </p:nvSpPr>
          <p:spPr bwMode="auto">
            <a:xfrm>
              <a:off x="3700472" y="4968878"/>
              <a:ext cx="165100" cy="9525"/>
            </a:xfrm>
            <a:custGeom>
              <a:avLst/>
              <a:gdLst/>
              <a:ahLst/>
              <a:cxnLst>
                <a:cxn ang="0">
                  <a:pos x="98" y="0"/>
                </a:cxn>
                <a:cxn ang="0">
                  <a:pos x="98" y="6"/>
                </a:cxn>
                <a:cxn ang="0">
                  <a:pos x="104" y="6"/>
                </a:cxn>
                <a:cxn ang="0">
                  <a:pos x="104" y="0"/>
                </a:cxn>
                <a:cxn ang="0">
                  <a:pos x="98" y="0"/>
                </a:cxn>
                <a:cxn ang="0">
                  <a:pos x="89" y="6"/>
                </a:cxn>
                <a:cxn ang="0">
                  <a:pos x="95" y="6"/>
                </a:cxn>
                <a:cxn ang="0">
                  <a:pos x="95" y="0"/>
                </a:cxn>
                <a:cxn ang="0">
                  <a:pos x="89" y="0"/>
                </a:cxn>
                <a:cxn ang="0">
                  <a:pos x="89" y="6"/>
                </a:cxn>
                <a:cxn ang="0">
                  <a:pos x="81" y="6"/>
                </a:cxn>
                <a:cxn ang="0">
                  <a:pos x="86" y="6"/>
                </a:cxn>
                <a:cxn ang="0">
                  <a:pos x="86" y="0"/>
                </a:cxn>
                <a:cxn ang="0">
                  <a:pos x="81" y="0"/>
                </a:cxn>
                <a:cxn ang="0">
                  <a:pos x="81" y="6"/>
                </a:cxn>
                <a:cxn ang="0">
                  <a:pos x="71" y="6"/>
                </a:cxn>
                <a:cxn ang="0">
                  <a:pos x="77" y="6"/>
                </a:cxn>
                <a:cxn ang="0">
                  <a:pos x="77" y="0"/>
                </a:cxn>
                <a:cxn ang="0">
                  <a:pos x="71" y="0"/>
                </a:cxn>
                <a:cxn ang="0">
                  <a:pos x="71" y="6"/>
                </a:cxn>
                <a:cxn ang="0">
                  <a:pos x="63" y="6"/>
                </a:cxn>
                <a:cxn ang="0">
                  <a:pos x="69" y="6"/>
                </a:cxn>
                <a:cxn ang="0">
                  <a:pos x="69" y="0"/>
                </a:cxn>
                <a:cxn ang="0">
                  <a:pos x="63" y="0"/>
                </a:cxn>
                <a:cxn ang="0">
                  <a:pos x="63" y="6"/>
                </a:cxn>
                <a:cxn ang="0">
                  <a:pos x="54" y="6"/>
                </a:cxn>
                <a:cxn ang="0">
                  <a:pos x="59" y="6"/>
                </a:cxn>
                <a:cxn ang="0">
                  <a:pos x="59" y="0"/>
                </a:cxn>
                <a:cxn ang="0">
                  <a:pos x="54" y="0"/>
                </a:cxn>
                <a:cxn ang="0">
                  <a:pos x="54" y="6"/>
                </a:cxn>
                <a:cxn ang="0">
                  <a:pos x="44" y="6"/>
                </a:cxn>
                <a:cxn ang="0">
                  <a:pos x="50" y="6"/>
                </a:cxn>
                <a:cxn ang="0">
                  <a:pos x="50" y="0"/>
                </a:cxn>
                <a:cxn ang="0">
                  <a:pos x="44" y="0"/>
                </a:cxn>
                <a:cxn ang="0">
                  <a:pos x="44" y="6"/>
                </a:cxn>
                <a:cxn ang="0">
                  <a:pos x="36" y="6"/>
                </a:cxn>
                <a:cxn ang="0">
                  <a:pos x="42" y="6"/>
                </a:cxn>
                <a:cxn ang="0">
                  <a:pos x="42" y="0"/>
                </a:cxn>
                <a:cxn ang="0">
                  <a:pos x="36" y="0"/>
                </a:cxn>
                <a:cxn ang="0">
                  <a:pos x="36" y="6"/>
                </a:cxn>
                <a:cxn ang="0">
                  <a:pos x="27" y="6"/>
                </a:cxn>
                <a:cxn ang="0">
                  <a:pos x="32" y="6"/>
                </a:cxn>
                <a:cxn ang="0">
                  <a:pos x="32" y="0"/>
                </a:cxn>
                <a:cxn ang="0">
                  <a:pos x="27" y="0"/>
                </a:cxn>
                <a:cxn ang="0">
                  <a:pos x="27" y="6"/>
                </a:cxn>
                <a:cxn ang="0">
                  <a:pos x="18" y="6"/>
                </a:cxn>
                <a:cxn ang="0">
                  <a:pos x="24" y="6"/>
                </a:cxn>
                <a:cxn ang="0">
                  <a:pos x="24" y="0"/>
                </a:cxn>
                <a:cxn ang="0">
                  <a:pos x="18" y="0"/>
                </a:cxn>
                <a:cxn ang="0">
                  <a:pos x="18" y="6"/>
                </a:cxn>
                <a:cxn ang="0">
                  <a:pos x="9" y="6"/>
                </a:cxn>
                <a:cxn ang="0">
                  <a:pos x="15" y="6"/>
                </a:cxn>
                <a:cxn ang="0">
                  <a:pos x="15" y="0"/>
                </a:cxn>
                <a:cxn ang="0">
                  <a:pos x="9" y="0"/>
                </a:cxn>
                <a:cxn ang="0">
                  <a:pos x="9" y="6"/>
                </a:cxn>
                <a:cxn ang="0">
                  <a:pos x="0" y="6"/>
                </a:cxn>
                <a:cxn ang="0">
                  <a:pos x="6" y="6"/>
                </a:cxn>
                <a:cxn ang="0">
                  <a:pos x="6" y="0"/>
                </a:cxn>
                <a:cxn ang="0">
                  <a:pos x="0" y="0"/>
                </a:cxn>
                <a:cxn ang="0">
                  <a:pos x="0" y="6"/>
                </a:cxn>
              </a:cxnLst>
              <a:rect l="0" t="0" r="r" b="b"/>
              <a:pathLst>
                <a:path w="104" h="6">
                  <a:moveTo>
                    <a:pt x="98" y="0"/>
                  </a:moveTo>
                  <a:lnTo>
                    <a:pt x="98" y="6"/>
                  </a:lnTo>
                  <a:lnTo>
                    <a:pt x="104" y="6"/>
                  </a:lnTo>
                  <a:lnTo>
                    <a:pt x="104" y="0"/>
                  </a:lnTo>
                  <a:lnTo>
                    <a:pt x="98" y="0"/>
                  </a:lnTo>
                  <a:close/>
                  <a:moveTo>
                    <a:pt x="89" y="6"/>
                  </a:moveTo>
                  <a:lnTo>
                    <a:pt x="95" y="6"/>
                  </a:lnTo>
                  <a:lnTo>
                    <a:pt x="95" y="0"/>
                  </a:lnTo>
                  <a:lnTo>
                    <a:pt x="89" y="0"/>
                  </a:lnTo>
                  <a:lnTo>
                    <a:pt x="89" y="6"/>
                  </a:lnTo>
                  <a:close/>
                  <a:moveTo>
                    <a:pt x="81" y="6"/>
                  </a:moveTo>
                  <a:lnTo>
                    <a:pt x="86" y="6"/>
                  </a:lnTo>
                  <a:lnTo>
                    <a:pt x="86" y="0"/>
                  </a:lnTo>
                  <a:lnTo>
                    <a:pt x="81" y="0"/>
                  </a:lnTo>
                  <a:lnTo>
                    <a:pt x="81" y="6"/>
                  </a:lnTo>
                  <a:close/>
                  <a:moveTo>
                    <a:pt x="71" y="6"/>
                  </a:moveTo>
                  <a:lnTo>
                    <a:pt x="77" y="6"/>
                  </a:lnTo>
                  <a:lnTo>
                    <a:pt x="77" y="0"/>
                  </a:lnTo>
                  <a:lnTo>
                    <a:pt x="71" y="0"/>
                  </a:lnTo>
                  <a:lnTo>
                    <a:pt x="71" y="6"/>
                  </a:lnTo>
                  <a:close/>
                  <a:moveTo>
                    <a:pt x="63" y="6"/>
                  </a:moveTo>
                  <a:lnTo>
                    <a:pt x="69" y="6"/>
                  </a:lnTo>
                  <a:lnTo>
                    <a:pt x="69" y="0"/>
                  </a:lnTo>
                  <a:lnTo>
                    <a:pt x="63" y="0"/>
                  </a:lnTo>
                  <a:lnTo>
                    <a:pt x="63" y="6"/>
                  </a:lnTo>
                  <a:close/>
                  <a:moveTo>
                    <a:pt x="54" y="6"/>
                  </a:moveTo>
                  <a:lnTo>
                    <a:pt x="59" y="6"/>
                  </a:lnTo>
                  <a:lnTo>
                    <a:pt x="59" y="0"/>
                  </a:lnTo>
                  <a:lnTo>
                    <a:pt x="54" y="0"/>
                  </a:lnTo>
                  <a:lnTo>
                    <a:pt x="54" y="6"/>
                  </a:lnTo>
                  <a:close/>
                  <a:moveTo>
                    <a:pt x="44" y="6"/>
                  </a:moveTo>
                  <a:lnTo>
                    <a:pt x="50" y="6"/>
                  </a:lnTo>
                  <a:lnTo>
                    <a:pt x="50" y="0"/>
                  </a:lnTo>
                  <a:lnTo>
                    <a:pt x="44" y="0"/>
                  </a:lnTo>
                  <a:lnTo>
                    <a:pt x="44" y="6"/>
                  </a:lnTo>
                  <a:close/>
                  <a:moveTo>
                    <a:pt x="36" y="6"/>
                  </a:moveTo>
                  <a:lnTo>
                    <a:pt x="42" y="6"/>
                  </a:lnTo>
                  <a:lnTo>
                    <a:pt x="42" y="0"/>
                  </a:lnTo>
                  <a:lnTo>
                    <a:pt x="36" y="0"/>
                  </a:lnTo>
                  <a:lnTo>
                    <a:pt x="36" y="6"/>
                  </a:lnTo>
                  <a:close/>
                  <a:moveTo>
                    <a:pt x="27" y="6"/>
                  </a:moveTo>
                  <a:lnTo>
                    <a:pt x="32" y="6"/>
                  </a:lnTo>
                  <a:lnTo>
                    <a:pt x="32" y="0"/>
                  </a:lnTo>
                  <a:lnTo>
                    <a:pt x="27" y="0"/>
                  </a:lnTo>
                  <a:lnTo>
                    <a:pt x="27" y="6"/>
                  </a:lnTo>
                  <a:close/>
                  <a:moveTo>
                    <a:pt x="18" y="6"/>
                  </a:moveTo>
                  <a:lnTo>
                    <a:pt x="24" y="6"/>
                  </a:lnTo>
                  <a:lnTo>
                    <a:pt x="24" y="0"/>
                  </a:lnTo>
                  <a:lnTo>
                    <a:pt x="18" y="0"/>
                  </a:lnTo>
                  <a:lnTo>
                    <a:pt x="18" y="6"/>
                  </a:lnTo>
                  <a:close/>
                  <a:moveTo>
                    <a:pt x="9" y="6"/>
                  </a:moveTo>
                  <a:lnTo>
                    <a:pt x="15" y="6"/>
                  </a:lnTo>
                  <a:lnTo>
                    <a:pt x="15" y="0"/>
                  </a:lnTo>
                  <a:lnTo>
                    <a:pt x="9" y="0"/>
                  </a:lnTo>
                  <a:lnTo>
                    <a:pt x="9" y="6"/>
                  </a:lnTo>
                  <a:close/>
                  <a:moveTo>
                    <a:pt x="0" y="6"/>
                  </a:moveTo>
                  <a:lnTo>
                    <a:pt x="6" y="6"/>
                  </a:lnTo>
                  <a:lnTo>
                    <a:pt x="6" y="0"/>
                  </a:lnTo>
                  <a:lnTo>
                    <a:pt x="0" y="0"/>
                  </a:lnTo>
                  <a:lnTo>
                    <a:pt x="0" y="6"/>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89" name="Freeform 26"/>
            <p:cNvSpPr>
              <a:spLocks/>
            </p:cNvSpPr>
            <p:nvPr/>
          </p:nvSpPr>
          <p:spPr bwMode="auto">
            <a:xfrm>
              <a:off x="3651259" y="4652965"/>
              <a:ext cx="196850" cy="80963"/>
            </a:xfrm>
            <a:custGeom>
              <a:avLst/>
              <a:gdLst/>
              <a:ahLst/>
              <a:cxnLst>
                <a:cxn ang="0">
                  <a:pos x="3" y="71"/>
                </a:cxn>
                <a:cxn ang="0">
                  <a:pos x="0" y="55"/>
                </a:cxn>
                <a:cxn ang="0">
                  <a:pos x="35" y="20"/>
                </a:cxn>
                <a:cxn ang="0">
                  <a:pos x="56" y="26"/>
                </a:cxn>
                <a:cxn ang="0">
                  <a:pos x="56" y="26"/>
                </a:cxn>
                <a:cxn ang="0">
                  <a:pos x="93" y="0"/>
                </a:cxn>
                <a:cxn ang="0">
                  <a:pos x="133" y="32"/>
                </a:cxn>
                <a:cxn ang="0">
                  <a:pos x="144" y="30"/>
                </a:cxn>
                <a:cxn ang="0">
                  <a:pos x="174" y="60"/>
                </a:cxn>
                <a:cxn ang="0">
                  <a:pos x="172" y="71"/>
                </a:cxn>
                <a:cxn ang="0">
                  <a:pos x="3" y="71"/>
                </a:cxn>
              </a:cxnLst>
              <a:rect l="0" t="0" r="r" b="b"/>
              <a:pathLst>
                <a:path w="174" h="71">
                  <a:moveTo>
                    <a:pt x="3" y="71"/>
                  </a:moveTo>
                  <a:cubicBezTo>
                    <a:pt x="1" y="66"/>
                    <a:pt x="0" y="61"/>
                    <a:pt x="0" y="55"/>
                  </a:cubicBezTo>
                  <a:cubicBezTo>
                    <a:pt x="0" y="36"/>
                    <a:pt x="15" y="20"/>
                    <a:pt x="35" y="20"/>
                  </a:cubicBezTo>
                  <a:cubicBezTo>
                    <a:pt x="43" y="20"/>
                    <a:pt x="50" y="22"/>
                    <a:pt x="56" y="26"/>
                  </a:cubicBezTo>
                  <a:cubicBezTo>
                    <a:pt x="56" y="26"/>
                    <a:pt x="56" y="26"/>
                    <a:pt x="56" y="26"/>
                  </a:cubicBezTo>
                  <a:cubicBezTo>
                    <a:pt x="62" y="11"/>
                    <a:pt x="76" y="0"/>
                    <a:pt x="93" y="0"/>
                  </a:cubicBezTo>
                  <a:cubicBezTo>
                    <a:pt x="113" y="0"/>
                    <a:pt x="129" y="14"/>
                    <a:pt x="133" y="32"/>
                  </a:cubicBezTo>
                  <a:cubicBezTo>
                    <a:pt x="136" y="31"/>
                    <a:pt x="140" y="30"/>
                    <a:pt x="144" y="30"/>
                  </a:cubicBezTo>
                  <a:cubicBezTo>
                    <a:pt x="161" y="30"/>
                    <a:pt x="174" y="44"/>
                    <a:pt x="174" y="60"/>
                  </a:cubicBezTo>
                  <a:cubicBezTo>
                    <a:pt x="174" y="64"/>
                    <a:pt x="173" y="67"/>
                    <a:pt x="172" y="71"/>
                  </a:cubicBezTo>
                  <a:lnTo>
                    <a:pt x="3" y="71"/>
                  </a:ln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Tree>
    <p:extLst>
      <p:ext uri="{BB962C8B-B14F-4D97-AF65-F5344CB8AC3E}">
        <p14:creationId xmlns:p14="http://schemas.microsoft.com/office/powerpoint/2010/main" val="134049061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9623" y="1542190"/>
            <a:ext cx="3623240" cy="2738788"/>
          </a:xfrm>
          <a:prstGeom prst="rect">
            <a:avLst/>
          </a:prstGeom>
        </p:spPr>
      </p:pic>
      <p:pic>
        <p:nvPicPr>
          <p:cNvPr id="3074" name="Picture 2" descr="Visualizing Word Embedding with PCA and t-SNE | by Ruben Winastwan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38" y="1543243"/>
            <a:ext cx="4411487" cy="3657765"/>
          </a:xfrm>
          <a:prstGeom prst="rect">
            <a:avLst/>
          </a:prstGeom>
          <a:noFill/>
          <a:extLst>
            <a:ext uri="{909E8E84-426E-40DD-AFC4-6F175D3DCCD1}">
              <a14:hiddenFill xmlns:a14="http://schemas.microsoft.com/office/drawing/2010/main">
                <a:solidFill>
                  <a:srgbClr val="FFFFFF"/>
                </a:solidFill>
              </a14:hiddenFill>
            </a:ext>
          </a:extLst>
        </p:spPr>
      </p:pic>
      <p:sp>
        <p:nvSpPr>
          <p:cNvPr id="167" name="Name 01"/>
          <p:cNvSpPr>
            <a:spLocks noChangeArrowheads="1"/>
          </p:cNvSpPr>
          <p:nvPr/>
        </p:nvSpPr>
        <p:spPr bwMode="auto">
          <a:xfrm>
            <a:off x="2236339" y="420634"/>
            <a:ext cx="614644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600" dirty="0" smtClean="0">
                <a:solidFill>
                  <a:srgbClr val="92D050"/>
                </a:solidFill>
                <a:latin typeface="Nexa Light" charset="0"/>
                <a:cs typeface="Arial" pitchFamily="34" charset="0"/>
              </a:rPr>
              <a:t>COMPARE KEY-WORDS WITH EMBEDDING AND COSINE SIMULARITY</a:t>
            </a:r>
            <a:endParaRPr lang="ru-RU" sz="1600" dirty="0">
              <a:solidFill>
                <a:srgbClr val="92D050"/>
              </a:solidFill>
              <a:latin typeface="Arial" pitchFamily="34" charset="0"/>
              <a:cs typeface="Arial" pitchFamily="34" charset="0"/>
            </a:endParaRPr>
          </a:p>
        </p:txBody>
      </p:sp>
      <p:grpSp>
        <p:nvGrpSpPr>
          <p:cNvPr id="139" name="Shape 05"/>
          <p:cNvGrpSpPr/>
          <p:nvPr/>
        </p:nvGrpSpPr>
        <p:grpSpPr>
          <a:xfrm>
            <a:off x="148190" y="107492"/>
            <a:ext cx="863600" cy="1050925"/>
            <a:chOff x="3981451" y="1922464"/>
            <a:chExt cx="863600" cy="1050925"/>
          </a:xfrm>
        </p:grpSpPr>
        <p:sp>
          <p:nvSpPr>
            <p:cNvPr id="190" name="Rectangle 96"/>
            <p:cNvSpPr>
              <a:spLocks noChangeArrowheads="1"/>
            </p:cNvSpPr>
            <p:nvPr/>
          </p:nvSpPr>
          <p:spPr bwMode="auto">
            <a:xfrm>
              <a:off x="4286251" y="2003426"/>
              <a:ext cx="237244"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a:ln>
                    <a:noFill/>
                  </a:ln>
                  <a:effectLst/>
                  <a:latin typeface="Nexa Light" charset="0"/>
                  <a:cs typeface="Arial" pitchFamily="34" charset="0"/>
                </a:rPr>
                <a:t>Step</a:t>
              </a:r>
              <a:endParaRPr kumimoji="0" lang="ru-RU" sz="1800" b="0" i="0" u="none" strike="noStrike" cap="none" normalizeH="0" baseline="0">
                <a:ln>
                  <a:noFill/>
                </a:ln>
                <a:effectLst/>
                <a:latin typeface="Arial" pitchFamily="34" charset="0"/>
                <a:cs typeface="Arial" pitchFamily="34" charset="0"/>
              </a:endParaRPr>
            </a:p>
          </p:txBody>
        </p:sp>
        <p:sp>
          <p:nvSpPr>
            <p:cNvPr id="191" name="Rectangle 97"/>
            <p:cNvSpPr>
              <a:spLocks noChangeArrowheads="1"/>
            </p:cNvSpPr>
            <p:nvPr/>
          </p:nvSpPr>
          <p:spPr bwMode="auto">
            <a:xfrm>
              <a:off x="4325938" y="2559051"/>
              <a:ext cx="19877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chemeClr val="bg1">
                      <a:lumMod val="75000"/>
                    </a:schemeClr>
                  </a:solidFill>
                  <a:effectLst/>
                  <a:latin typeface="Abel" charset="0"/>
                  <a:cs typeface="Arial" pitchFamily="34" charset="0"/>
                </a:rPr>
                <a:t>0</a:t>
              </a:r>
              <a:r>
                <a:rPr kumimoji="0" lang="en-US" sz="1400" b="0" i="0" u="none" strike="noStrike" cap="none" normalizeH="0" baseline="0" dirty="0" smtClean="0">
                  <a:ln>
                    <a:noFill/>
                  </a:ln>
                  <a:solidFill>
                    <a:schemeClr val="bg1">
                      <a:lumMod val="75000"/>
                    </a:schemeClr>
                  </a:solidFill>
                  <a:effectLst/>
                  <a:latin typeface="Abel" charset="0"/>
                  <a:cs typeface="Arial" pitchFamily="34" charset="0"/>
                </a:rPr>
                <a:t>5</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grpSp>
          <p:nvGrpSpPr>
            <p:cNvPr id="192" name="Body"/>
            <p:cNvGrpSpPr/>
            <p:nvPr/>
          </p:nvGrpSpPr>
          <p:grpSpPr>
            <a:xfrm>
              <a:off x="3981451" y="1922464"/>
              <a:ext cx="863600" cy="1050925"/>
              <a:chOff x="3981451" y="1922464"/>
              <a:chExt cx="863600" cy="1050925"/>
            </a:xfrm>
          </p:grpSpPr>
          <p:sp>
            <p:nvSpPr>
              <p:cNvPr id="193" name="Freeform 176"/>
              <p:cNvSpPr>
                <a:spLocks/>
              </p:cNvSpPr>
              <p:nvPr/>
            </p:nvSpPr>
            <p:spPr bwMode="auto">
              <a:xfrm>
                <a:off x="4022726" y="1963739"/>
                <a:ext cx="53975" cy="53975"/>
              </a:xfrm>
              <a:custGeom>
                <a:avLst/>
                <a:gdLst/>
                <a:ahLst/>
                <a:cxnLst>
                  <a:cxn ang="0">
                    <a:pos x="0" y="48"/>
                  </a:cxn>
                  <a:cxn ang="0">
                    <a:pos x="48" y="0"/>
                  </a:cxn>
                </a:cxnLst>
                <a:rect l="0" t="0" r="r" b="b"/>
                <a:pathLst>
                  <a:path w="48" h="48">
                    <a:moveTo>
                      <a:pt x="0" y="48"/>
                    </a:moveTo>
                    <a:cubicBezTo>
                      <a:pt x="0" y="22"/>
                      <a:pt x="22" y="0"/>
                      <a:pt x="48" y="0"/>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4" name="Freeform 177"/>
              <p:cNvSpPr>
                <a:spLocks/>
              </p:cNvSpPr>
              <p:nvPr/>
            </p:nvSpPr>
            <p:spPr bwMode="auto">
              <a:xfrm>
                <a:off x="4749801" y="1963739"/>
                <a:ext cx="53975" cy="53975"/>
              </a:xfrm>
              <a:custGeom>
                <a:avLst/>
                <a:gdLst/>
                <a:ahLst/>
                <a:cxnLst>
                  <a:cxn ang="0">
                    <a:pos x="48" y="48"/>
                  </a:cxn>
                  <a:cxn ang="0">
                    <a:pos x="0" y="0"/>
                  </a:cxn>
                </a:cxnLst>
                <a:rect l="0" t="0" r="r" b="b"/>
                <a:pathLst>
                  <a:path w="48" h="48">
                    <a:moveTo>
                      <a:pt x="48" y="48"/>
                    </a:moveTo>
                    <a:cubicBezTo>
                      <a:pt x="48" y="22"/>
                      <a:pt x="26" y="0"/>
                      <a:pt x="0" y="0"/>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5" name="Freeform 178"/>
              <p:cNvSpPr>
                <a:spLocks/>
              </p:cNvSpPr>
              <p:nvPr/>
            </p:nvSpPr>
            <p:spPr bwMode="auto">
              <a:xfrm>
                <a:off x="4022726" y="2692401"/>
                <a:ext cx="53975" cy="53975"/>
              </a:xfrm>
              <a:custGeom>
                <a:avLst/>
                <a:gdLst/>
                <a:ahLst/>
                <a:cxnLst>
                  <a:cxn ang="0">
                    <a:pos x="0" y="0"/>
                  </a:cxn>
                  <a:cxn ang="0">
                    <a:pos x="48" y="48"/>
                  </a:cxn>
                </a:cxnLst>
                <a:rect l="0" t="0" r="r" b="b"/>
                <a:pathLst>
                  <a:path w="48" h="48">
                    <a:moveTo>
                      <a:pt x="0" y="0"/>
                    </a:moveTo>
                    <a:cubicBezTo>
                      <a:pt x="0" y="26"/>
                      <a:pt x="22" y="48"/>
                      <a:pt x="48" y="48"/>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6" name="Freeform 179"/>
              <p:cNvSpPr>
                <a:spLocks/>
              </p:cNvSpPr>
              <p:nvPr/>
            </p:nvSpPr>
            <p:spPr bwMode="auto">
              <a:xfrm>
                <a:off x="3981451" y="1922464"/>
                <a:ext cx="863600" cy="1050925"/>
              </a:xfrm>
              <a:custGeom>
                <a:avLst/>
                <a:gdLst/>
                <a:ahLst/>
                <a:cxnLst>
                  <a:cxn ang="0">
                    <a:pos x="684" y="768"/>
                  </a:cxn>
                  <a:cxn ang="0">
                    <a:pos x="35" y="768"/>
                  </a:cxn>
                  <a:cxn ang="0">
                    <a:pos x="0" y="733"/>
                  </a:cxn>
                  <a:cxn ang="0">
                    <a:pos x="0" y="35"/>
                  </a:cxn>
                  <a:cxn ang="0">
                    <a:pos x="35" y="0"/>
                  </a:cxn>
                  <a:cxn ang="0">
                    <a:pos x="733" y="0"/>
                  </a:cxn>
                  <a:cxn ang="0">
                    <a:pos x="768" y="35"/>
                  </a:cxn>
                  <a:cxn ang="0">
                    <a:pos x="768" y="733"/>
                  </a:cxn>
                  <a:cxn ang="0">
                    <a:pos x="758" y="758"/>
                  </a:cxn>
                  <a:cxn ang="0">
                    <a:pos x="619" y="932"/>
                  </a:cxn>
                  <a:cxn ang="0">
                    <a:pos x="619" y="794"/>
                  </a:cxn>
                </a:cxnLst>
                <a:rect l="0" t="0" r="r" b="b"/>
                <a:pathLst>
                  <a:path w="768" h="932">
                    <a:moveTo>
                      <a:pt x="684" y="768"/>
                    </a:moveTo>
                    <a:cubicBezTo>
                      <a:pt x="35" y="768"/>
                      <a:pt x="35" y="768"/>
                      <a:pt x="35" y="768"/>
                    </a:cubicBezTo>
                    <a:cubicBezTo>
                      <a:pt x="16" y="768"/>
                      <a:pt x="0" y="752"/>
                      <a:pt x="0" y="733"/>
                    </a:cubicBezTo>
                    <a:cubicBezTo>
                      <a:pt x="0" y="35"/>
                      <a:pt x="0" y="35"/>
                      <a:pt x="0" y="35"/>
                    </a:cubicBezTo>
                    <a:cubicBezTo>
                      <a:pt x="0" y="16"/>
                      <a:pt x="16" y="0"/>
                      <a:pt x="35" y="0"/>
                    </a:cubicBezTo>
                    <a:cubicBezTo>
                      <a:pt x="733" y="0"/>
                      <a:pt x="733" y="0"/>
                      <a:pt x="733" y="0"/>
                    </a:cubicBezTo>
                    <a:cubicBezTo>
                      <a:pt x="752" y="0"/>
                      <a:pt x="768" y="16"/>
                      <a:pt x="768" y="35"/>
                    </a:cubicBezTo>
                    <a:cubicBezTo>
                      <a:pt x="768" y="733"/>
                      <a:pt x="768" y="733"/>
                      <a:pt x="768" y="733"/>
                    </a:cubicBezTo>
                    <a:cubicBezTo>
                      <a:pt x="768" y="742"/>
                      <a:pt x="764" y="750"/>
                      <a:pt x="758" y="758"/>
                    </a:cubicBezTo>
                    <a:cubicBezTo>
                      <a:pt x="619" y="932"/>
                      <a:pt x="619" y="932"/>
                      <a:pt x="619" y="932"/>
                    </a:cubicBezTo>
                    <a:cubicBezTo>
                      <a:pt x="619" y="794"/>
                      <a:pt x="619" y="794"/>
                      <a:pt x="619" y="794"/>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7" name="Oval 180"/>
              <p:cNvSpPr>
                <a:spLocks noChangeArrowheads="1"/>
              </p:cNvSpPr>
              <p:nvPr/>
            </p:nvSpPr>
            <p:spPr bwMode="auto">
              <a:xfrm>
                <a:off x="4729163" y="2767014"/>
                <a:ext cx="42862" cy="42863"/>
              </a:xfrm>
              <a:prstGeom prst="ellipse">
                <a:avLst/>
              </a:pr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198" name="Hand with coin"/>
          <p:cNvGrpSpPr/>
          <p:nvPr/>
        </p:nvGrpSpPr>
        <p:grpSpPr>
          <a:xfrm>
            <a:off x="395399" y="395480"/>
            <a:ext cx="352426" cy="306388"/>
            <a:chOff x="3644909" y="4195765"/>
            <a:chExt cx="352426" cy="306388"/>
          </a:xfrm>
        </p:grpSpPr>
        <p:sp>
          <p:nvSpPr>
            <p:cNvPr id="199" name="Rectangle 59"/>
            <p:cNvSpPr>
              <a:spLocks noChangeArrowheads="1"/>
            </p:cNvSpPr>
            <p:nvPr/>
          </p:nvSpPr>
          <p:spPr bwMode="auto">
            <a:xfrm>
              <a:off x="3649672" y="4200528"/>
              <a:ext cx="44450" cy="88900"/>
            </a:xfrm>
            <a:prstGeom prst="rect">
              <a:avLst/>
            </a:prstGeom>
            <a:solidFill>
              <a:schemeClr val="accent6">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200" name="Freeform 60"/>
            <p:cNvSpPr>
              <a:spLocks noEditPoints="1"/>
            </p:cNvSpPr>
            <p:nvPr/>
          </p:nvSpPr>
          <p:spPr bwMode="auto">
            <a:xfrm>
              <a:off x="3644909" y="4195765"/>
              <a:ext cx="352426" cy="244475"/>
            </a:xfrm>
            <a:custGeom>
              <a:avLst/>
              <a:gdLst/>
              <a:ahLst/>
              <a:cxnLst>
                <a:cxn ang="0">
                  <a:pos x="311" y="159"/>
                </a:cxn>
                <a:cxn ang="0">
                  <a:pos x="207" y="55"/>
                </a:cxn>
                <a:cxn ang="0">
                  <a:pos x="81" y="0"/>
                </a:cxn>
                <a:cxn ang="0">
                  <a:pos x="4" y="0"/>
                </a:cxn>
                <a:cxn ang="0">
                  <a:pos x="0" y="4"/>
                </a:cxn>
                <a:cxn ang="0">
                  <a:pos x="4" y="8"/>
                </a:cxn>
                <a:cxn ang="0">
                  <a:pos x="40" y="8"/>
                </a:cxn>
                <a:cxn ang="0">
                  <a:pos x="40" y="80"/>
                </a:cxn>
                <a:cxn ang="0">
                  <a:pos x="4" y="80"/>
                </a:cxn>
                <a:cxn ang="0">
                  <a:pos x="0" y="84"/>
                </a:cxn>
                <a:cxn ang="0">
                  <a:pos x="4" y="88"/>
                </a:cxn>
                <a:cxn ang="0">
                  <a:pos x="68" y="88"/>
                </a:cxn>
                <a:cxn ang="0">
                  <a:pos x="97" y="133"/>
                </a:cxn>
                <a:cxn ang="0">
                  <a:pos x="105" y="142"/>
                </a:cxn>
                <a:cxn ang="0">
                  <a:pos x="105" y="214"/>
                </a:cxn>
                <a:cxn ang="0">
                  <a:pos x="109" y="218"/>
                </a:cxn>
                <a:cxn ang="0">
                  <a:pos x="146" y="183"/>
                </a:cxn>
                <a:cxn ang="0">
                  <a:pos x="146" y="132"/>
                </a:cxn>
                <a:cxn ang="0">
                  <a:pos x="158" y="103"/>
                </a:cxn>
                <a:cxn ang="0">
                  <a:pos x="177" y="105"/>
                </a:cxn>
                <a:cxn ang="0">
                  <a:pos x="265" y="160"/>
                </a:cxn>
                <a:cxn ang="0">
                  <a:pos x="276" y="168"/>
                </a:cxn>
                <a:cxn ang="0">
                  <a:pos x="311" y="164"/>
                </a:cxn>
                <a:cxn ang="0">
                  <a:pos x="311" y="159"/>
                </a:cxn>
                <a:cxn ang="0">
                  <a:pos x="280" y="161"/>
                </a:cxn>
                <a:cxn ang="0">
                  <a:pos x="269" y="154"/>
                </a:cxn>
                <a:cxn ang="0">
                  <a:pos x="181" y="99"/>
                </a:cxn>
                <a:cxn ang="0">
                  <a:pos x="154" y="96"/>
                </a:cxn>
                <a:cxn ang="0">
                  <a:pos x="138" y="132"/>
                </a:cxn>
                <a:cxn ang="0">
                  <a:pos x="138" y="183"/>
                </a:cxn>
                <a:cxn ang="0">
                  <a:pos x="113" y="209"/>
                </a:cxn>
                <a:cxn ang="0">
                  <a:pos x="113" y="142"/>
                </a:cxn>
                <a:cxn ang="0">
                  <a:pos x="102" y="127"/>
                </a:cxn>
                <a:cxn ang="0">
                  <a:pos x="76" y="84"/>
                </a:cxn>
                <a:cxn ang="0">
                  <a:pos x="72" y="80"/>
                </a:cxn>
                <a:cxn ang="0">
                  <a:pos x="48" y="80"/>
                </a:cxn>
                <a:cxn ang="0">
                  <a:pos x="48" y="8"/>
                </a:cxn>
                <a:cxn ang="0">
                  <a:pos x="81" y="8"/>
                </a:cxn>
                <a:cxn ang="0">
                  <a:pos x="201" y="61"/>
                </a:cxn>
                <a:cxn ang="0">
                  <a:pos x="302" y="161"/>
                </a:cxn>
                <a:cxn ang="0">
                  <a:pos x="280" y="161"/>
                </a:cxn>
                <a:cxn ang="0">
                  <a:pos x="31" y="66"/>
                </a:cxn>
                <a:cxn ang="0">
                  <a:pos x="27" y="62"/>
                </a:cxn>
                <a:cxn ang="0">
                  <a:pos x="23" y="66"/>
                </a:cxn>
                <a:cxn ang="0">
                  <a:pos x="27" y="71"/>
                </a:cxn>
                <a:cxn ang="0">
                  <a:pos x="31" y="66"/>
                </a:cxn>
              </a:cxnLst>
              <a:rect l="0" t="0" r="r" b="b"/>
              <a:pathLst>
                <a:path w="313" h="218">
                  <a:moveTo>
                    <a:pt x="311" y="159"/>
                  </a:moveTo>
                  <a:cubicBezTo>
                    <a:pt x="207" y="55"/>
                    <a:pt x="207" y="55"/>
                    <a:pt x="207" y="55"/>
                  </a:cubicBezTo>
                  <a:cubicBezTo>
                    <a:pt x="191" y="38"/>
                    <a:pt x="145" y="0"/>
                    <a:pt x="81" y="0"/>
                  </a:cubicBezTo>
                  <a:cubicBezTo>
                    <a:pt x="4" y="0"/>
                    <a:pt x="4" y="0"/>
                    <a:pt x="4" y="0"/>
                  </a:cubicBezTo>
                  <a:cubicBezTo>
                    <a:pt x="1" y="0"/>
                    <a:pt x="0" y="2"/>
                    <a:pt x="0" y="4"/>
                  </a:cubicBezTo>
                  <a:cubicBezTo>
                    <a:pt x="0" y="6"/>
                    <a:pt x="1" y="8"/>
                    <a:pt x="4" y="8"/>
                  </a:cubicBezTo>
                  <a:cubicBezTo>
                    <a:pt x="40" y="8"/>
                    <a:pt x="40" y="8"/>
                    <a:pt x="40" y="8"/>
                  </a:cubicBezTo>
                  <a:cubicBezTo>
                    <a:pt x="40" y="80"/>
                    <a:pt x="40" y="80"/>
                    <a:pt x="40" y="80"/>
                  </a:cubicBezTo>
                  <a:cubicBezTo>
                    <a:pt x="4" y="80"/>
                    <a:pt x="4" y="80"/>
                    <a:pt x="4" y="80"/>
                  </a:cubicBezTo>
                  <a:cubicBezTo>
                    <a:pt x="1" y="80"/>
                    <a:pt x="0" y="81"/>
                    <a:pt x="0" y="84"/>
                  </a:cubicBezTo>
                  <a:cubicBezTo>
                    <a:pt x="0" y="86"/>
                    <a:pt x="1" y="88"/>
                    <a:pt x="4" y="88"/>
                  </a:cubicBezTo>
                  <a:cubicBezTo>
                    <a:pt x="68" y="88"/>
                    <a:pt x="68" y="88"/>
                    <a:pt x="68" y="88"/>
                  </a:cubicBezTo>
                  <a:cubicBezTo>
                    <a:pt x="70" y="110"/>
                    <a:pt x="86" y="124"/>
                    <a:pt x="97" y="133"/>
                  </a:cubicBezTo>
                  <a:cubicBezTo>
                    <a:pt x="100" y="136"/>
                    <a:pt x="105" y="141"/>
                    <a:pt x="105" y="142"/>
                  </a:cubicBezTo>
                  <a:cubicBezTo>
                    <a:pt x="105" y="214"/>
                    <a:pt x="105" y="214"/>
                    <a:pt x="105" y="214"/>
                  </a:cubicBezTo>
                  <a:cubicBezTo>
                    <a:pt x="105" y="216"/>
                    <a:pt x="107" y="218"/>
                    <a:pt x="109" y="218"/>
                  </a:cubicBezTo>
                  <a:cubicBezTo>
                    <a:pt x="121" y="218"/>
                    <a:pt x="146" y="209"/>
                    <a:pt x="146" y="183"/>
                  </a:cubicBezTo>
                  <a:cubicBezTo>
                    <a:pt x="146" y="132"/>
                    <a:pt x="146" y="132"/>
                    <a:pt x="146" y="132"/>
                  </a:cubicBezTo>
                  <a:cubicBezTo>
                    <a:pt x="146" y="121"/>
                    <a:pt x="150" y="108"/>
                    <a:pt x="158" y="103"/>
                  </a:cubicBezTo>
                  <a:cubicBezTo>
                    <a:pt x="163" y="100"/>
                    <a:pt x="169" y="101"/>
                    <a:pt x="177" y="105"/>
                  </a:cubicBezTo>
                  <a:cubicBezTo>
                    <a:pt x="206" y="123"/>
                    <a:pt x="243" y="146"/>
                    <a:pt x="265" y="160"/>
                  </a:cubicBezTo>
                  <a:cubicBezTo>
                    <a:pt x="276" y="168"/>
                    <a:pt x="276" y="168"/>
                    <a:pt x="276" y="168"/>
                  </a:cubicBezTo>
                  <a:cubicBezTo>
                    <a:pt x="288" y="176"/>
                    <a:pt x="301" y="175"/>
                    <a:pt x="311" y="164"/>
                  </a:cubicBezTo>
                  <a:cubicBezTo>
                    <a:pt x="313" y="163"/>
                    <a:pt x="313" y="160"/>
                    <a:pt x="311" y="159"/>
                  </a:cubicBezTo>
                  <a:close/>
                  <a:moveTo>
                    <a:pt x="280" y="161"/>
                  </a:moveTo>
                  <a:cubicBezTo>
                    <a:pt x="280" y="161"/>
                    <a:pt x="269" y="154"/>
                    <a:pt x="269" y="154"/>
                  </a:cubicBezTo>
                  <a:cubicBezTo>
                    <a:pt x="247" y="139"/>
                    <a:pt x="210" y="116"/>
                    <a:pt x="181" y="99"/>
                  </a:cubicBezTo>
                  <a:cubicBezTo>
                    <a:pt x="168" y="91"/>
                    <a:pt x="159" y="93"/>
                    <a:pt x="154" y="96"/>
                  </a:cubicBezTo>
                  <a:cubicBezTo>
                    <a:pt x="143" y="103"/>
                    <a:pt x="138" y="119"/>
                    <a:pt x="138" y="132"/>
                  </a:cubicBezTo>
                  <a:cubicBezTo>
                    <a:pt x="138" y="132"/>
                    <a:pt x="138" y="183"/>
                    <a:pt x="138" y="183"/>
                  </a:cubicBezTo>
                  <a:cubicBezTo>
                    <a:pt x="138" y="202"/>
                    <a:pt x="122" y="208"/>
                    <a:pt x="113" y="209"/>
                  </a:cubicBezTo>
                  <a:cubicBezTo>
                    <a:pt x="113" y="142"/>
                    <a:pt x="113" y="142"/>
                    <a:pt x="113" y="142"/>
                  </a:cubicBezTo>
                  <a:cubicBezTo>
                    <a:pt x="113" y="137"/>
                    <a:pt x="109" y="133"/>
                    <a:pt x="102" y="127"/>
                  </a:cubicBezTo>
                  <a:cubicBezTo>
                    <a:pt x="91" y="117"/>
                    <a:pt x="76" y="104"/>
                    <a:pt x="76" y="84"/>
                  </a:cubicBezTo>
                  <a:cubicBezTo>
                    <a:pt x="76" y="81"/>
                    <a:pt x="74" y="80"/>
                    <a:pt x="72" y="80"/>
                  </a:cubicBezTo>
                  <a:cubicBezTo>
                    <a:pt x="48" y="80"/>
                    <a:pt x="48" y="80"/>
                    <a:pt x="48" y="80"/>
                  </a:cubicBezTo>
                  <a:cubicBezTo>
                    <a:pt x="48" y="8"/>
                    <a:pt x="48" y="8"/>
                    <a:pt x="48" y="8"/>
                  </a:cubicBezTo>
                  <a:cubicBezTo>
                    <a:pt x="81" y="8"/>
                    <a:pt x="81" y="8"/>
                    <a:pt x="81" y="8"/>
                  </a:cubicBezTo>
                  <a:cubicBezTo>
                    <a:pt x="142" y="8"/>
                    <a:pt x="186" y="45"/>
                    <a:pt x="201" y="61"/>
                  </a:cubicBezTo>
                  <a:cubicBezTo>
                    <a:pt x="302" y="161"/>
                    <a:pt x="302" y="161"/>
                    <a:pt x="302" y="161"/>
                  </a:cubicBezTo>
                  <a:cubicBezTo>
                    <a:pt x="296" y="166"/>
                    <a:pt x="288" y="166"/>
                    <a:pt x="280" y="161"/>
                  </a:cubicBezTo>
                  <a:close/>
                  <a:moveTo>
                    <a:pt x="31" y="66"/>
                  </a:moveTo>
                  <a:cubicBezTo>
                    <a:pt x="31" y="64"/>
                    <a:pt x="30" y="62"/>
                    <a:pt x="27" y="62"/>
                  </a:cubicBezTo>
                  <a:cubicBezTo>
                    <a:pt x="25" y="62"/>
                    <a:pt x="23" y="64"/>
                    <a:pt x="23" y="66"/>
                  </a:cubicBezTo>
                  <a:cubicBezTo>
                    <a:pt x="23" y="69"/>
                    <a:pt x="25" y="71"/>
                    <a:pt x="27" y="71"/>
                  </a:cubicBezTo>
                  <a:cubicBezTo>
                    <a:pt x="30" y="71"/>
                    <a:pt x="31" y="69"/>
                    <a:pt x="31" y="6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1" name="Oval 61"/>
            <p:cNvSpPr>
              <a:spLocks noChangeArrowheads="1"/>
            </p:cNvSpPr>
            <p:nvPr/>
          </p:nvSpPr>
          <p:spPr bwMode="auto">
            <a:xfrm>
              <a:off x="3802072" y="4343403"/>
              <a:ext cx="153988" cy="155575"/>
            </a:xfrm>
            <a:prstGeom prst="ellipse">
              <a:avLst/>
            </a:pr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2" name="Freeform 62"/>
            <p:cNvSpPr>
              <a:spLocks noEditPoints="1"/>
            </p:cNvSpPr>
            <p:nvPr/>
          </p:nvSpPr>
          <p:spPr bwMode="auto">
            <a:xfrm>
              <a:off x="3797310" y="4340228"/>
              <a:ext cx="163513" cy="161925"/>
            </a:xfrm>
            <a:custGeom>
              <a:avLst/>
              <a:gdLst/>
              <a:ahLst/>
              <a:cxnLst>
                <a:cxn ang="0">
                  <a:pos x="72" y="0"/>
                </a:cxn>
                <a:cxn ang="0">
                  <a:pos x="0" y="73"/>
                </a:cxn>
                <a:cxn ang="0">
                  <a:pos x="72" y="145"/>
                </a:cxn>
                <a:cxn ang="0">
                  <a:pos x="145" y="73"/>
                </a:cxn>
                <a:cxn ang="0">
                  <a:pos x="72" y="0"/>
                </a:cxn>
                <a:cxn ang="0">
                  <a:pos x="72" y="137"/>
                </a:cxn>
                <a:cxn ang="0">
                  <a:pos x="8" y="73"/>
                </a:cxn>
                <a:cxn ang="0">
                  <a:pos x="72" y="8"/>
                </a:cxn>
                <a:cxn ang="0">
                  <a:pos x="137" y="73"/>
                </a:cxn>
                <a:cxn ang="0">
                  <a:pos x="72" y="137"/>
                </a:cxn>
                <a:cxn ang="0">
                  <a:pos x="72" y="41"/>
                </a:cxn>
                <a:cxn ang="0">
                  <a:pos x="82" y="45"/>
                </a:cxn>
                <a:cxn ang="0">
                  <a:pos x="86" y="55"/>
                </a:cxn>
                <a:cxn ang="0">
                  <a:pos x="90" y="59"/>
                </a:cxn>
                <a:cxn ang="0">
                  <a:pos x="94" y="55"/>
                </a:cxn>
                <a:cxn ang="0">
                  <a:pos x="88" y="39"/>
                </a:cxn>
                <a:cxn ang="0">
                  <a:pos x="76" y="33"/>
                </a:cxn>
                <a:cxn ang="0">
                  <a:pos x="76" y="27"/>
                </a:cxn>
                <a:cxn ang="0">
                  <a:pos x="72" y="23"/>
                </a:cxn>
                <a:cxn ang="0">
                  <a:pos x="68" y="27"/>
                </a:cxn>
                <a:cxn ang="0">
                  <a:pos x="68" y="33"/>
                </a:cxn>
                <a:cxn ang="0">
                  <a:pos x="57" y="39"/>
                </a:cxn>
                <a:cxn ang="0">
                  <a:pos x="50" y="55"/>
                </a:cxn>
                <a:cxn ang="0">
                  <a:pos x="72" y="77"/>
                </a:cxn>
                <a:cxn ang="0">
                  <a:pos x="86" y="90"/>
                </a:cxn>
                <a:cxn ang="0">
                  <a:pos x="72" y="104"/>
                </a:cxn>
                <a:cxn ang="0">
                  <a:pos x="58" y="90"/>
                </a:cxn>
                <a:cxn ang="0">
                  <a:pos x="54" y="86"/>
                </a:cxn>
                <a:cxn ang="0">
                  <a:pos x="50" y="90"/>
                </a:cxn>
                <a:cxn ang="0">
                  <a:pos x="68" y="112"/>
                </a:cxn>
                <a:cxn ang="0">
                  <a:pos x="68" y="118"/>
                </a:cxn>
                <a:cxn ang="0">
                  <a:pos x="72" y="122"/>
                </a:cxn>
                <a:cxn ang="0">
                  <a:pos x="76" y="118"/>
                </a:cxn>
                <a:cxn ang="0">
                  <a:pos x="76" y="112"/>
                </a:cxn>
                <a:cxn ang="0">
                  <a:pos x="94" y="90"/>
                </a:cxn>
                <a:cxn ang="0">
                  <a:pos x="72" y="69"/>
                </a:cxn>
                <a:cxn ang="0">
                  <a:pos x="58" y="55"/>
                </a:cxn>
                <a:cxn ang="0">
                  <a:pos x="62" y="45"/>
                </a:cxn>
                <a:cxn ang="0">
                  <a:pos x="72" y="41"/>
                </a:cxn>
              </a:cxnLst>
              <a:rect l="0" t="0" r="r" b="b"/>
              <a:pathLst>
                <a:path w="145" h="145">
                  <a:moveTo>
                    <a:pt x="72" y="0"/>
                  </a:moveTo>
                  <a:cubicBezTo>
                    <a:pt x="33" y="0"/>
                    <a:pt x="0" y="33"/>
                    <a:pt x="0" y="73"/>
                  </a:cubicBezTo>
                  <a:cubicBezTo>
                    <a:pt x="0" y="112"/>
                    <a:pt x="33" y="145"/>
                    <a:pt x="72" y="145"/>
                  </a:cubicBezTo>
                  <a:cubicBezTo>
                    <a:pt x="112" y="145"/>
                    <a:pt x="145" y="112"/>
                    <a:pt x="145" y="73"/>
                  </a:cubicBezTo>
                  <a:cubicBezTo>
                    <a:pt x="145" y="33"/>
                    <a:pt x="112" y="0"/>
                    <a:pt x="72" y="0"/>
                  </a:cubicBezTo>
                  <a:close/>
                  <a:moveTo>
                    <a:pt x="72" y="137"/>
                  </a:moveTo>
                  <a:cubicBezTo>
                    <a:pt x="37" y="137"/>
                    <a:pt x="8" y="108"/>
                    <a:pt x="8" y="73"/>
                  </a:cubicBezTo>
                  <a:cubicBezTo>
                    <a:pt x="8" y="37"/>
                    <a:pt x="37" y="8"/>
                    <a:pt x="72" y="8"/>
                  </a:cubicBezTo>
                  <a:cubicBezTo>
                    <a:pt x="108" y="8"/>
                    <a:pt x="137" y="37"/>
                    <a:pt x="137" y="73"/>
                  </a:cubicBezTo>
                  <a:cubicBezTo>
                    <a:pt x="137" y="108"/>
                    <a:pt x="108" y="137"/>
                    <a:pt x="72" y="137"/>
                  </a:cubicBezTo>
                  <a:close/>
                  <a:moveTo>
                    <a:pt x="72" y="41"/>
                  </a:moveTo>
                  <a:cubicBezTo>
                    <a:pt x="76" y="41"/>
                    <a:pt x="79" y="42"/>
                    <a:pt x="82" y="45"/>
                  </a:cubicBezTo>
                  <a:cubicBezTo>
                    <a:pt x="85" y="48"/>
                    <a:pt x="86" y="51"/>
                    <a:pt x="86" y="55"/>
                  </a:cubicBezTo>
                  <a:cubicBezTo>
                    <a:pt x="86" y="57"/>
                    <a:pt x="88" y="59"/>
                    <a:pt x="90" y="59"/>
                  </a:cubicBezTo>
                  <a:cubicBezTo>
                    <a:pt x="92" y="59"/>
                    <a:pt x="94" y="57"/>
                    <a:pt x="94" y="55"/>
                  </a:cubicBezTo>
                  <a:cubicBezTo>
                    <a:pt x="94" y="49"/>
                    <a:pt x="92" y="43"/>
                    <a:pt x="88" y="39"/>
                  </a:cubicBezTo>
                  <a:cubicBezTo>
                    <a:pt x="84" y="36"/>
                    <a:pt x="80" y="34"/>
                    <a:pt x="76" y="33"/>
                  </a:cubicBezTo>
                  <a:cubicBezTo>
                    <a:pt x="76" y="27"/>
                    <a:pt x="76" y="27"/>
                    <a:pt x="76" y="27"/>
                  </a:cubicBezTo>
                  <a:cubicBezTo>
                    <a:pt x="76" y="25"/>
                    <a:pt x="74" y="23"/>
                    <a:pt x="72" y="23"/>
                  </a:cubicBezTo>
                  <a:cubicBezTo>
                    <a:pt x="70" y="23"/>
                    <a:pt x="68" y="25"/>
                    <a:pt x="68" y="27"/>
                  </a:cubicBezTo>
                  <a:cubicBezTo>
                    <a:pt x="68" y="33"/>
                    <a:pt x="68" y="33"/>
                    <a:pt x="68" y="33"/>
                  </a:cubicBezTo>
                  <a:cubicBezTo>
                    <a:pt x="64" y="34"/>
                    <a:pt x="60" y="36"/>
                    <a:pt x="57" y="39"/>
                  </a:cubicBezTo>
                  <a:cubicBezTo>
                    <a:pt x="53" y="43"/>
                    <a:pt x="50" y="49"/>
                    <a:pt x="50" y="55"/>
                  </a:cubicBezTo>
                  <a:cubicBezTo>
                    <a:pt x="50" y="67"/>
                    <a:pt x="60" y="77"/>
                    <a:pt x="72" y="77"/>
                  </a:cubicBezTo>
                  <a:cubicBezTo>
                    <a:pt x="80" y="77"/>
                    <a:pt x="86" y="83"/>
                    <a:pt x="86" y="90"/>
                  </a:cubicBezTo>
                  <a:cubicBezTo>
                    <a:pt x="86" y="98"/>
                    <a:pt x="80" y="104"/>
                    <a:pt x="72" y="104"/>
                  </a:cubicBezTo>
                  <a:cubicBezTo>
                    <a:pt x="65" y="104"/>
                    <a:pt x="58" y="98"/>
                    <a:pt x="58" y="90"/>
                  </a:cubicBezTo>
                  <a:cubicBezTo>
                    <a:pt x="58" y="88"/>
                    <a:pt x="57" y="86"/>
                    <a:pt x="54" y="86"/>
                  </a:cubicBezTo>
                  <a:cubicBezTo>
                    <a:pt x="52" y="86"/>
                    <a:pt x="50" y="88"/>
                    <a:pt x="50" y="90"/>
                  </a:cubicBezTo>
                  <a:cubicBezTo>
                    <a:pt x="50" y="101"/>
                    <a:pt x="58" y="110"/>
                    <a:pt x="68" y="112"/>
                  </a:cubicBezTo>
                  <a:cubicBezTo>
                    <a:pt x="68" y="118"/>
                    <a:pt x="68" y="118"/>
                    <a:pt x="68" y="118"/>
                  </a:cubicBezTo>
                  <a:cubicBezTo>
                    <a:pt x="68" y="120"/>
                    <a:pt x="70" y="122"/>
                    <a:pt x="72" y="122"/>
                  </a:cubicBezTo>
                  <a:cubicBezTo>
                    <a:pt x="74" y="122"/>
                    <a:pt x="76" y="120"/>
                    <a:pt x="76" y="118"/>
                  </a:cubicBezTo>
                  <a:cubicBezTo>
                    <a:pt x="76" y="112"/>
                    <a:pt x="76" y="112"/>
                    <a:pt x="76" y="112"/>
                  </a:cubicBezTo>
                  <a:cubicBezTo>
                    <a:pt x="86" y="110"/>
                    <a:pt x="94" y="101"/>
                    <a:pt x="94" y="90"/>
                  </a:cubicBezTo>
                  <a:cubicBezTo>
                    <a:pt x="94" y="78"/>
                    <a:pt x="84" y="69"/>
                    <a:pt x="72" y="69"/>
                  </a:cubicBezTo>
                  <a:cubicBezTo>
                    <a:pt x="65" y="69"/>
                    <a:pt x="58" y="62"/>
                    <a:pt x="58" y="55"/>
                  </a:cubicBezTo>
                  <a:cubicBezTo>
                    <a:pt x="58" y="51"/>
                    <a:pt x="60" y="48"/>
                    <a:pt x="62" y="45"/>
                  </a:cubicBezTo>
                  <a:cubicBezTo>
                    <a:pt x="65" y="42"/>
                    <a:pt x="68" y="41"/>
                    <a:pt x="72" y="4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03" name="Cup"/>
          <p:cNvGrpSpPr/>
          <p:nvPr/>
        </p:nvGrpSpPr>
        <p:grpSpPr>
          <a:xfrm>
            <a:off x="1562211" y="420634"/>
            <a:ext cx="349251" cy="352424"/>
            <a:chOff x="4649799" y="2144714"/>
            <a:chExt cx="349251" cy="352424"/>
          </a:xfrm>
        </p:grpSpPr>
        <p:sp>
          <p:nvSpPr>
            <p:cNvPr id="204" name="Freeform 203"/>
            <p:cNvSpPr>
              <a:spLocks/>
            </p:cNvSpPr>
            <p:nvPr/>
          </p:nvSpPr>
          <p:spPr bwMode="auto">
            <a:xfrm>
              <a:off x="4824425" y="2149477"/>
              <a:ext cx="117475" cy="252413"/>
            </a:xfrm>
            <a:custGeom>
              <a:avLst/>
              <a:gdLst/>
              <a:ahLst/>
              <a:cxnLst>
                <a:cxn ang="0">
                  <a:pos x="66" y="0"/>
                </a:cxn>
                <a:cxn ang="0">
                  <a:pos x="0" y="174"/>
                </a:cxn>
                <a:cxn ang="0">
                  <a:pos x="0" y="224"/>
                </a:cxn>
                <a:cxn ang="0">
                  <a:pos x="12" y="224"/>
                </a:cxn>
                <a:cxn ang="0">
                  <a:pos x="12" y="183"/>
                </a:cxn>
                <a:cxn ang="0">
                  <a:pos x="104" y="0"/>
                </a:cxn>
                <a:cxn ang="0">
                  <a:pos x="66" y="0"/>
                </a:cxn>
              </a:cxnLst>
              <a:rect l="0" t="0" r="r" b="b"/>
              <a:pathLst>
                <a:path w="104" h="224">
                  <a:moveTo>
                    <a:pt x="66" y="0"/>
                  </a:moveTo>
                  <a:cubicBezTo>
                    <a:pt x="66" y="62"/>
                    <a:pt x="61" y="146"/>
                    <a:pt x="0" y="174"/>
                  </a:cubicBezTo>
                  <a:cubicBezTo>
                    <a:pt x="0" y="188"/>
                    <a:pt x="0" y="224"/>
                    <a:pt x="0" y="224"/>
                  </a:cubicBezTo>
                  <a:cubicBezTo>
                    <a:pt x="12" y="224"/>
                    <a:pt x="12" y="224"/>
                    <a:pt x="12" y="224"/>
                  </a:cubicBezTo>
                  <a:cubicBezTo>
                    <a:pt x="12" y="224"/>
                    <a:pt x="12" y="197"/>
                    <a:pt x="12" y="183"/>
                  </a:cubicBezTo>
                  <a:cubicBezTo>
                    <a:pt x="78" y="157"/>
                    <a:pt x="104" y="76"/>
                    <a:pt x="104" y="0"/>
                  </a:cubicBezTo>
                  <a:lnTo>
                    <a:pt x="66"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5" name="Freeform 204"/>
            <p:cNvSpPr>
              <a:spLocks noEditPoints="1"/>
            </p:cNvSpPr>
            <p:nvPr/>
          </p:nvSpPr>
          <p:spPr bwMode="auto">
            <a:xfrm>
              <a:off x="4649799" y="2144714"/>
              <a:ext cx="349251" cy="261938"/>
            </a:xfrm>
            <a:custGeom>
              <a:avLst/>
              <a:gdLst/>
              <a:ahLst/>
              <a:cxnLst>
                <a:cxn ang="0">
                  <a:pos x="311" y="32"/>
                </a:cxn>
                <a:cxn ang="0">
                  <a:pos x="307" y="28"/>
                </a:cxn>
                <a:cxn ang="0">
                  <a:pos x="263" y="28"/>
                </a:cxn>
                <a:cxn ang="0">
                  <a:pos x="264" y="4"/>
                </a:cxn>
                <a:cxn ang="0">
                  <a:pos x="260" y="0"/>
                </a:cxn>
                <a:cxn ang="0">
                  <a:pos x="51" y="0"/>
                </a:cxn>
                <a:cxn ang="0">
                  <a:pos x="47" y="4"/>
                </a:cxn>
                <a:cxn ang="0">
                  <a:pos x="48" y="28"/>
                </a:cxn>
                <a:cxn ang="0">
                  <a:pos x="4" y="28"/>
                </a:cxn>
                <a:cxn ang="0">
                  <a:pos x="0" y="32"/>
                </a:cxn>
                <a:cxn ang="0">
                  <a:pos x="85" y="144"/>
                </a:cxn>
                <a:cxn ang="0">
                  <a:pos x="140" y="189"/>
                </a:cxn>
                <a:cxn ang="0">
                  <a:pos x="140" y="228"/>
                </a:cxn>
                <a:cxn ang="0">
                  <a:pos x="144" y="232"/>
                </a:cxn>
                <a:cxn ang="0">
                  <a:pos x="148" y="228"/>
                </a:cxn>
                <a:cxn ang="0">
                  <a:pos x="148" y="187"/>
                </a:cxn>
                <a:cxn ang="0">
                  <a:pos x="145" y="183"/>
                </a:cxn>
                <a:cxn ang="0">
                  <a:pos x="57" y="32"/>
                </a:cxn>
                <a:cxn ang="0">
                  <a:pos x="57" y="32"/>
                </a:cxn>
                <a:cxn ang="0">
                  <a:pos x="57" y="32"/>
                </a:cxn>
                <a:cxn ang="0">
                  <a:pos x="55" y="8"/>
                </a:cxn>
                <a:cxn ang="0">
                  <a:pos x="256" y="8"/>
                </a:cxn>
                <a:cxn ang="0">
                  <a:pos x="255" y="32"/>
                </a:cxn>
                <a:cxn ang="0">
                  <a:pos x="255" y="32"/>
                </a:cxn>
                <a:cxn ang="0">
                  <a:pos x="255" y="32"/>
                </a:cxn>
                <a:cxn ang="0">
                  <a:pos x="166" y="183"/>
                </a:cxn>
                <a:cxn ang="0">
                  <a:pos x="164" y="187"/>
                </a:cxn>
                <a:cxn ang="0">
                  <a:pos x="164" y="228"/>
                </a:cxn>
                <a:cxn ang="0">
                  <a:pos x="168" y="232"/>
                </a:cxn>
                <a:cxn ang="0">
                  <a:pos x="172" y="228"/>
                </a:cxn>
                <a:cxn ang="0">
                  <a:pos x="172" y="189"/>
                </a:cxn>
                <a:cxn ang="0">
                  <a:pos x="227" y="144"/>
                </a:cxn>
                <a:cxn ang="0">
                  <a:pos x="311" y="32"/>
                </a:cxn>
                <a:cxn ang="0">
                  <a:pos x="8" y="36"/>
                </a:cxn>
                <a:cxn ang="0">
                  <a:pos x="49" y="36"/>
                </a:cxn>
                <a:cxn ang="0">
                  <a:pos x="78" y="133"/>
                </a:cxn>
                <a:cxn ang="0">
                  <a:pos x="8" y="36"/>
                </a:cxn>
                <a:cxn ang="0">
                  <a:pos x="234" y="133"/>
                </a:cxn>
                <a:cxn ang="0">
                  <a:pos x="263" y="36"/>
                </a:cxn>
                <a:cxn ang="0">
                  <a:pos x="303" y="36"/>
                </a:cxn>
                <a:cxn ang="0">
                  <a:pos x="234" y="133"/>
                </a:cxn>
              </a:cxnLst>
              <a:rect l="0" t="0" r="r" b="b"/>
              <a:pathLst>
                <a:path w="311" h="232">
                  <a:moveTo>
                    <a:pt x="311" y="32"/>
                  </a:moveTo>
                  <a:cubicBezTo>
                    <a:pt x="311" y="30"/>
                    <a:pt x="309" y="28"/>
                    <a:pt x="307" y="28"/>
                  </a:cubicBezTo>
                  <a:cubicBezTo>
                    <a:pt x="263" y="28"/>
                    <a:pt x="263" y="28"/>
                    <a:pt x="263" y="28"/>
                  </a:cubicBezTo>
                  <a:cubicBezTo>
                    <a:pt x="264" y="20"/>
                    <a:pt x="264" y="12"/>
                    <a:pt x="264" y="4"/>
                  </a:cubicBezTo>
                  <a:cubicBezTo>
                    <a:pt x="264" y="2"/>
                    <a:pt x="262" y="0"/>
                    <a:pt x="260" y="0"/>
                  </a:cubicBezTo>
                  <a:cubicBezTo>
                    <a:pt x="51" y="0"/>
                    <a:pt x="51" y="0"/>
                    <a:pt x="51" y="0"/>
                  </a:cubicBezTo>
                  <a:cubicBezTo>
                    <a:pt x="49" y="0"/>
                    <a:pt x="47" y="2"/>
                    <a:pt x="47" y="4"/>
                  </a:cubicBezTo>
                  <a:cubicBezTo>
                    <a:pt x="47" y="12"/>
                    <a:pt x="48" y="20"/>
                    <a:pt x="48" y="28"/>
                  </a:cubicBezTo>
                  <a:cubicBezTo>
                    <a:pt x="4" y="28"/>
                    <a:pt x="4" y="28"/>
                    <a:pt x="4" y="28"/>
                  </a:cubicBezTo>
                  <a:cubicBezTo>
                    <a:pt x="2" y="28"/>
                    <a:pt x="0" y="30"/>
                    <a:pt x="0" y="32"/>
                  </a:cubicBezTo>
                  <a:cubicBezTo>
                    <a:pt x="0" y="83"/>
                    <a:pt x="45" y="133"/>
                    <a:pt x="85" y="144"/>
                  </a:cubicBezTo>
                  <a:cubicBezTo>
                    <a:pt x="99" y="165"/>
                    <a:pt x="118" y="180"/>
                    <a:pt x="140" y="189"/>
                  </a:cubicBezTo>
                  <a:cubicBezTo>
                    <a:pt x="140" y="228"/>
                    <a:pt x="140" y="228"/>
                    <a:pt x="140" y="228"/>
                  </a:cubicBezTo>
                  <a:cubicBezTo>
                    <a:pt x="140" y="230"/>
                    <a:pt x="141" y="232"/>
                    <a:pt x="144" y="232"/>
                  </a:cubicBezTo>
                  <a:cubicBezTo>
                    <a:pt x="146" y="232"/>
                    <a:pt x="148" y="230"/>
                    <a:pt x="148" y="228"/>
                  </a:cubicBezTo>
                  <a:cubicBezTo>
                    <a:pt x="148" y="187"/>
                    <a:pt x="148" y="187"/>
                    <a:pt x="148" y="187"/>
                  </a:cubicBezTo>
                  <a:cubicBezTo>
                    <a:pt x="148" y="185"/>
                    <a:pt x="147" y="184"/>
                    <a:pt x="145" y="183"/>
                  </a:cubicBezTo>
                  <a:cubicBezTo>
                    <a:pt x="95" y="163"/>
                    <a:pt x="63" y="108"/>
                    <a:pt x="57" y="32"/>
                  </a:cubicBezTo>
                  <a:cubicBezTo>
                    <a:pt x="57" y="32"/>
                    <a:pt x="57" y="32"/>
                    <a:pt x="57" y="32"/>
                  </a:cubicBezTo>
                  <a:cubicBezTo>
                    <a:pt x="57" y="32"/>
                    <a:pt x="57" y="32"/>
                    <a:pt x="57" y="32"/>
                  </a:cubicBezTo>
                  <a:cubicBezTo>
                    <a:pt x="56" y="24"/>
                    <a:pt x="56" y="16"/>
                    <a:pt x="55" y="8"/>
                  </a:cubicBezTo>
                  <a:cubicBezTo>
                    <a:pt x="256" y="8"/>
                    <a:pt x="256" y="8"/>
                    <a:pt x="256" y="8"/>
                  </a:cubicBezTo>
                  <a:cubicBezTo>
                    <a:pt x="256" y="16"/>
                    <a:pt x="256" y="24"/>
                    <a:pt x="255" y="32"/>
                  </a:cubicBezTo>
                  <a:cubicBezTo>
                    <a:pt x="255" y="32"/>
                    <a:pt x="255" y="32"/>
                    <a:pt x="255" y="32"/>
                  </a:cubicBezTo>
                  <a:cubicBezTo>
                    <a:pt x="255" y="32"/>
                    <a:pt x="255" y="32"/>
                    <a:pt x="255" y="32"/>
                  </a:cubicBezTo>
                  <a:cubicBezTo>
                    <a:pt x="248" y="108"/>
                    <a:pt x="216" y="163"/>
                    <a:pt x="166" y="183"/>
                  </a:cubicBezTo>
                  <a:cubicBezTo>
                    <a:pt x="165" y="184"/>
                    <a:pt x="164" y="185"/>
                    <a:pt x="164" y="187"/>
                  </a:cubicBezTo>
                  <a:cubicBezTo>
                    <a:pt x="164" y="228"/>
                    <a:pt x="164" y="228"/>
                    <a:pt x="164" y="228"/>
                  </a:cubicBezTo>
                  <a:cubicBezTo>
                    <a:pt x="164" y="230"/>
                    <a:pt x="166" y="232"/>
                    <a:pt x="168" y="232"/>
                  </a:cubicBezTo>
                  <a:cubicBezTo>
                    <a:pt x="170" y="232"/>
                    <a:pt x="172" y="230"/>
                    <a:pt x="172" y="228"/>
                  </a:cubicBezTo>
                  <a:cubicBezTo>
                    <a:pt x="172" y="189"/>
                    <a:pt x="172" y="189"/>
                    <a:pt x="172" y="189"/>
                  </a:cubicBezTo>
                  <a:cubicBezTo>
                    <a:pt x="194" y="180"/>
                    <a:pt x="212" y="165"/>
                    <a:pt x="227" y="144"/>
                  </a:cubicBezTo>
                  <a:cubicBezTo>
                    <a:pt x="267" y="133"/>
                    <a:pt x="311" y="83"/>
                    <a:pt x="311" y="32"/>
                  </a:cubicBezTo>
                  <a:close/>
                  <a:moveTo>
                    <a:pt x="8" y="36"/>
                  </a:moveTo>
                  <a:cubicBezTo>
                    <a:pt x="49" y="36"/>
                    <a:pt x="49" y="36"/>
                    <a:pt x="49" y="36"/>
                  </a:cubicBezTo>
                  <a:cubicBezTo>
                    <a:pt x="52" y="74"/>
                    <a:pt x="62" y="107"/>
                    <a:pt x="78" y="133"/>
                  </a:cubicBezTo>
                  <a:cubicBezTo>
                    <a:pt x="44" y="119"/>
                    <a:pt x="10" y="79"/>
                    <a:pt x="8" y="36"/>
                  </a:cubicBezTo>
                  <a:close/>
                  <a:moveTo>
                    <a:pt x="234" y="133"/>
                  </a:moveTo>
                  <a:cubicBezTo>
                    <a:pt x="249" y="107"/>
                    <a:pt x="259" y="74"/>
                    <a:pt x="263" y="36"/>
                  </a:cubicBezTo>
                  <a:cubicBezTo>
                    <a:pt x="303" y="36"/>
                    <a:pt x="303" y="36"/>
                    <a:pt x="303" y="36"/>
                  </a:cubicBezTo>
                  <a:cubicBezTo>
                    <a:pt x="301" y="79"/>
                    <a:pt x="267" y="119"/>
                    <a:pt x="234" y="13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6" name="Rectangle 206"/>
            <p:cNvSpPr>
              <a:spLocks noChangeArrowheads="1"/>
            </p:cNvSpPr>
            <p:nvPr/>
          </p:nvSpPr>
          <p:spPr bwMode="auto">
            <a:xfrm>
              <a:off x="4756151" y="2401888"/>
              <a:ext cx="22225" cy="68263"/>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207" name="Rectangle 207"/>
            <p:cNvSpPr>
              <a:spLocks noChangeArrowheads="1"/>
            </p:cNvSpPr>
            <p:nvPr/>
          </p:nvSpPr>
          <p:spPr bwMode="auto">
            <a:xfrm>
              <a:off x="4738688" y="2470150"/>
              <a:ext cx="25400"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208" name="Freeform 208"/>
            <p:cNvSpPr>
              <a:spLocks noEditPoints="1"/>
            </p:cNvSpPr>
            <p:nvPr/>
          </p:nvSpPr>
          <p:spPr bwMode="auto">
            <a:xfrm>
              <a:off x="4735513" y="2465388"/>
              <a:ext cx="177800" cy="31750"/>
            </a:xfrm>
            <a:custGeom>
              <a:avLst/>
              <a:gdLst/>
              <a:ahLst/>
              <a:cxnLst>
                <a:cxn ang="0">
                  <a:pos x="155" y="0"/>
                </a:cxn>
                <a:cxn ang="0">
                  <a:pos x="4" y="0"/>
                </a:cxn>
                <a:cxn ang="0">
                  <a:pos x="0" y="4"/>
                </a:cxn>
                <a:cxn ang="0">
                  <a:pos x="0" y="24"/>
                </a:cxn>
                <a:cxn ang="0">
                  <a:pos x="4" y="28"/>
                </a:cxn>
                <a:cxn ang="0">
                  <a:pos x="155" y="28"/>
                </a:cxn>
                <a:cxn ang="0">
                  <a:pos x="159" y="24"/>
                </a:cxn>
                <a:cxn ang="0">
                  <a:pos x="159" y="4"/>
                </a:cxn>
                <a:cxn ang="0">
                  <a:pos x="155" y="0"/>
                </a:cxn>
                <a:cxn ang="0">
                  <a:pos x="155" y="20"/>
                </a:cxn>
                <a:cxn ang="0">
                  <a:pos x="4" y="20"/>
                </a:cxn>
                <a:cxn ang="0">
                  <a:pos x="8" y="24"/>
                </a:cxn>
                <a:cxn ang="0">
                  <a:pos x="8" y="4"/>
                </a:cxn>
                <a:cxn ang="0">
                  <a:pos x="4" y="8"/>
                </a:cxn>
                <a:cxn ang="0">
                  <a:pos x="155" y="8"/>
                </a:cxn>
                <a:cxn ang="0">
                  <a:pos x="151" y="4"/>
                </a:cxn>
                <a:cxn ang="0">
                  <a:pos x="151" y="24"/>
                </a:cxn>
                <a:cxn ang="0">
                  <a:pos x="155" y="20"/>
                </a:cxn>
              </a:cxnLst>
              <a:rect l="0" t="0" r="r" b="b"/>
              <a:pathLst>
                <a:path w="159" h="28">
                  <a:moveTo>
                    <a:pt x="155" y="0"/>
                  </a:moveTo>
                  <a:cubicBezTo>
                    <a:pt x="4" y="0"/>
                    <a:pt x="4" y="0"/>
                    <a:pt x="4" y="0"/>
                  </a:cubicBezTo>
                  <a:cubicBezTo>
                    <a:pt x="2" y="0"/>
                    <a:pt x="0" y="2"/>
                    <a:pt x="0" y="4"/>
                  </a:cubicBezTo>
                  <a:cubicBezTo>
                    <a:pt x="0" y="24"/>
                    <a:pt x="0" y="24"/>
                    <a:pt x="0" y="24"/>
                  </a:cubicBezTo>
                  <a:cubicBezTo>
                    <a:pt x="0" y="26"/>
                    <a:pt x="2" y="28"/>
                    <a:pt x="4" y="28"/>
                  </a:cubicBezTo>
                  <a:cubicBezTo>
                    <a:pt x="155" y="28"/>
                    <a:pt x="155" y="28"/>
                    <a:pt x="155" y="28"/>
                  </a:cubicBezTo>
                  <a:cubicBezTo>
                    <a:pt x="157" y="28"/>
                    <a:pt x="159" y="26"/>
                    <a:pt x="159" y="24"/>
                  </a:cubicBezTo>
                  <a:cubicBezTo>
                    <a:pt x="159" y="4"/>
                    <a:pt x="159" y="4"/>
                    <a:pt x="159" y="4"/>
                  </a:cubicBezTo>
                  <a:cubicBezTo>
                    <a:pt x="159" y="2"/>
                    <a:pt x="157" y="0"/>
                    <a:pt x="155" y="0"/>
                  </a:cubicBezTo>
                  <a:close/>
                  <a:moveTo>
                    <a:pt x="155" y="20"/>
                  </a:moveTo>
                  <a:cubicBezTo>
                    <a:pt x="4" y="20"/>
                    <a:pt x="4" y="20"/>
                    <a:pt x="4" y="20"/>
                  </a:cubicBezTo>
                  <a:cubicBezTo>
                    <a:pt x="7" y="20"/>
                    <a:pt x="8" y="22"/>
                    <a:pt x="8" y="24"/>
                  </a:cubicBezTo>
                  <a:cubicBezTo>
                    <a:pt x="8" y="4"/>
                    <a:pt x="8" y="4"/>
                    <a:pt x="8" y="4"/>
                  </a:cubicBezTo>
                  <a:cubicBezTo>
                    <a:pt x="8" y="7"/>
                    <a:pt x="7" y="8"/>
                    <a:pt x="4" y="8"/>
                  </a:cubicBezTo>
                  <a:cubicBezTo>
                    <a:pt x="155" y="8"/>
                    <a:pt x="155" y="8"/>
                    <a:pt x="155" y="8"/>
                  </a:cubicBezTo>
                  <a:cubicBezTo>
                    <a:pt x="153" y="8"/>
                    <a:pt x="151" y="7"/>
                    <a:pt x="151" y="4"/>
                  </a:cubicBezTo>
                  <a:cubicBezTo>
                    <a:pt x="151" y="24"/>
                    <a:pt x="151" y="24"/>
                    <a:pt x="151" y="24"/>
                  </a:cubicBezTo>
                  <a:cubicBezTo>
                    <a:pt x="151" y="22"/>
                    <a:pt x="153" y="20"/>
                    <a:pt x="155"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9" name="Freeform 209"/>
            <p:cNvSpPr>
              <a:spLocks noEditPoints="1"/>
            </p:cNvSpPr>
            <p:nvPr/>
          </p:nvSpPr>
          <p:spPr bwMode="auto">
            <a:xfrm>
              <a:off x="4751388" y="2397125"/>
              <a:ext cx="146050" cy="77788"/>
            </a:xfrm>
            <a:custGeom>
              <a:avLst/>
              <a:gdLst/>
              <a:ahLst/>
              <a:cxnLst>
                <a:cxn ang="0">
                  <a:pos x="4" y="8"/>
                </a:cxn>
                <a:cxn ang="0">
                  <a:pos x="125" y="8"/>
                </a:cxn>
                <a:cxn ang="0">
                  <a:pos x="121" y="4"/>
                </a:cxn>
                <a:cxn ang="0">
                  <a:pos x="121" y="65"/>
                </a:cxn>
                <a:cxn ang="0">
                  <a:pos x="125" y="61"/>
                </a:cxn>
                <a:cxn ang="0">
                  <a:pos x="4" y="61"/>
                </a:cxn>
                <a:cxn ang="0">
                  <a:pos x="8" y="65"/>
                </a:cxn>
                <a:cxn ang="0">
                  <a:pos x="8" y="4"/>
                </a:cxn>
                <a:cxn ang="0">
                  <a:pos x="4" y="8"/>
                </a:cxn>
                <a:cxn ang="0">
                  <a:pos x="4" y="69"/>
                </a:cxn>
                <a:cxn ang="0">
                  <a:pos x="125" y="69"/>
                </a:cxn>
                <a:cxn ang="0">
                  <a:pos x="129" y="65"/>
                </a:cxn>
                <a:cxn ang="0">
                  <a:pos x="129" y="4"/>
                </a:cxn>
                <a:cxn ang="0">
                  <a:pos x="125" y="0"/>
                </a:cxn>
                <a:cxn ang="0">
                  <a:pos x="4" y="0"/>
                </a:cxn>
                <a:cxn ang="0">
                  <a:pos x="0" y="4"/>
                </a:cxn>
                <a:cxn ang="0">
                  <a:pos x="0" y="65"/>
                </a:cxn>
                <a:cxn ang="0">
                  <a:pos x="4" y="69"/>
                </a:cxn>
              </a:cxnLst>
              <a:rect l="0" t="0" r="r" b="b"/>
              <a:pathLst>
                <a:path w="129" h="69">
                  <a:moveTo>
                    <a:pt x="4" y="8"/>
                  </a:moveTo>
                  <a:cubicBezTo>
                    <a:pt x="125" y="8"/>
                    <a:pt x="125" y="8"/>
                    <a:pt x="125" y="8"/>
                  </a:cubicBezTo>
                  <a:cubicBezTo>
                    <a:pt x="123" y="8"/>
                    <a:pt x="121" y="6"/>
                    <a:pt x="121" y="4"/>
                  </a:cubicBezTo>
                  <a:cubicBezTo>
                    <a:pt x="121" y="65"/>
                    <a:pt x="121" y="65"/>
                    <a:pt x="121" y="65"/>
                  </a:cubicBezTo>
                  <a:cubicBezTo>
                    <a:pt x="121" y="63"/>
                    <a:pt x="123" y="61"/>
                    <a:pt x="125" y="61"/>
                  </a:cubicBezTo>
                  <a:cubicBezTo>
                    <a:pt x="4" y="61"/>
                    <a:pt x="4" y="61"/>
                    <a:pt x="4" y="61"/>
                  </a:cubicBezTo>
                  <a:cubicBezTo>
                    <a:pt x="6" y="61"/>
                    <a:pt x="8" y="63"/>
                    <a:pt x="8" y="65"/>
                  </a:cubicBezTo>
                  <a:cubicBezTo>
                    <a:pt x="8" y="4"/>
                    <a:pt x="8" y="4"/>
                    <a:pt x="8" y="4"/>
                  </a:cubicBezTo>
                  <a:cubicBezTo>
                    <a:pt x="8" y="6"/>
                    <a:pt x="6" y="8"/>
                    <a:pt x="4" y="8"/>
                  </a:cubicBezTo>
                  <a:close/>
                  <a:moveTo>
                    <a:pt x="4" y="69"/>
                  </a:moveTo>
                  <a:cubicBezTo>
                    <a:pt x="125" y="69"/>
                    <a:pt x="125" y="69"/>
                    <a:pt x="125" y="69"/>
                  </a:cubicBezTo>
                  <a:cubicBezTo>
                    <a:pt x="127" y="69"/>
                    <a:pt x="129" y="68"/>
                    <a:pt x="129" y="65"/>
                  </a:cubicBezTo>
                  <a:cubicBezTo>
                    <a:pt x="129" y="4"/>
                    <a:pt x="129" y="4"/>
                    <a:pt x="129" y="4"/>
                  </a:cubicBezTo>
                  <a:cubicBezTo>
                    <a:pt x="129" y="2"/>
                    <a:pt x="127" y="0"/>
                    <a:pt x="125" y="0"/>
                  </a:cubicBezTo>
                  <a:cubicBezTo>
                    <a:pt x="4" y="0"/>
                    <a:pt x="4" y="0"/>
                    <a:pt x="4" y="0"/>
                  </a:cubicBezTo>
                  <a:cubicBezTo>
                    <a:pt x="2" y="0"/>
                    <a:pt x="0" y="2"/>
                    <a:pt x="0" y="4"/>
                  </a:cubicBezTo>
                  <a:cubicBezTo>
                    <a:pt x="0" y="65"/>
                    <a:pt x="0" y="65"/>
                    <a:pt x="0" y="65"/>
                  </a:cubicBezTo>
                  <a:cubicBezTo>
                    <a:pt x="0" y="68"/>
                    <a:pt x="2" y="69"/>
                    <a:pt x="4" y="6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10" name="Rectangle 210"/>
            <p:cNvSpPr>
              <a:spLocks noChangeArrowheads="1"/>
            </p:cNvSpPr>
            <p:nvPr/>
          </p:nvSpPr>
          <p:spPr bwMode="auto">
            <a:xfrm>
              <a:off x="4797426" y="2425700"/>
              <a:ext cx="53975"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211" name="Freeform 211"/>
            <p:cNvSpPr>
              <a:spLocks noEditPoints="1"/>
            </p:cNvSpPr>
            <p:nvPr/>
          </p:nvSpPr>
          <p:spPr bwMode="auto">
            <a:xfrm>
              <a:off x="4792663" y="2420938"/>
              <a:ext cx="61913" cy="31750"/>
            </a:xfrm>
            <a:custGeom>
              <a:avLst/>
              <a:gdLst/>
              <a:ahLst/>
              <a:cxnLst>
                <a:cxn ang="0">
                  <a:pos x="4" y="8"/>
                </a:cxn>
                <a:cxn ang="0">
                  <a:pos x="51" y="8"/>
                </a:cxn>
                <a:cxn ang="0">
                  <a:pos x="47" y="4"/>
                </a:cxn>
                <a:cxn ang="0">
                  <a:pos x="47" y="24"/>
                </a:cxn>
                <a:cxn ang="0">
                  <a:pos x="51" y="20"/>
                </a:cxn>
                <a:cxn ang="0">
                  <a:pos x="4" y="20"/>
                </a:cxn>
                <a:cxn ang="0">
                  <a:pos x="8" y="24"/>
                </a:cxn>
                <a:cxn ang="0">
                  <a:pos x="8" y="4"/>
                </a:cxn>
                <a:cxn ang="0">
                  <a:pos x="4" y="8"/>
                </a:cxn>
                <a:cxn ang="0">
                  <a:pos x="4" y="28"/>
                </a:cxn>
                <a:cxn ang="0">
                  <a:pos x="51" y="28"/>
                </a:cxn>
                <a:cxn ang="0">
                  <a:pos x="55" y="24"/>
                </a:cxn>
                <a:cxn ang="0">
                  <a:pos x="55" y="4"/>
                </a:cxn>
                <a:cxn ang="0">
                  <a:pos x="51" y="0"/>
                </a:cxn>
                <a:cxn ang="0">
                  <a:pos x="4" y="0"/>
                </a:cxn>
                <a:cxn ang="0">
                  <a:pos x="0" y="4"/>
                </a:cxn>
                <a:cxn ang="0">
                  <a:pos x="0" y="24"/>
                </a:cxn>
                <a:cxn ang="0">
                  <a:pos x="4" y="28"/>
                </a:cxn>
              </a:cxnLst>
              <a:rect l="0" t="0" r="r" b="b"/>
              <a:pathLst>
                <a:path w="55" h="28">
                  <a:moveTo>
                    <a:pt x="4" y="8"/>
                  </a:moveTo>
                  <a:cubicBezTo>
                    <a:pt x="51" y="8"/>
                    <a:pt x="51" y="8"/>
                    <a:pt x="51" y="8"/>
                  </a:cubicBezTo>
                  <a:cubicBezTo>
                    <a:pt x="49" y="8"/>
                    <a:pt x="47" y="6"/>
                    <a:pt x="47" y="4"/>
                  </a:cubicBezTo>
                  <a:cubicBezTo>
                    <a:pt x="47" y="24"/>
                    <a:pt x="47" y="24"/>
                    <a:pt x="47" y="24"/>
                  </a:cubicBezTo>
                  <a:cubicBezTo>
                    <a:pt x="47" y="21"/>
                    <a:pt x="49" y="20"/>
                    <a:pt x="51" y="20"/>
                  </a:cubicBezTo>
                  <a:cubicBezTo>
                    <a:pt x="4" y="20"/>
                    <a:pt x="4" y="20"/>
                    <a:pt x="4" y="20"/>
                  </a:cubicBezTo>
                  <a:cubicBezTo>
                    <a:pt x="6" y="20"/>
                    <a:pt x="8" y="21"/>
                    <a:pt x="8" y="24"/>
                  </a:cubicBezTo>
                  <a:cubicBezTo>
                    <a:pt x="8" y="4"/>
                    <a:pt x="8" y="4"/>
                    <a:pt x="8" y="4"/>
                  </a:cubicBezTo>
                  <a:cubicBezTo>
                    <a:pt x="8" y="6"/>
                    <a:pt x="6" y="8"/>
                    <a:pt x="4" y="8"/>
                  </a:cubicBezTo>
                  <a:close/>
                  <a:moveTo>
                    <a:pt x="4" y="28"/>
                  </a:moveTo>
                  <a:cubicBezTo>
                    <a:pt x="51" y="28"/>
                    <a:pt x="51" y="28"/>
                    <a:pt x="51" y="28"/>
                  </a:cubicBezTo>
                  <a:cubicBezTo>
                    <a:pt x="54" y="28"/>
                    <a:pt x="55" y="26"/>
                    <a:pt x="55" y="24"/>
                  </a:cubicBezTo>
                  <a:cubicBezTo>
                    <a:pt x="55" y="4"/>
                    <a:pt x="55" y="4"/>
                    <a:pt x="55" y="4"/>
                  </a:cubicBezTo>
                  <a:cubicBezTo>
                    <a:pt x="55" y="1"/>
                    <a:pt x="54" y="0"/>
                    <a:pt x="51" y="0"/>
                  </a:cubicBezTo>
                  <a:cubicBezTo>
                    <a:pt x="4" y="0"/>
                    <a:pt x="4" y="0"/>
                    <a:pt x="4" y="0"/>
                  </a:cubicBezTo>
                  <a:cubicBezTo>
                    <a:pt x="2" y="0"/>
                    <a:pt x="0" y="1"/>
                    <a:pt x="0" y="4"/>
                  </a:cubicBezTo>
                  <a:cubicBezTo>
                    <a:pt x="0" y="24"/>
                    <a:pt x="0" y="24"/>
                    <a:pt x="0" y="24"/>
                  </a:cubicBezTo>
                  <a:cubicBezTo>
                    <a:pt x="0" y="26"/>
                    <a:pt x="2" y="28"/>
                    <a:pt x="4" y="2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212" name="Gear 3"/>
          <p:cNvSpPr>
            <a:spLocks noEditPoints="1"/>
          </p:cNvSpPr>
          <p:nvPr/>
        </p:nvSpPr>
        <p:spPr bwMode="auto">
          <a:xfrm>
            <a:off x="7938681" y="3955540"/>
            <a:ext cx="1085850" cy="1085850"/>
          </a:xfrm>
          <a:custGeom>
            <a:avLst/>
            <a:gdLst/>
            <a:ahLst/>
            <a:cxnLst>
              <a:cxn ang="0">
                <a:pos x="723" y="402"/>
              </a:cxn>
              <a:cxn ang="0">
                <a:pos x="723" y="320"/>
              </a:cxn>
              <a:cxn ang="0">
                <a:pos x="616" y="276"/>
              </a:cxn>
              <a:cxn ang="0">
                <a:pos x="616" y="276"/>
              </a:cxn>
              <a:cxn ang="0">
                <a:pos x="602" y="242"/>
              </a:cxn>
              <a:cxn ang="0">
                <a:pos x="602" y="242"/>
              </a:cxn>
              <a:cxn ang="0">
                <a:pos x="646" y="135"/>
              </a:cxn>
              <a:cxn ang="0">
                <a:pos x="588" y="77"/>
              </a:cxn>
              <a:cxn ang="0">
                <a:pos x="481" y="121"/>
              </a:cxn>
              <a:cxn ang="0">
                <a:pos x="447" y="107"/>
              </a:cxn>
              <a:cxn ang="0">
                <a:pos x="447" y="107"/>
              </a:cxn>
              <a:cxn ang="0">
                <a:pos x="402" y="0"/>
              </a:cxn>
              <a:cxn ang="0">
                <a:pos x="320" y="0"/>
              </a:cxn>
              <a:cxn ang="0">
                <a:pos x="276" y="107"/>
              </a:cxn>
              <a:cxn ang="0">
                <a:pos x="276" y="107"/>
              </a:cxn>
              <a:cxn ang="0">
                <a:pos x="242" y="121"/>
              </a:cxn>
              <a:cxn ang="0">
                <a:pos x="135" y="77"/>
              </a:cxn>
              <a:cxn ang="0">
                <a:pos x="77" y="135"/>
              </a:cxn>
              <a:cxn ang="0">
                <a:pos x="121" y="242"/>
              </a:cxn>
              <a:cxn ang="0">
                <a:pos x="107" y="276"/>
              </a:cxn>
              <a:cxn ang="0">
                <a:pos x="107" y="276"/>
              </a:cxn>
              <a:cxn ang="0">
                <a:pos x="0" y="320"/>
              </a:cxn>
              <a:cxn ang="0">
                <a:pos x="0" y="402"/>
              </a:cxn>
              <a:cxn ang="0">
                <a:pos x="107" y="447"/>
              </a:cxn>
              <a:cxn ang="0">
                <a:pos x="121" y="481"/>
              </a:cxn>
              <a:cxn ang="0">
                <a:pos x="121" y="481"/>
              </a:cxn>
              <a:cxn ang="0">
                <a:pos x="77" y="588"/>
              </a:cxn>
              <a:cxn ang="0">
                <a:pos x="135" y="646"/>
              </a:cxn>
              <a:cxn ang="0">
                <a:pos x="242" y="602"/>
              </a:cxn>
              <a:cxn ang="0">
                <a:pos x="242" y="602"/>
              </a:cxn>
              <a:cxn ang="0">
                <a:pos x="276" y="616"/>
              </a:cxn>
              <a:cxn ang="0">
                <a:pos x="276" y="616"/>
              </a:cxn>
              <a:cxn ang="0">
                <a:pos x="320" y="723"/>
              </a:cxn>
              <a:cxn ang="0">
                <a:pos x="402" y="723"/>
              </a:cxn>
              <a:cxn ang="0">
                <a:pos x="447" y="616"/>
              </a:cxn>
              <a:cxn ang="0">
                <a:pos x="447" y="616"/>
              </a:cxn>
              <a:cxn ang="0">
                <a:pos x="481" y="602"/>
              </a:cxn>
              <a:cxn ang="0">
                <a:pos x="481" y="602"/>
              </a:cxn>
              <a:cxn ang="0">
                <a:pos x="588" y="646"/>
              </a:cxn>
              <a:cxn ang="0">
                <a:pos x="646" y="588"/>
              </a:cxn>
              <a:cxn ang="0">
                <a:pos x="602" y="481"/>
              </a:cxn>
              <a:cxn ang="0">
                <a:pos x="602" y="481"/>
              </a:cxn>
              <a:cxn ang="0">
                <a:pos x="616" y="447"/>
              </a:cxn>
              <a:cxn ang="0">
                <a:pos x="616" y="447"/>
              </a:cxn>
              <a:cxn ang="0">
                <a:pos x="723" y="402"/>
              </a:cxn>
              <a:cxn ang="0">
                <a:pos x="361" y="479"/>
              </a:cxn>
              <a:cxn ang="0">
                <a:pos x="244" y="361"/>
              </a:cxn>
              <a:cxn ang="0">
                <a:pos x="361" y="244"/>
              </a:cxn>
              <a:cxn ang="0">
                <a:pos x="479" y="361"/>
              </a:cxn>
              <a:cxn ang="0">
                <a:pos x="361" y="479"/>
              </a:cxn>
            </a:cxnLst>
            <a:rect l="0" t="0" r="r" b="b"/>
            <a:pathLst>
              <a:path w="723" h="723">
                <a:moveTo>
                  <a:pt x="723" y="402"/>
                </a:moveTo>
                <a:cubicBezTo>
                  <a:pt x="723" y="320"/>
                  <a:pt x="723" y="320"/>
                  <a:pt x="723" y="320"/>
                </a:cubicBezTo>
                <a:cubicBezTo>
                  <a:pt x="695" y="320"/>
                  <a:pt x="625" y="313"/>
                  <a:pt x="616" y="276"/>
                </a:cubicBezTo>
                <a:cubicBezTo>
                  <a:pt x="616" y="276"/>
                  <a:pt x="616" y="276"/>
                  <a:pt x="616" y="276"/>
                </a:cubicBezTo>
                <a:cubicBezTo>
                  <a:pt x="612" y="264"/>
                  <a:pt x="607" y="253"/>
                  <a:pt x="602" y="242"/>
                </a:cubicBezTo>
                <a:cubicBezTo>
                  <a:pt x="602" y="242"/>
                  <a:pt x="602" y="242"/>
                  <a:pt x="602" y="242"/>
                </a:cubicBezTo>
                <a:cubicBezTo>
                  <a:pt x="583" y="209"/>
                  <a:pt x="626" y="155"/>
                  <a:pt x="646" y="135"/>
                </a:cubicBezTo>
                <a:cubicBezTo>
                  <a:pt x="588" y="77"/>
                  <a:pt x="588" y="77"/>
                  <a:pt x="588" y="77"/>
                </a:cubicBezTo>
                <a:cubicBezTo>
                  <a:pt x="568" y="97"/>
                  <a:pt x="514" y="140"/>
                  <a:pt x="481" y="121"/>
                </a:cubicBezTo>
                <a:cubicBezTo>
                  <a:pt x="470" y="116"/>
                  <a:pt x="459" y="111"/>
                  <a:pt x="447" y="107"/>
                </a:cubicBezTo>
                <a:cubicBezTo>
                  <a:pt x="447" y="107"/>
                  <a:pt x="447" y="107"/>
                  <a:pt x="447" y="107"/>
                </a:cubicBezTo>
                <a:cubicBezTo>
                  <a:pt x="410" y="97"/>
                  <a:pt x="402" y="28"/>
                  <a:pt x="402" y="0"/>
                </a:cubicBezTo>
                <a:cubicBezTo>
                  <a:pt x="320" y="0"/>
                  <a:pt x="320" y="0"/>
                  <a:pt x="320" y="0"/>
                </a:cubicBezTo>
                <a:cubicBezTo>
                  <a:pt x="320" y="28"/>
                  <a:pt x="313" y="97"/>
                  <a:pt x="276" y="107"/>
                </a:cubicBezTo>
                <a:cubicBezTo>
                  <a:pt x="276" y="107"/>
                  <a:pt x="276" y="107"/>
                  <a:pt x="276" y="107"/>
                </a:cubicBezTo>
                <a:cubicBezTo>
                  <a:pt x="264" y="111"/>
                  <a:pt x="253" y="116"/>
                  <a:pt x="242" y="121"/>
                </a:cubicBezTo>
                <a:cubicBezTo>
                  <a:pt x="209" y="140"/>
                  <a:pt x="155" y="97"/>
                  <a:pt x="135" y="77"/>
                </a:cubicBezTo>
                <a:cubicBezTo>
                  <a:pt x="77" y="135"/>
                  <a:pt x="77" y="135"/>
                  <a:pt x="77" y="135"/>
                </a:cubicBezTo>
                <a:cubicBezTo>
                  <a:pt x="97" y="155"/>
                  <a:pt x="140" y="209"/>
                  <a:pt x="121" y="242"/>
                </a:cubicBezTo>
                <a:cubicBezTo>
                  <a:pt x="116" y="253"/>
                  <a:pt x="111" y="264"/>
                  <a:pt x="107" y="276"/>
                </a:cubicBezTo>
                <a:cubicBezTo>
                  <a:pt x="107" y="276"/>
                  <a:pt x="107" y="276"/>
                  <a:pt x="107" y="276"/>
                </a:cubicBezTo>
                <a:cubicBezTo>
                  <a:pt x="97" y="313"/>
                  <a:pt x="28" y="320"/>
                  <a:pt x="0" y="320"/>
                </a:cubicBezTo>
                <a:cubicBezTo>
                  <a:pt x="0" y="402"/>
                  <a:pt x="0" y="402"/>
                  <a:pt x="0" y="402"/>
                </a:cubicBezTo>
                <a:cubicBezTo>
                  <a:pt x="28" y="402"/>
                  <a:pt x="97" y="410"/>
                  <a:pt x="107" y="447"/>
                </a:cubicBezTo>
                <a:cubicBezTo>
                  <a:pt x="111" y="459"/>
                  <a:pt x="116" y="470"/>
                  <a:pt x="121" y="481"/>
                </a:cubicBezTo>
                <a:cubicBezTo>
                  <a:pt x="121" y="481"/>
                  <a:pt x="121" y="481"/>
                  <a:pt x="121" y="481"/>
                </a:cubicBezTo>
                <a:cubicBezTo>
                  <a:pt x="140" y="514"/>
                  <a:pt x="97" y="568"/>
                  <a:pt x="77" y="588"/>
                </a:cubicBezTo>
                <a:cubicBezTo>
                  <a:pt x="135" y="646"/>
                  <a:pt x="135" y="646"/>
                  <a:pt x="135" y="646"/>
                </a:cubicBezTo>
                <a:cubicBezTo>
                  <a:pt x="155" y="626"/>
                  <a:pt x="209" y="583"/>
                  <a:pt x="242" y="602"/>
                </a:cubicBezTo>
                <a:cubicBezTo>
                  <a:pt x="242" y="602"/>
                  <a:pt x="242" y="602"/>
                  <a:pt x="242" y="602"/>
                </a:cubicBezTo>
                <a:cubicBezTo>
                  <a:pt x="253" y="607"/>
                  <a:pt x="264" y="612"/>
                  <a:pt x="276" y="616"/>
                </a:cubicBezTo>
                <a:cubicBezTo>
                  <a:pt x="276" y="616"/>
                  <a:pt x="276" y="616"/>
                  <a:pt x="276" y="616"/>
                </a:cubicBezTo>
                <a:cubicBezTo>
                  <a:pt x="313" y="625"/>
                  <a:pt x="320" y="695"/>
                  <a:pt x="320" y="723"/>
                </a:cubicBezTo>
                <a:cubicBezTo>
                  <a:pt x="402" y="723"/>
                  <a:pt x="402" y="723"/>
                  <a:pt x="402" y="723"/>
                </a:cubicBezTo>
                <a:cubicBezTo>
                  <a:pt x="402" y="695"/>
                  <a:pt x="410" y="625"/>
                  <a:pt x="447" y="616"/>
                </a:cubicBezTo>
                <a:cubicBezTo>
                  <a:pt x="447" y="616"/>
                  <a:pt x="447" y="616"/>
                  <a:pt x="447" y="616"/>
                </a:cubicBezTo>
                <a:cubicBezTo>
                  <a:pt x="459" y="612"/>
                  <a:pt x="470" y="607"/>
                  <a:pt x="481" y="602"/>
                </a:cubicBezTo>
                <a:cubicBezTo>
                  <a:pt x="481" y="602"/>
                  <a:pt x="481" y="602"/>
                  <a:pt x="481" y="602"/>
                </a:cubicBezTo>
                <a:cubicBezTo>
                  <a:pt x="514" y="583"/>
                  <a:pt x="568" y="626"/>
                  <a:pt x="588" y="646"/>
                </a:cubicBezTo>
                <a:cubicBezTo>
                  <a:pt x="646" y="588"/>
                  <a:pt x="646" y="588"/>
                  <a:pt x="646" y="588"/>
                </a:cubicBezTo>
                <a:cubicBezTo>
                  <a:pt x="626" y="568"/>
                  <a:pt x="583" y="514"/>
                  <a:pt x="602" y="481"/>
                </a:cubicBezTo>
                <a:cubicBezTo>
                  <a:pt x="602" y="481"/>
                  <a:pt x="602" y="481"/>
                  <a:pt x="602" y="481"/>
                </a:cubicBezTo>
                <a:cubicBezTo>
                  <a:pt x="607" y="470"/>
                  <a:pt x="612" y="459"/>
                  <a:pt x="616" y="447"/>
                </a:cubicBezTo>
                <a:cubicBezTo>
                  <a:pt x="616" y="447"/>
                  <a:pt x="616" y="447"/>
                  <a:pt x="616" y="447"/>
                </a:cubicBezTo>
                <a:cubicBezTo>
                  <a:pt x="625" y="410"/>
                  <a:pt x="695" y="402"/>
                  <a:pt x="723" y="402"/>
                </a:cubicBezTo>
                <a:close/>
                <a:moveTo>
                  <a:pt x="361" y="479"/>
                </a:moveTo>
                <a:cubicBezTo>
                  <a:pt x="296" y="479"/>
                  <a:pt x="244" y="426"/>
                  <a:pt x="244" y="361"/>
                </a:cubicBezTo>
                <a:cubicBezTo>
                  <a:pt x="244" y="296"/>
                  <a:pt x="296" y="244"/>
                  <a:pt x="361" y="244"/>
                </a:cubicBezTo>
                <a:cubicBezTo>
                  <a:pt x="426" y="244"/>
                  <a:pt x="479" y="296"/>
                  <a:pt x="479" y="361"/>
                </a:cubicBezTo>
                <a:cubicBezTo>
                  <a:pt x="479" y="426"/>
                  <a:pt x="426" y="479"/>
                  <a:pt x="361" y="479"/>
                </a:cubicBezTo>
                <a:close/>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nvGrpSpPr>
          <p:cNvPr id="214" name="Globe"/>
          <p:cNvGrpSpPr/>
          <p:nvPr/>
        </p:nvGrpSpPr>
        <p:grpSpPr>
          <a:xfrm>
            <a:off x="8347462" y="4280978"/>
            <a:ext cx="268288" cy="352425"/>
            <a:chOff x="5691188" y="641350"/>
            <a:chExt cx="268288" cy="352425"/>
          </a:xfrm>
        </p:grpSpPr>
        <p:sp>
          <p:nvSpPr>
            <p:cNvPr id="215" name="Freeform 319"/>
            <p:cNvSpPr>
              <a:spLocks noEditPoints="1"/>
            </p:cNvSpPr>
            <p:nvPr/>
          </p:nvSpPr>
          <p:spPr bwMode="auto">
            <a:xfrm>
              <a:off x="5838826" y="641350"/>
              <a:ext cx="107950" cy="123825"/>
            </a:xfrm>
            <a:custGeom>
              <a:avLst/>
              <a:gdLst/>
              <a:ahLst/>
              <a:cxnLst>
                <a:cxn ang="0">
                  <a:pos x="80" y="17"/>
                </a:cxn>
                <a:cxn ang="0">
                  <a:pos x="17" y="17"/>
                </a:cxn>
                <a:cxn ang="0">
                  <a:pos x="17" y="80"/>
                </a:cxn>
                <a:cxn ang="0">
                  <a:pos x="49" y="111"/>
                </a:cxn>
                <a:cxn ang="0">
                  <a:pos x="80" y="80"/>
                </a:cxn>
                <a:cxn ang="0">
                  <a:pos x="80" y="17"/>
                </a:cxn>
                <a:cxn ang="0">
                  <a:pos x="49" y="69"/>
                </a:cxn>
                <a:cxn ang="0">
                  <a:pos x="28" y="48"/>
                </a:cxn>
                <a:cxn ang="0">
                  <a:pos x="49" y="28"/>
                </a:cxn>
                <a:cxn ang="0">
                  <a:pos x="69" y="48"/>
                </a:cxn>
                <a:cxn ang="0">
                  <a:pos x="49" y="69"/>
                </a:cxn>
              </a:cxnLst>
              <a:rect l="0" t="0" r="r" b="b"/>
              <a:pathLst>
                <a:path w="97" h="111">
                  <a:moveTo>
                    <a:pt x="80" y="17"/>
                  </a:moveTo>
                  <a:cubicBezTo>
                    <a:pt x="63" y="0"/>
                    <a:pt x="34" y="0"/>
                    <a:pt x="17" y="17"/>
                  </a:cubicBezTo>
                  <a:cubicBezTo>
                    <a:pt x="0" y="34"/>
                    <a:pt x="0" y="62"/>
                    <a:pt x="17" y="80"/>
                  </a:cubicBezTo>
                  <a:cubicBezTo>
                    <a:pt x="49" y="111"/>
                    <a:pt x="49" y="111"/>
                    <a:pt x="49" y="111"/>
                  </a:cubicBezTo>
                  <a:cubicBezTo>
                    <a:pt x="80" y="80"/>
                    <a:pt x="80" y="80"/>
                    <a:pt x="80" y="80"/>
                  </a:cubicBezTo>
                  <a:cubicBezTo>
                    <a:pt x="97" y="62"/>
                    <a:pt x="97" y="34"/>
                    <a:pt x="80" y="17"/>
                  </a:cubicBezTo>
                  <a:close/>
                  <a:moveTo>
                    <a:pt x="49" y="69"/>
                  </a:moveTo>
                  <a:cubicBezTo>
                    <a:pt x="37" y="69"/>
                    <a:pt x="28" y="60"/>
                    <a:pt x="28" y="48"/>
                  </a:cubicBezTo>
                  <a:cubicBezTo>
                    <a:pt x="28" y="37"/>
                    <a:pt x="37" y="28"/>
                    <a:pt x="49" y="28"/>
                  </a:cubicBezTo>
                  <a:cubicBezTo>
                    <a:pt x="60" y="28"/>
                    <a:pt x="69" y="37"/>
                    <a:pt x="69" y="48"/>
                  </a:cubicBezTo>
                  <a:cubicBezTo>
                    <a:pt x="69" y="60"/>
                    <a:pt x="60" y="69"/>
                    <a:pt x="49" y="69"/>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16" name="Freeform 320"/>
            <p:cNvSpPr>
              <a:spLocks/>
            </p:cNvSpPr>
            <p:nvPr/>
          </p:nvSpPr>
          <p:spPr bwMode="auto">
            <a:xfrm>
              <a:off x="5721351" y="755650"/>
              <a:ext cx="233363" cy="233363"/>
            </a:xfrm>
            <a:custGeom>
              <a:avLst/>
              <a:gdLst/>
              <a:ahLst/>
              <a:cxnLst>
                <a:cxn ang="0">
                  <a:pos x="162" y="0"/>
                </a:cxn>
                <a:cxn ang="0">
                  <a:pos x="186" y="69"/>
                </a:cxn>
                <a:cxn ang="0">
                  <a:pos x="70" y="185"/>
                </a:cxn>
                <a:cxn ang="0">
                  <a:pos x="0" y="161"/>
                </a:cxn>
                <a:cxn ang="0">
                  <a:pos x="93" y="207"/>
                </a:cxn>
                <a:cxn ang="0">
                  <a:pos x="208" y="92"/>
                </a:cxn>
                <a:cxn ang="0">
                  <a:pos x="162" y="0"/>
                </a:cxn>
              </a:cxnLst>
              <a:rect l="0" t="0" r="r" b="b"/>
              <a:pathLst>
                <a:path w="208" h="207">
                  <a:moveTo>
                    <a:pt x="162" y="0"/>
                  </a:moveTo>
                  <a:cubicBezTo>
                    <a:pt x="177" y="19"/>
                    <a:pt x="186" y="43"/>
                    <a:pt x="186" y="69"/>
                  </a:cubicBezTo>
                  <a:cubicBezTo>
                    <a:pt x="186" y="133"/>
                    <a:pt x="134" y="185"/>
                    <a:pt x="70" y="185"/>
                  </a:cubicBezTo>
                  <a:cubicBezTo>
                    <a:pt x="44" y="185"/>
                    <a:pt x="20" y="176"/>
                    <a:pt x="0" y="161"/>
                  </a:cubicBezTo>
                  <a:cubicBezTo>
                    <a:pt x="22" y="189"/>
                    <a:pt x="55" y="207"/>
                    <a:pt x="93" y="207"/>
                  </a:cubicBezTo>
                  <a:cubicBezTo>
                    <a:pt x="156" y="207"/>
                    <a:pt x="208" y="156"/>
                    <a:pt x="208" y="92"/>
                  </a:cubicBezTo>
                  <a:cubicBezTo>
                    <a:pt x="208" y="54"/>
                    <a:pt x="190" y="21"/>
                    <a:pt x="162" y="0"/>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17" name="Freeform 321"/>
            <p:cNvSpPr>
              <a:spLocks noEditPoints="1"/>
            </p:cNvSpPr>
            <p:nvPr/>
          </p:nvSpPr>
          <p:spPr bwMode="auto">
            <a:xfrm>
              <a:off x="5691188" y="723900"/>
              <a:ext cx="268288" cy="269875"/>
            </a:xfrm>
            <a:custGeom>
              <a:avLst/>
              <a:gdLst/>
              <a:ahLst/>
              <a:cxnLst>
                <a:cxn ang="0">
                  <a:pos x="204" y="35"/>
                </a:cxn>
                <a:cxn ang="0">
                  <a:pos x="41" y="30"/>
                </a:cxn>
                <a:cxn ang="0">
                  <a:pos x="41" y="30"/>
                </a:cxn>
                <a:cxn ang="0">
                  <a:pos x="41" y="209"/>
                </a:cxn>
                <a:cxn ang="0">
                  <a:pos x="41" y="210"/>
                </a:cxn>
                <a:cxn ang="0">
                  <a:pos x="198" y="210"/>
                </a:cxn>
                <a:cxn ang="0">
                  <a:pos x="198" y="209"/>
                </a:cxn>
                <a:cxn ang="0">
                  <a:pos x="196" y="201"/>
                </a:cxn>
                <a:cxn ang="0">
                  <a:pos x="188" y="124"/>
                </a:cxn>
                <a:cxn ang="0">
                  <a:pos x="196" y="201"/>
                </a:cxn>
                <a:cxn ang="0">
                  <a:pos x="166" y="185"/>
                </a:cxn>
                <a:cxn ang="0">
                  <a:pos x="124" y="173"/>
                </a:cxn>
                <a:cxn ang="0">
                  <a:pos x="124" y="124"/>
                </a:cxn>
                <a:cxn ang="0">
                  <a:pos x="169" y="178"/>
                </a:cxn>
                <a:cxn ang="0">
                  <a:pos x="124" y="116"/>
                </a:cxn>
                <a:cxn ang="0">
                  <a:pos x="169" y="62"/>
                </a:cxn>
                <a:cxn ang="0">
                  <a:pos x="124" y="116"/>
                </a:cxn>
                <a:cxn ang="0">
                  <a:pos x="124" y="10"/>
                </a:cxn>
                <a:cxn ang="0">
                  <a:pos x="124" y="67"/>
                </a:cxn>
                <a:cxn ang="0">
                  <a:pos x="190" y="34"/>
                </a:cxn>
                <a:cxn ang="0">
                  <a:pos x="141" y="10"/>
                </a:cxn>
                <a:cxn ang="0">
                  <a:pos x="116" y="67"/>
                </a:cxn>
                <a:cxn ang="0">
                  <a:pos x="116" y="10"/>
                </a:cxn>
                <a:cxn ang="0">
                  <a:pos x="49" y="34"/>
                </a:cxn>
                <a:cxn ang="0">
                  <a:pos x="66" y="50"/>
                </a:cxn>
                <a:cxn ang="0">
                  <a:pos x="116" y="116"/>
                </a:cxn>
                <a:cxn ang="0">
                  <a:pos x="70" y="62"/>
                </a:cxn>
                <a:cxn ang="0">
                  <a:pos x="116" y="124"/>
                </a:cxn>
                <a:cxn ang="0">
                  <a:pos x="70" y="178"/>
                </a:cxn>
                <a:cxn ang="0">
                  <a:pos x="116" y="124"/>
                </a:cxn>
                <a:cxn ang="0">
                  <a:pos x="116" y="230"/>
                </a:cxn>
                <a:cxn ang="0">
                  <a:pos x="116" y="173"/>
                </a:cxn>
                <a:cxn ang="0">
                  <a:pos x="49" y="206"/>
                </a:cxn>
                <a:cxn ang="0">
                  <a:pos x="98" y="229"/>
                </a:cxn>
                <a:cxn ang="0">
                  <a:pos x="190" y="206"/>
                </a:cxn>
                <a:cxn ang="0">
                  <a:pos x="173" y="190"/>
                </a:cxn>
                <a:cxn ang="0">
                  <a:pos x="188" y="116"/>
                </a:cxn>
                <a:cxn ang="0">
                  <a:pos x="196" y="39"/>
                </a:cxn>
                <a:cxn ang="0">
                  <a:pos x="231" y="116"/>
                </a:cxn>
                <a:cxn ang="0">
                  <a:pos x="63" y="57"/>
                </a:cxn>
                <a:cxn ang="0">
                  <a:pos x="8" y="116"/>
                </a:cxn>
                <a:cxn ang="0">
                  <a:pos x="8" y="124"/>
                </a:cxn>
                <a:cxn ang="0">
                  <a:pos x="63" y="182"/>
                </a:cxn>
                <a:cxn ang="0">
                  <a:pos x="8" y="124"/>
                </a:cxn>
              </a:cxnLst>
              <a:rect l="0" t="0" r="r" b="b"/>
              <a:pathLst>
                <a:path w="239" h="239">
                  <a:moveTo>
                    <a:pt x="239" y="120"/>
                  </a:moveTo>
                  <a:cubicBezTo>
                    <a:pt x="239" y="88"/>
                    <a:pt x="227" y="58"/>
                    <a:pt x="204" y="35"/>
                  </a:cubicBezTo>
                  <a:cubicBezTo>
                    <a:pt x="181" y="13"/>
                    <a:pt x="151" y="0"/>
                    <a:pt x="120" y="0"/>
                  </a:cubicBezTo>
                  <a:cubicBezTo>
                    <a:pt x="89" y="0"/>
                    <a:pt x="62" y="11"/>
                    <a:pt x="41" y="30"/>
                  </a:cubicBezTo>
                  <a:cubicBezTo>
                    <a:pt x="41" y="30"/>
                    <a:pt x="41" y="30"/>
                    <a:pt x="41" y="30"/>
                  </a:cubicBezTo>
                  <a:cubicBezTo>
                    <a:pt x="41" y="30"/>
                    <a:pt x="41" y="30"/>
                    <a:pt x="41" y="30"/>
                  </a:cubicBezTo>
                  <a:cubicBezTo>
                    <a:pt x="16" y="52"/>
                    <a:pt x="0" y="84"/>
                    <a:pt x="0" y="120"/>
                  </a:cubicBezTo>
                  <a:cubicBezTo>
                    <a:pt x="0" y="155"/>
                    <a:pt x="16" y="187"/>
                    <a:pt x="41" y="209"/>
                  </a:cubicBezTo>
                  <a:cubicBezTo>
                    <a:pt x="41" y="209"/>
                    <a:pt x="41" y="210"/>
                    <a:pt x="41" y="210"/>
                  </a:cubicBezTo>
                  <a:cubicBezTo>
                    <a:pt x="41" y="210"/>
                    <a:pt x="41" y="210"/>
                    <a:pt x="41" y="210"/>
                  </a:cubicBezTo>
                  <a:cubicBezTo>
                    <a:pt x="62" y="228"/>
                    <a:pt x="89" y="239"/>
                    <a:pt x="120" y="239"/>
                  </a:cubicBezTo>
                  <a:cubicBezTo>
                    <a:pt x="150" y="239"/>
                    <a:pt x="177" y="228"/>
                    <a:pt x="198" y="210"/>
                  </a:cubicBezTo>
                  <a:cubicBezTo>
                    <a:pt x="198" y="210"/>
                    <a:pt x="198" y="210"/>
                    <a:pt x="198" y="210"/>
                  </a:cubicBezTo>
                  <a:cubicBezTo>
                    <a:pt x="198" y="210"/>
                    <a:pt x="198" y="209"/>
                    <a:pt x="198" y="209"/>
                  </a:cubicBezTo>
                  <a:cubicBezTo>
                    <a:pt x="223" y="187"/>
                    <a:pt x="239" y="155"/>
                    <a:pt x="239" y="120"/>
                  </a:cubicBezTo>
                  <a:close/>
                  <a:moveTo>
                    <a:pt x="196" y="201"/>
                  </a:moveTo>
                  <a:cubicBezTo>
                    <a:pt x="190" y="193"/>
                    <a:pt x="183" y="187"/>
                    <a:pt x="176" y="182"/>
                  </a:cubicBezTo>
                  <a:cubicBezTo>
                    <a:pt x="183" y="165"/>
                    <a:pt x="187" y="145"/>
                    <a:pt x="188" y="124"/>
                  </a:cubicBezTo>
                  <a:cubicBezTo>
                    <a:pt x="231" y="124"/>
                    <a:pt x="231" y="124"/>
                    <a:pt x="231" y="124"/>
                  </a:cubicBezTo>
                  <a:cubicBezTo>
                    <a:pt x="230" y="154"/>
                    <a:pt x="217" y="181"/>
                    <a:pt x="196" y="201"/>
                  </a:cubicBezTo>
                  <a:close/>
                  <a:moveTo>
                    <a:pt x="124" y="173"/>
                  </a:moveTo>
                  <a:cubicBezTo>
                    <a:pt x="139" y="174"/>
                    <a:pt x="153" y="178"/>
                    <a:pt x="166" y="185"/>
                  </a:cubicBezTo>
                  <a:cubicBezTo>
                    <a:pt x="156" y="206"/>
                    <a:pt x="141" y="222"/>
                    <a:pt x="124" y="230"/>
                  </a:cubicBezTo>
                  <a:lnTo>
                    <a:pt x="124" y="173"/>
                  </a:lnTo>
                  <a:close/>
                  <a:moveTo>
                    <a:pt x="124" y="165"/>
                  </a:moveTo>
                  <a:cubicBezTo>
                    <a:pt x="124" y="124"/>
                    <a:pt x="124" y="124"/>
                    <a:pt x="124" y="124"/>
                  </a:cubicBezTo>
                  <a:cubicBezTo>
                    <a:pt x="180" y="124"/>
                    <a:pt x="180" y="124"/>
                    <a:pt x="180" y="124"/>
                  </a:cubicBezTo>
                  <a:cubicBezTo>
                    <a:pt x="179" y="143"/>
                    <a:pt x="175" y="162"/>
                    <a:pt x="169" y="178"/>
                  </a:cubicBezTo>
                  <a:cubicBezTo>
                    <a:pt x="155" y="170"/>
                    <a:pt x="140" y="166"/>
                    <a:pt x="124" y="165"/>
                  </a:cubicBezTo>
                  <a:close/>
                  <a:moveTo>
                    <a:pt x="124" y="116"/>
                  </a:moveTo>
                  <a:cubicBezTo>
                    <a:pt x="124" y="75"/>
                    <a:pt x="124" y="75"/>
                    <a:pt x="124" y="75"/>
                  </a:cubicBezTo>
                  <a:cubicBezTo>
                    <a:pt x="140" y="74"/>
                    <a:pt x="155" y="70"/>
                    <a:pt x="169" y="62"/>
                  </a:cubicBezTo>
                  <a:cubicBezTo>
                    <a:pt x="175" y="78"/>
                    <a:pt x="179" y="96"/>
                    <a:pt x="180" y="116"/>
                  </a:cubicBezTo>
                  <a:lnTo>
                    <a:pt x="124" y="116"/>
                  </a:lnTo>
                  <a:close/>
                  <a:moveTo>
                    <a:pt x="124" y="67"/>
                  </a:moveTo>
                  <a:cubicBezTo>
                    <a:pt x="124" y="10"/>
                    <a:pt x="124" y="10"/>
                    <a:pt x="124" y="10"/>
                  </a:cubicBezTo>
                  <a:cubicBezTo>
                    <a:pt x="141" y="17"/>
                    <a:pt x="156" y="33"/>
                    <a:pt x="166" y="54"/>
                  </a:cubicBezTo>
                  <a:cubicBezTo>
                    <a:pt x="153" y="62"/>
                    <a:pt x="139" y="66"/>
                    <a:pt x="124" y="67"/>
                  </a:cubicBezTo>
                  <a:close/>
                  <a:moveTo>
                    <a:pt x="141" y="10"/>
                  </a:moveTo>
                  <a:cubicBezTo>
                    <a:pt x="159" y="14"/>
                    <a:pt x="176" y="22"/>
                    <a:pt x="190" y="34"/>
                  </a:cubicBezTo>
                  <a:cubicBezTo>
                    <a:pt x="185" y="40"/>
                    <a:pt x="179" y="45"/>
                    <a:pt x="173" y="50"/>
                  </a:cubicBezTo>
                  <a:cubicBezTo>
                    <a:pt x="165" y="33"/>
                    <a:pt x="154" y="19"/>
                    <a:pt x="141" y="10"/>
                  </a:cubicBezTo>
                  <a:close/>
                  <a:moveTo>
                    <a:pt x="116" y="10"/>
                  </a:moveTo>
                  <a:cubicBezTo>
                    <a:pt x="116" y="67"/>
                    <a:pt x="116" y="67"/>
                    <a:pt x="116" y="67"/>
                  </a:cubicBezTo>
                  <a:cubicBezTo>
                    <a:pt x="100" y="66"/>
                    <a:pt x="86" y="62"/>
                    <a:pt x="73" y="54"/>
                  </a:cubicBezTo>
                  <a:cubicBezTo>
                    <a:pt x="83" y="33"/>
                    <a:pt x="98" y="17"/>
                    <a:pt x="116" y="10"/>
                  </a:cubicBezTo>
                  <a:close/>
                  <a:moveTo>
                    <a:pt x="66" y="50"/>
                  </a:moveTo>
                  <a:cubicBezTo>
                    <a:pt x="60" y="45"/>
                    <a:pt x="54" y="40"/>
                    <a:pt x="49" y="34"/>
                  </a:cubicBezTo>
                  <a:cubicBezTo>
                    <a:pt x="63" y="22"/>
                    <a:pt x="80" y="14"/>
                    <a:pt x="98" y="10"/>
                  </a:cubicBezTo>
                  <a:cubicBezTo>
                    <a:pt x="85" y="20"/>
                    <a:pt x="74" y="33"/>
                    <a:pt x="66" y="50"/>
                  </a:cubicBezTo>
                  <a:close/>
                  <a:moveTo>
                    <a:pt x="116" y="75"/>
                  </a:moveTo>
                  <a:cubicBezTo>
                    <a:pt x="116" y="116"/>
                    <a:pt x="116" y="116"/>
                    <a:pt x="116" y="116"/>
                  </a:cubicBezTo>
                  <a:cubicBezTo>
                    <a:pt x="59" y="116"/>
                    <a:pt x="59" y="116"/>
                    <a:pt x="59" y="116"/>
                  </a:cubicBezTo>
                  <a:cubicBezTo>
                    <a:pt x="60" y="96"/>
                    <a:pt x="64" y="78"/>
                    <a:pt x="70" y="62"/>
                  </a:cubicBezTo>
                  <a:cubicBezTo>
                    <a:pt x="84" y="70"/>
                    <a:pt x="99" y="74"/>
                    <a:pt x="116" y="75"/>
                  </a:cubicBezTo>
                  <a:close/>
                  <a:moveTo>
                    <a:pt x="116" y="124"/>
                  </a:moveTo>
                  <a:cubicBezTo>
                    <a:pt x="116" y="165"/>
                    <a:pt x="116" y="165"/>
                    <a:pt x="116" y="165"/>
                  </a:cubicBezTo>
                  <a:cubicBezTo>
                    <a:pt x="99" y="166"/>
                    <a:pt x="84" y="170"/>
                    <a:pt x="70" y="178"/>
                  </a:cubicBezTo>
                  <a:cubicBezTo>
                    <a:pt x="64" y="162"/>
                    <a:pt x="60" y="143"/>
                    <a:pt x="59" y="124"/>
                  </a:cubicBezTo>
                  <a:lnTo>
                    <a:pt x="116" y="124"/>
                  </a:lnTo>
                  <a:close/>
                  <a:moveTo>
                    <a:pt x="116" y="173"/>
                  </a:moveTo>
                  <a:cubicBezTo>
                    <a:pt x="116" y="230"/>
                    <a:pt x="116" y="230"/>
                    <a:pt x="116" y="230"/>
                  </a:cubicBezTo>
                  <a:cubicBezTo>
                    <a:pt x="98" y="222"/>
                    <a:pt x="83" y="206"/>
                    <a:pt x="73" y="185"/>
                  </a:cubicBezTo>
                  <a:cubicBezTo>
                    <a:pt x="86" y="178"/>
                    <a:pt x="100" y="174"/>
                    <a:pt x="116" y="173"/>
                  </a:cubicBezTo>
                  <a:close/>
                  <a:moveTo>
                    <a:pt x="98" y="229"/>
                  </a:moveTo>
                  <a:cubicBezTo>
                    <a:pt x="80" y="226"/>
                    <a:pt x="63" y="217"/>
                    <a:pt x="49" y="206"/>
                  </a:cubicBezTo>
                  <a:cubicBezTo>
                    <a:pt x="54" y="200"/>
                    <a:pt x="60" y="194"/>
                    <a:pt x="66" y="190"/>
                  </a:cubicBezTo>
                  <a:cubicBezTo>
                    <a:pt x="74" y="206"/>
                    <a:pt x="85" y="220"/>
                    <a:pt x="98" y="229"/>
                  </a:cubicBezTo>
                  <a:close/>
                  <a:moveTo>
                    <a:pt x="173" y="190"/>
                  </a:moveTo>
                  <a:cubicBezTo>
                    <a:pt x="179" y="194"/>
                    <a:pt x="185" y="200"/>
                    <a:pt x="190" y="206"/>
                  </a:cubicBezTo>
                  <a:cubicBezTo>
                    <a:pt x="176" y="217"/>
                    <a:pt x="159" y="226"/>
                    <a:pt x="141" y="229"/>
                  </a:cubicBezTo>
                  <a:cubicBezTo>
                    <a:pt x="154" y="220"/>
                    <a:pt x="165" y="206"/>
                    <a:pt x="173" y="190"/>
                  </a:cubicBezTo>
                  <a:close/>
                  <a:moveTo>
                    <a:pt x="231" y="116"/>
                  </a:moveTo>
                  <a:cubicBezTo>
                    <a:pt x="188" y="116"/>
                    <a:pt x="188" y="116"/>
                    <a:pt x="188" y="116"/>
                  </a:cubicBezTo>
                  <a:cubicBezTo>
                    <a:pt x="187" y="95"/>
                    <a:pt x="183" y="75"/>
                    <a:pt x="176" y="57"/>
                  </a:cubicBezTo>
                  <a:cubicBezTo>
                    <a:pt x="183" y="52"/>
                    <a:pt x="190" y="46"/>
                    <a:pt x="196" y="39"/>
                  </a:cubicBezTo>
                  <a:cubicBezTo>
                    <a:pt x="197" y="40"/>
                    <a:pt x="198" y="40"/>
                    <a:pt x="198" y="41"/>
                  </a:cubicBezTo>
                  <a:cubicBezTo>
                    <a:pt x="218" y="61"/>
                    <a:pt x="230" y="88"/>
                    <a:pt x="231" y="116"/>
                  </a:cubicBezTo>
                  <a:close/>
                  <a:moveTo>
                    <a:pt x="43" y="39"/>
                  </a:moveTo>
                  <a:cubicBezTo>
                    <a:pt x="49" y="46"/>
                    <a:pt x="56" y="52"/>
                    <a:pt x="63" y="57"/>
                  </a:cubicBezTo>
                  <a:cubicBezTo>
                    <a:pt x="56" y="75"/>
                    <a:pt x="52" y="95"/>
                    <a:pt x="51" y="116"/>
                  </a:cubicBezTo>
                  <a:cubicBezTo>
                    <a:pt x="8" y="116"/>
                    <a:pt x="8" y="116"/>
                    <a:pt x="8" y="116"/>
                  </a:cubicBezTo>
                  <a:cubicBezTo>
                    <a:pt x="9" y="86"/>
                    <a:pt x="22" y="58"/>
                    <a:pt x="43" y="39"/>
                  </a:cubicBezTo>
                  <a:close/>
                  <a:moveTo>
                    <a:pt x="8" y="124"/>
                  </a:moveTo>
                  <a:cubicBezTo>
                    <a:pt x="51" y="124"/>
                    <a:pt x="51" y="124"/>
                    <a:pt x="51" y="124"/>
                  </a:cubicBezTo>
                  <a:cubicBezTo>
                    <a:pt x="52" y="145"/>
                    <a:pt x="56" y="165"/>
                    <a:pt x="63" y="182"/>
                  </a:cubicBezTo>
                  <a:cubicBezTo>
                    <a:pt x="56" y="187"/>
                    <a:pt x="49" y="193"/>
                    <a:pt x="43" y="201"/>
                  </a:cubicBezTo>
                  <a:cubicBezTo>
                    <a:pt x="22" y="181"/>
                    <a:pt x="9" y="154"/>
                    <a:pt x="8" y="124"/>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218" name="Name 01"/>
          <p:cNvSpPr>
            <a:spLocks noChangeArrowheads="1"/>
          </p:cNvSpPr>
          <p:nvPr/>
        </p:nvSpPr>
        <p:spPr bwMode="auto">
          <a:xfrm>
            <a:off x="938764" y="1568113"/>
            <a:ext cx="2227663"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600" dirty="0" smtClean="0">
                <a:solidFill>
                  <a:srgbClr val="92D050"/>
                </a:solidFill>
                <a:latin typeface="Nexa Light" charset="0"/>
                <a:cs typeface="Arial" pitchFamily="34" charset="0"/>
              </a:rPr>
              <a:t>WORDS EMBEDDING</a:t>
            </a:r>
            <a:endParaRPr lang="ru-RU" sz="1600" dirty="0">
              <a:solidFill>
                <a:srgbClr val="92D050"/>
              </a:solidFill>
              <a:latin typeface="Arial" pitchFamily="34" charset="0"/>
              <a:cs typeface="Arial" pitchFamily="34" charset="0"/>
            </a:endParaRPr>
          </a:p>
        </p:txBody>
      </p:sp>
      <p:sp>
        <p:nvSpPr>
          <p:cNvPr id="219" name="Name 01"/>
          <p:cNvSpPr>
            <a:spLocks noChangeArrowheads="1"/>
          </p:cNvSpPr>
          <p:nvPr/>
        </p:nvSpPr>
        <p:spPr bwMode="auto">
          <a:xfrm>
            <a:off x="5362127" y="1445002"/>
            <a:ext cx="2227663"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600" dirty="0" smtClean="0">
                <a:solidFill>
                  <a:srgbClr val="92D050"/>
                </a:solidFill>
                <a:latin typeface="Nexa Light" charset="0"/>
                <a:cs typeface="Arial" pitchFamily="34" charset="0"/>
              </a:rPr>
              <a:t>COSINE SIMULARITY</a:t>
            </a:r>
            <a:endParaRPr lang="ru-RU" sz="1600" dirty="0">
              <a:solidFill>
                <a:srgbClr val="92D050"/>
              </a:solidFill>
              <a:latin typeface="Arial" pitchFamily="34" charset="0"/>
              <a:cs typeface="Arial" pitchFamily="34" charset="0"/>
            </a:endParaRPr>
          </a:p>
        </p:txBody>
      </p:sp>
    </p:spTree>
    <p:extLst>
      <p:ext uri="{BB962C8B-B14F-4D97-AF65-F5344CB8AC3E}">
        <p14:creationId xmlns:p14="http://schemas.microsoft.com/office/powerpoint/2010/main" val="106241547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Name 01"/>
          <p:cNvSpPr>
            <a:spLocks noChangeArrowheads="1"/>
          </p:cNvSpPr>
          <p:nvPr/>
        </p:nvSpPr>
        <p:spPr bwMode="auto">
          <a:xfrm>
            <a:off x="2236339" y="420634"/>
            <a:ext cx="6146447"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600" dirty="0" smtClean="0">
                <a:solidFill>
                  <a:srgbClr val="92D050"/>
                </a:solidFill>
                <a:latin typeface="Nexa Light" charset="0"/>
                <a:cs typeface="Arial" pitchFamily="34" charset="0"/>
              </a:rPr>
              <a:t>EXAMPLE</a:t>
            </a:r>
            <a:endParaRPr lang="ru-RU" sz="1600" dirty="0">
              <a:solidFill>
                <a:srgbClr val="92D050"/>
              </a:solidFill>
              <a:latin typeface="Arial" pitchFamily="34" charset="0"/>
              <a:cs typeface="Arial" pitchFamily="34" charset="0"/>
            </a:endParaRPr>
          </a:p>
        </p:txBody>
      </p:sp>
      <p:grpSp>
        <p:nvGrpSpPr>
          <p:cNvPr id="139" name="Shape 05"/>
          <p:cNvGrpSpPr/>
          <p:nvPr/>
        </p:nvGrpSpPr>
        <p:grpSpPr>
          <a:xfrm>
            <a:off x="148190" y="107492"/>
            <a:ext cx="863600" cy="1050925"/>
            <a:chOff x="3981451" y="1922464"/>
            <a:chExt cx="863600" cy="1050925"/>
          </a:xfrm>
        </p:grpSpPr>
        <p:sp>
          <p:nvSpPr>
            <p:cNvPr id="190" name="Rectangle 96"/>
            <p:cNvSpPr>
              <a:spLocks noChangeArrowheads="1"/>
            </p:cNvSpPr>
            <p:nvPr/>
          </p:nvSpPr>
          <p:spPr bwMode="auto">
            <a:xfrm>
              <a:off x="4286251" y="2003426"/>
              <a:ext cx="237244"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a:ln>
                    <a:noFill/>
                  </a:ln>
                  <a:effectLst/>
                  <a:latin typeface="Nexa Light" charset="0"/>
                  <a:cs typeface="Arial" pitchFamily="34" charset="0"/>
                </a:rPr>
                <a:t>Step</a:t>
              </a:r>
              <a:endParaRPr kumimoji="0" lang="ru-RU" sz="1800" b="0" i="0" u="none" strike="noStrike" cap="none" normalizeH="0" baseline="0">
                <a:ln>
                  <a:noFill/>
                </a:ln>
                <a:effectLst/>
                <a:latin typeface="Arial" pitchFamily="34" charset="0"/>
                <a:cs typeface="Arial" pitchFamily="34" charset="0"/>
              </a:endParaRPr>
            </a:p>
          </p:txBody>
        </p:sp>
        <p:sp>
          <p:nvSpPr>
            <p:cNvPr id="191" name="Rectangle 97"/>
            <p:cNvSpPr>
              <a:spLocks noChangeArrowheads="1"/>
            </p:cNvSpPr>
            <p:nvPr/>
          </p:nvSpPr>
          <p:spPr bwMode="auto">
            <a:xfrm>
              <a:off x="4325938" y="2559051"/>
              <a:ext cx="19877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chemeClr val="bg1">
                      <a:lumMod val="75000"/>
                    </a:schemeClr>
                  </a:solidFill>
                  <a:effectLst/>
                  <a:latin typeface="Abel" charset="0"/>
                  <a:cs typeface="Arial" pitchFamily="34" charset="0"/>
                </a:rPr>
                <a:t>0</a:t>
              </a:r>
              <a:r>
                <a:rPr kumimoji="0" lang="en-US" sz="1400" b="0" i="0" u="none" strike="noStrike" cap="none" normalizeH="0" baseline="0" dirty="0" smtClean="0">
                  <a:ln>
                    <a:noFill/>
                  </a:ln>
                  <a:solidFill>
                    <a:schemeClr val="bg1">
                      <a:lumMod val="75000"/>
                    </a:schemeClr>
                  </a:solidFill>
                  <a:effectLst/>
                  <a:latin typeface="Abel" charset="0"/>
                  <a:cs typeface="Arial" pitchFamily="34" charset="0"/>
                </a:rPr>
                <a:t>5</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grpSp>
          <p:nvGrpSpPr>
            <p:cNvPr id="192" name="Body"/>
            <p:cNvGrpSpPr/>
            <p:nvPr/>
          </p:nvGrpSpPr>
          <p:grpSpPr>
            <a:xfrm>
              <a:off x="3981451" y="1922464"/>
              <a:ext cx="863600" cy="1050925"/>
              <a:chOff x="3981451" y="1922464"/>
              <a:chExt cx="863600" cy="1050925"/>
            </a:xfrm>
          </p:grpSpPr>
          <p:sp>
            <p:nvSpPr>
              <p:cNvPr id="193" name="Freeform 176"/>
              <p:cNvSpPr>
                <a:spLocks/>
              </p:cNvSpPr>
              <p:nvPr/>
            </p:nvSpPr>
            <p:spPr bwMode="auto">
              <a:xfrm>
                <a:off x="4022726" y="1963739"/>
                <a:ext cx="53975" cy="53975"/>
              </a:xfrm>
              <a:custGeom>
                <a:avLst/>
                <a:gdLst/>
                <a:ahLst/>
                <a:cxnLst>
                  <a:cxn ang="0">
                    <a:pos x="0" y="48"/>
                  </a:cxn>
                  <a:cxn ang="0">
                    <a:pos x="48" y="0"/>
                  </a:cxn>
                </a:cxnLst>
                <a:rect l="0" t="0" r="r" b="b"/>
                <a:pathLst>
                  <a:path w="48" h="48">
                    <a:moveTo>
                      <a:pt x="0" y="48"/>
                    </a:moveTo>
                    <a:cubicBezTo>
                      <a:pt x="0" y="22"/>
                      <a:pt x="22" y="0"/>
                      <a:pt x="48" y="0"/>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4" name="Freeform 177"/>
              <p:cNvSpPr>
                <a:spLocks/>
              </p:cNvSpPr>
              <p:nvPr/>
            </p:nvSpPr>
            <p:spPr bwMode="auto">
              <a:xfrm>
                <a:off x="4749801" y="1963739"/>
                <a:ext cx="53975" cy="53975"/>
              </a:xfrm>
              <a:custGeom>
                <a:avLst/>
                <a:gdLst/>
                <a:ahLst/>
                <a:cxnLst>
                  <a:cxn ang="0">
                    <a:pos x="48" y="48"/>
                  </a:cxn>
                  <a:cxn ang="0">
                    <a:pos x="0" y="0"/>
                  </a:cxn>
                </a:cxnLst>
                <a:rect l="0" t="0" r="r" b="b"/>
                <a:pathLst>
                  <a:path w="48" h="48">
                    <a:moveTo>
                      <a:pt x="48" y="48"/>
                    </a:moveTo>
                    <a:cubicBezTo>
                      <a:pt x="48" y="22"/>
                      <a:pt x="26" y="0"/>
                      <a:pt x="0" y="0"/>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5" name="Freeform 178"/>
              <p:cNvSpPr>
                <a:spLocks/>
              </p:cNvSpPr>
              <p:nvPr/>
            </p:nvSpPr>
            <p:spPr bwMode="auto">
              <a:xfrm>
                <a:off x="4022726" y="2692401"/>
                <a:ext cx="53975" cy="53975"/>
              </a:xfrm>
              <a:custGeom>
                <a:avLst/>
                <a:gdLst/>
                <a:ahLst/>
                <a:cxnLst>
                  <a:cxn ang="0">
                    <a:pos x="0" y="0"/>
                  </a:cxn>
                  <a:cxn ang="0">
                    <a:pos x="48" y="48"/>
                  </a:cxn>
                </a:cxnLst>
                <a:rect l="0" t="0" r="r" b="b"/>
                <a:pathLst>
                  <a:path w="48" h="48">
                    <a:moveTo>
                      <a:pt x="0" y="0"/>
                    </a:moveTo>
                    <a:cubicBezTo>
                      <a:pt x="0" y="26"/>
                      <a:pt x="22" y="48"/>
                      <a:pt x="48" y="48"/>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6" name="Freeform 179"/>
              <p:cNvSpPr>
                <a:spLocks/>
              </p:cNvSpPr>
              <p:nvPr/>
            </p:nvSpPr>
            <p:spPr bwMode="auto">
              <a:xfrm>
                <a:off x="3981451" y="1922464"/>
                <a:ext cx="863600" cy="1050925"/>
              </a:xfrm>
              <a:custGeom>
                <a:avLst/>
                <a:gdLst/>
                <a:ahLst/>
                <a:cxnLst>
                  <a:cxn ang="0">
                    <a:pos x="684" y="768"/>
                  </a:cxn>
                  <a:cxn ang="0">
                    <a:pos x="35" y="768"/>
                  </a:cxn>
                  <a:cxn ang="0">
                    <a:pos x="0" y="733"/>
                  </a:cxn>
                  <a:cxn ang="0">
                    <a:pos x="0" y="35"/>
                  </a:cxn>
                  <a:cxn ang="0">
                    <a:pos x="35" y="0"/>
                  </a:cxn>
                  <a:cxn ang="0">
                    <a:pos x="733" y="0"/>
                  </a:cxn>
                  <a:cxn ang="0">
                    <a:pos x="768" y="35"/>
                  </a:cxn>
                  <a:cxn ang="0">
                    <a:pos x="768" y="733"/>
                  </a:cxn>
                  <a:cxn ang="0">
                    <a:pos x="758" y="758"/>
                  </a:cxn>
                  <a:cxn ang="0">
                    <a:pos x="619" y="932"/>
                  </a:cxn>
                  <a:cxn ang="0">
                    <a:pos x="619" y="794"/>
                  </a:cxn>
                </a:cxnLst>
                <a:rect l="0" t="0" r="r" b="b"/>
                <a:pathLst>
                  <a:path w="768" h="932">
                    <a:moveTo>
                      <a:pt x="684" y="768"/>
                    </a:moveTo>
                    <a:cubicBezTo>
                      <a:pt x="35" y="768"/>
                      <a:pt x="35" y="768"/>
                      <a:pt x="35" y="768"/>
                    </a:cubicBezTo>
                    <a:cubicBezTo>
                      <a:pt x="16" y="768"/>
                      <a:pt x="0" y="752"/>
                      <a:pt x="0" y="733"/>
                    </a:cubicBezTo>
                    <a:cubicBezTo>
                      <a:pt x="0" y="35"/>
                      <a:pt x="0" y="35"/>
                      <a:pt x="0" y="35"/>
                    </a:cubicBezTo>
                    <a:cubicBezTo>
                      <a:pt x="0" y="16"/>
                      <a:pt x="16" y="0"/>
                      <a:pt x="35" y="0"/>
                    </a:cubicBezTo>
                    <a:cubicBezTo>
                      <a:pt x="733" y="0"/>
                      <a:pt x="733" y="0"/>
                      <a:pt x="733" y="0"/>
                    </a:cubicBezTo>
                    <a:cubicBezTo>
                      <a:pt x="752" y="0"/>
                      <a:pt x="768" y="16"/>
                      <a:pt x="768" y="35"/>
                    </a:cubicBezTo>
                    <a:cubicBezTo>
                      <a:pt x="768" y="733"/>
                      <a:pt x="768" y="733"/>
                      <a:pt x="768" y="733"/>
                    </a:cubicBezTo>
                    <a:cubicBezTo>
                      <a:pt x="768" y="742"/>
                      <a:pt x="764" y="750"/>
                      <a:pt x="758" y="758"/>
                    </a:cubicBezTo>
                    <a:cubicBezTo>
                      <a:pt x="619" y="932"/>
                      <a:pt x="619" y="932"/>
                      <a:pt x="619" y="932"/>
                    </a:cubicBezTo>
                    <a:cubicBezTo>
                      <a:pt x="619" y="794"/>
                      <a:pt x="619" y="794"/>
                      <a:pt x="619" y="794"/>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7" name="Oval 180"/>
              <p:cNvSpPr>
                <a:spLocks noChangeArrowheads="1"/>
              </p:cNvSpPr>
              <p:nvPr/>
            </p:nvSpPr>
            <p:spPr bwMode="auto">
              <a:xfrm>
                <a:off x="4729163" y="2767014"/>
                <a:ext cx="42862" cy="42863"/>
              </a:xfrm>
              <a:prstGeom prst="ellipse">
                <a:avLst/>
              </a:pr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198" name="Hand with coin"/>
          <p:cNvGrpSpPr/>
          <p:nvPr/>
        </p:nvGrpSpPr>
        <p:grpSpPr>
          <a:xfrm>
            <a:off x="395399" y="395480"/>
            <a:ext cx="352426" cy="306388"/>
            <a:chOff x="3644909" y="4195765"/>
            <a:chExt cx="352426" cy="306388"/>
          </a:xfrm>
        </p:grpSpPr>
        <p:sp>
          <p:nvSpPr>
            <p:cNvPr id="199" name="Rectangle 59"/>
            <p:cNvSpPr>
              <a:spLocks noChangeArrowheads="1"/>
            </p:cNvSpPr>
            <p:nvPr/>
          </p:nvSpPr>
          <p:spPr bwMode="auto">
            <a:xfrm>
              <a:off x="3649672" y="4200528"/>
              <a:ext cx="44450" cy="88900"/>
            </a:xfrm>
            <a:prstGeom prst="rect">
              <a:avLst/>
            </a:prstGeom>
            <a:solidFill>
              <a:schemeClr val="accent6">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200" name="Freeform 60"/>
            <p:cNvSpPr>
              <a:spLocks noEditPoints="1"/>
            </p:cNvSpPr>
            <p:nvPr/>
          </p:nvSpPr>
          <p:spPr bwMode="auto">
            <a:xfrm>
              <a:off x="3644909" y="4195765"/>
              <a:ext cx="352426" cy="244475"/>
            </a:xfrm>
            <a:custGeom>
              <a:avLst/>
              <a:gdLst/>
              <a:ahLst/>
              <a:cxnLst>
                <a:cxn ang="0">
                  <a:pos x="311" y="159"/>
                </a:cxn>
                <a:cxn ang="0">
                  <a:pos x="207" y="55"/>
                </a:cxn>
                <a:cxn ang="0">
                  <a:pos x="81" y="0"/>
                </a:cxn>
                <a:cxn ang="0">
                  <a:pos x="4" y="0"/>
                </a:cxn>
                <a:cxn ang="0">
                  <a:pos x="0" y="4"/>
                </a:cxn>
                <a:cxn ang="0">
                  <a:pos x="4" y="8"/>
                </a:cxn>
                <a:cxn ang="0">
                  <a:pos x="40" y="8"/>
                </a:cxn>
                <a:cxn ang="0">
                  <a:pos x="40" y="80"/>
                </a:cxn>
                <a:cxn ang="0">
                  <a:pos x="4" y="80"/>
                </a:cxn>
                <a:cxn ang="0">
                  <a:pos x="0" y="84"/>
                </a:cxn>
                <a:cxn ang="0">
                  <a:pos x="4" y="88"/>
                </a:cxn>
                <a:cxn ang="0">
                  <a:pos x="68" y="88"/>
                </a:cxn>
                <a:cxn ang="0">
                  <a:pos x="97" y="133"/>
                </a:cxn>
                <a:cxn ang="0">
                  <a:pos x="105" y="142"/>
                </a:cxn>
                <a:cxn ang="0">
                  <a:pos x="105" y="214"/>
                </a:cxn>
                <a:cxn ang="0">
                  <a:pos x="109" y="218"/>
                </a:cxn>
                <a:cxn ang="0">
                  <a:pos x="146" y="183"/>
                </a:cxn>
                <a:cxn ang="0">
                  <a:pos x="146" y="132"/>
                </a:cxn>
                <a:cxn ang="0">
                  <a:pos x="158" y="103"/>
                </a:cxn>
                <a:cxn ang="0">
                  <a:pos x="177" y="105"/>
                </a:cxn>
                <a:cxn ang="0">
                  <a:pos x="265" y="160"/>
                </a:cxn>
                <a:cxn ang="0">
                  <a:pos x="276" y="168"/>
                </a:cxn>
                <a:cxn ang="0">
                  <a:pos x="311" y="164"/>
                </a:cxn>
                <a:cxn ang="0">
                  <a:pos x="311" y="159"/>
                </a:cxn>
                <a:cxn ang="0">
                  <a:pos x="280" y="161"/>
                </a:cxn>
                <a:cxn ang="0">
                  <a:pos x="269" y="154"/>
                </a:cxn>
                <a:cxn ang="0">
                  <a:pos x="181" y="99"/>
                </a:cxn>
                <a:cxn ang="0">
                  <a:pos x="154" y="96"/>
                </a:cxn>
                <a:cxn ang="0">
                  <a:pos x="138" y="132"/>
                </a:cxn>
                <a:cxn ang="0">
                  <a:pos x="138" y="183"/>
                </a:cxn>
                <a:cxn ang="0">
                  <a:pos x="113" y="209"/>
                </a:cxn>
                <a:cxn ang="0">
                  <a:pos x="113" y="142"/>
                </a:cxn>
                <a:cxn ang="0">
                  <a:pos x="102" y="127"/>
                </a:cxn>
                <a:cxn ang="0">
                  <a:pos x="76" y="84"/>
                </a:cxn>
                <a:cxn ang="0">
                  <a:pos x="72" y="80"/>
                </a:cxn>
                <a:cxn ang="0">
                  <a:pos x="48" y="80"/>
                </a:cxn>
                <a:cxn ang="0">
                  <a:pos x="48" y="8"/>
                </a:cxn>
                <a:cxn ang="0">
                  <a:pos x="81" y="8"/>
                </a:cxn>
                <a:cxn ang="0">
                  <a:pos x="201" y="61"/>
                </a:cxn>
                <a:cxn ang="0">
                  <a:pos x="302" y="161"/>
                </a:cxn>
                <a:cxn ang="0">
                  <a:pos x="280" y="161"/>
                </a:cxn>
                <a:cxn ang="0">
                  <a:pos x="31" y="66"/>
                </a:cxn>
                <a:cxn ang="0">
                  <a:pos x="27" y="62"/>
                </a:cxn>
                <a:cxn ang="0">
                  <a:pos x="23" y="66"/>
                </a:cxn>
                <a:cxn ang="0">
                  <a:pos x="27" y="71"/>
                </a:cxn>
                <a:cxn ang="0">
                  <a:pos x="31" y="66"/>
                </a:cxn>
              </a:cxnLst>
              <a:rect l="0" t="0" r="r" b="b"/>
              <a:pathLst>
                <a:path w="313" h="218">
                  <a:moveTo>
                    <a:pt x="311" y="159"/>
                  </a:moveTo>
                  <a:cubicBezTo>
                    <a:pt x="207" y="55"/>
                    <a:pt x="207" y="55"/>
                    <a:pt x="207" y="55"/>
                  </a:cubicBezTo>
                  <a:cubicBezTo>
                    <a:pt x="191" y="38"/>
                    <a:pt x="145" y="0"/>
                    <a:pt x="81" y="0"/>
                  </a:cubicBezTo>
                  <a:cubicBezTo>
                    <a:pt x="4" y="0"/>
                    <a:pt x="4" y="0"/>
                    <a:pt x="4" y="0"/>
                  </a:cubicBezTo>
                  <a:cubicBezTo>
                    <a:pt x="1" y="0"/>
                    <a:pt x="0" y="2"/>
                    <a:pt x="0" y="4"/>
                  </a:cubicBezTo>
                  <a:cubicBezTo>
                    <a:pt x="0" y="6"/>
                    <a:pt x="1" y="8"/>
                    <a:pt x="4" y="8"/>
                  </a:cubicBezTo>
                  <a:cubicBezTo>
                    <a:pt x="40" y="8"/>
                    <a:pt x="40" y="8"/>
                    <a:pt x="40" y="8"/>
                  </a:cubicBezTo>
                  <a:cubicBezTo>
                    <a:pt x="40" y="80"/>
                    <a:pt x="40" y="80"/>
                    <a:pt x="40" y="80"/>
                  </a:cubicBezTo>
                  <a:cubicBezTo>
                    <a:pt x="4" y="80"/>
                    <a:pt x="4" y="80"/>
                    <a:pt x="4" y="80"/>
                  </a:cubicBezTo>
                  <a:cubicBezTo>
                    <a:pt x="1" y="80"/>
                    <a:pt x="0" y="81"/>
                    <a:pt x="0" y="84"/>
                  </a:cubicBezTo>
                  <a:cubicBezTo>
                    <a:pt x="0" y="86"/>
                    <a:pt x="1" y="88"/>
                    <a:pt x="4" y="88"/>
                  </a:cubicBezTo>
                  <a:cubicBezTo>
                    <a:pt x="68" y="88"/>
                    <a:pt x="68" y="88"/>
                    <a:pt x="68" y="88"/>
                  </a:cubicBezTo>
                  <a:cubicBezTo>
                    <a:pt x="70" y="110"/>
                    <a:pt x="86" y="124"/>
                    <a:pt x="97" y="133"/>
                  </a:cubicBezTo>
                  <a:cubicBezTo>
                    <a:pt x="100" y="136"/>
                    <a:pt x="105" y="141"/>
                    <a:pt x="105" y="142"/>
                  </a:cubicBezTo>
                  <a:cubicBezTo>
                    <a:pt x="105" y="214"/>
                    <a:pt x="105" y="214"/>
                    <a:pt x="105" y="214"/>
                  </a:cubicBezTo>
                  <a:cubicBezTo>
                    <a:pt x="105" y="216"/>
                    <a:pt x="107" y="218"/>
                    <a:pt x="109" y="218"/>
                  </a:cubicBezTo>
                  <a:cubicBezTo>
                    <a:pt x="121" y="218"/>
                    <a:pt x="146" y="209"/>
                    <a:pt x="146" y="183"/>
                  </a:cubicBezTo>
                  <a:cubicBezTo>
                    <a:pt x="146" y="132"/>
                    <a:pt x="146" y="132"/>
                    <a:pt x="146" y="132"/>
                  </a:cubicBezTo>
                  <a:cubicBezTo>
                    <a:pt x="146" y="121"/>
                    <a:pt x="150" y="108"/>
                    <a:pt x="158" y="103"/>
                  </a:cubicBezTo>
                  <a:cubicBezTo>
                    <a:pt x="163" y="100"/>
                    <a:pt x="169" y="101"/>
                    <a:pt x="177" y="105"/>
                  </a:cubicBezTo>
                  <a:cubicBezTo>
                    <a:pt x="206" y="123"/>
                    <a:pt x="243" y="146"/>
                    <a:pt x="265" y="160"/>
                  </a:cubicBezTo>
                  <a:cubicBezTo>
                    <a:pt x="276" y="168"/>
                    <a:pt x="276" y="168"/>
                    <a:pt x="276" y="168"/>
                  </a:cubicBezTo>
                  <a:cubicBezTo>
                    <a:pt x="288" y="176"/>
                    <a:pt x="301" y="175"/>
                    <a:pt x="311" y="164"/>
                  </a:cubicBezTo>
                  <a:cubicBezTo>
                    <a:pt x="313" y="163"/>
                    <a:pt x="313" y="160"/>
                    <a:pt x="311" y="159"/>
                  </a:cubicBezTo>
                  <a:close/>
                  <a:moveTo>
                    <a:pt x="280" y="161"/>
                  </a:moveTo>
                  <a:cubicBezTo>
                    <a:pt x="280" y="161"/>
                    <a:pt x="269" y="154"/>
                    <a:pt x="269" y="154"/>
                  </a:cubicBezTo>
                  <a:cubicBezTo>
                    <a:pt x="247" y="139"/>
                    <a:pt x="210" y="116"/>
                    <a:pt x="181" y="99"/>
                  </a:cubicBezTo>
                  <a:cubicBezTo>
                    <a:pt x="168" y="91"/>
                    <a:pt x="159" y="93"/>
                    <a:pt x="154" y="96"/>
                  </a:cubicBezTo>
                  <a:cubicBezTo>
                    <a:pt x="143" y="103"/>
                    <a:pt x="138" y="119"/>
                    <a:pt x="138" y="132"/>
                  </a:cubicBezTo>
                  <a:cubicBezTo>
                    <a:pt x="138" y="132"/>
                    <a:pt x="138" y="183"/>
                    <a:pt x="138" y="183"/>
                  </a:cubicBezTo>
                  <a:cubicBezTo>
                    <a:pt x="138" y="202"/>
                    <a:pt x="122" y="208"/>
                    <a:pt x="113" y="209"/>
                  </a:cubicBezTo>
                  <a:cubicBezTo>
                    <a:pt x="113" y="142"/>
                    <a:pt x="113" y="142"/>
                    <a:pt x="113" y="142"/>
                  </a:cubicBezTo>
                  <a:cubicBezTo>
                    <a:pt x="113" y="137"/>
                    <a:pt x="109" y="133"/>
                    <a:pt x="102" y="127"/>
                  </a:cubicBezTo>
                  <a:cubicBezTo>
                    <a:pt x="91" y="117"/>
                    <a:pt x="76" y="104"/>
                    <a:pt x="76" y="84"/>
                  </a:cubicBezTo>
                  <a:cubicBezTo>
                    <a:pt x="76" y="81"/>
                    <a:pt x="74" y="80"/>
                    <a:pt x="72" y="80"/>
                  </a:cubicBezTo>
                  <a:cubicBezTo>
                    <a:pt x="48" y="80"/>
                    <a:pt x="48" y="80"/>
                    <a:pt x="48" y="80"/>
                  </a:cubicBezTo>
                  <a:cubicBezTo>
                    <a:pt x="48" y="8"/>
                    <a:pt x="48" y="8"/>
                    <a:pt x="48" y="8"/>
                  </a:cubicBezTo>
                  <a:cubicBezTo>
                    <a:pt x="81" y="8"/>
                    <a:pt x="81" y="8"/>
                    <a:pt x="81" y="8"/>
                  </a:cubicBezTo>
                  <a:cubicBezTo>
                    <a:pt x="142" y="8"/>
                    <a:pt x="186" y="45"/>
                    <a:pt x="201" y="61"/>
                  </a:cubicBezTo>
                  <a:cubicBezTo>
                    <a:pt x="302" y="161"/>
                    <a:pt x="302" y="161"/>
                    <a:pt x="302" y="161"/>
                  </a:cubicBezTo>
                  <a:cubicBezTo>
                    <a:pt x="296" y="166"/>
                    <a:pt x="288" y="166"/>
                    <a:pt x="280" y="161"/>
                  </a:cubicBezTo>
                  <a:close/>
                  <a:moveTo>
                    <a:pt x="31" y="66"/>
                  </a:moveTo>
                  <a:cubicBezTo>
                    <a:pt x="31" y="64"/>
                    <a:pt x="30" y="62"/>
                    <a:pt x="27" y="62"/>
                  </a:cubicBezTo>
                  <a:cubicBezTo>
                    <a:pt x="25" y="62"/>
                    <a:pt x="23" y="64"/>
                    <a:pt x="23" y="66"/>
                  </a:cubicBezTo>
                  <a:cubicBezTo>
                    <a:pt x="23" y="69"/>
                    <a:pt x="25" y="71"/>
                    <a:pt x="27" y="71"/>
                  </a:cubicBezTo>
                  <a:cubicBezTo>
                    <a:pt x="30" y="71"/>
                    <a:pt x="31" y="69"/>
                    <a:pt x="31" y="6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1" name="Oval 61"/>
            <p:cNvSpPr>
              <a:spLocks noChangeArrowheads="1"/>
            </p:cNvSpPr>
            <p:nvPr/>
          </p:nvSpPr>
          <p:spPr bwMode="auto">
            <a:xfrm>
              <a:off x="3802072" y="4343403"/>
              <a:ext cx="153988" cy="155575"/>
            </a:xfrm>
            <a:prstGeom prst="ellipse">
              <a:avLst/>
            </a:pr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2" name="Freeform 62"/>
            <p:cNvSpPr>
              <a:spLocks noEditPoints="1"/>
            </p:cNvSpPr>
            <p:nvPr/>
          </p:nvSpPr>
          <p:spPr bwMode="auto">
            <a:xfrm>
              <a:off x="3797310" y="4340228"/>
              <a:ext cx="163513" cy="161925"/>
            </a:xfrm>
            <a:custGeom>
              <a:avLst/>
              <a:gdLst/>
              <a:ahLst/>
              <a:cxnLst>
                <a:cxn ang="0">
                  <a:pos x="72" y="0"/>
                </a:cxn>
                <a:cxn ang="0">
                  <a:pos x="0" y="73"/>
                </a:cxn>
                <a:cxn ang="0">
                  <a:pos x="72" y="145"/>
                </a:cxn>
                <a:cxn ang="0">
                  <a:pos x="145" y="73"/>
                </a:cxn>
                <a:cxn ang="0">
                  <a:pos x="72" y="0"/>
                </a:cxn>
                <a:cxn ang="0">
                  <a:pos x="72" y="137"/>
                </a:cxn>
                <a:cxn ang="0">
                  <a:pos x="8" y="73"/>
                </a:cxn>
                <a:cxn ang="0">
                  <a:pos x="72" y="8"/>
                </a:cxn>
                <a:cxn ang="0">
                  <a:pos x="137" y="73"/>
                </a:cxn>
                <a:cxn ang="0">
                  <a:pos x="72" y="137"/>
                </a:cxn>
                <a:cxn ang="0">
                  <a:pos x="72" y="41"/>
                </a:cxn>
                <a:cxn ang="0">
                  <a:pos x="82" y="45"/>
                </a:cxn>
                <a:cxn ang="0">
                  <a:pos x="86" y="55"/>
                </a:cxn>
                <a:cxn ang="0">
                  <a:pos x="90" y="59"/>
                </a:cxn>
                <a:cxn ang="0">
                  <a:pos x="94" y="55"/>
                </a:cxn>
                <a:cxn ang="0">
                  <a:pos x="88" y="39"/>
                </a:cxn>
                <a:cxn ang="0">
                  <a:pos x="76" y="33"/>
                </a:cxn>
                <a:cxn ang="0">
                  <a:pos x="76" y="27"/>
                </a:cxn>
                <a:cxn ang="0">
                  <a:pos x="72" y="23"/>
                </a:cxn>
                <a:cxn ang="0">
                  <a:pos x="68" y="27"/>
                </a:cxn>
                <a:cxn ang="0">
                  <a:pos x="68" y="33"/>
                </a:cxn>
                <a:cxn ang="0">
                  <a:pos x="57" y="39"/>
                </a:cxn>
                <a:cxn ang="0">
                  <a:pos x="50" y="55"/>
                </a:cxn>
                <a:cxn ang="0">
                  <a:pos x="72" y="77"/>
                </a:cxn>
                <a:cxn ang="0">
                  <a:pos x="86" y="90"/>
                </a:cxn>
                <a:cxn ang="0">
                  <a:pos x="72" y="104"/>
                </a:cxn>
                <a:cxn ang="0">
                  <a:pos x="58" y="90"/>
                </a:cxn>
                <a:cxn ang="0">
                  <a:pos x="54" y="86"/>
                </a:cxn>
                <a:cxn ang="0">
                  <a:pos x="50" y="90"/>
                </a:cxn>
                <a:cxn ang="0">
                  <a:pos x="68" y="112"/>
                </a:cxn>
                <a:cxn ang="0">
                  <a:pos x="68" y="118"/>
                </a:cxn>
                <a:cxn ang="0">
                  <a:pos x="72" y="122"/>
                </a:cxn>
                <a:cxn ang="0">
                  <a:pos x="76" y="118"/>
                </a:cxn>
                <a:cxn ang="0">
                  <a:pos x="76" y="112"/>
                </a:cxn>
                <a:cxn ang="0">
                  <a:pos x="94" y="90"/>
                </a:cxn>
                <a:cxn ang="0">
                  <a:pos x="72" y="69"/>
                </a:cxn>
                <a:cxn ang="0">
                  <a:pos x="58" y="55"/>
                </a:cxn>
                <a:cxn ang="0">
                  <a:pos x="62" y="45"/>
                </a:cxn>
                <a:cxn ang="0">
                  <a:pos x="72" y="41"/>
                </a:cxn>
              </a:cxnLst>
              <a:rect l="0" t="0" r="r" b="b"/>
              <a:pathLst>
                <a:path w="145" h="145">
                  <a:moveTo>
                    <a:pt x="72" y="0"/>
                  </a:moveTo>
                  <a:cubicBezTo>
                    <a:pt x="33" y="0"/>
                    <a:pt x="0" y="33"/>
                    <a:pt x="0" y="73"/>
                  </a:cubicBezTo>
                  <a:cubicBezTo>
                    <a:pt x="0" y="112"/>
                    <a:pt x="33" y="145"/>
                    <a:pt x="72" y="145"/>
                  </a:cubicBezTo>
                  <a:cubicBezTo>
                    <a:pt x="112" y="145"/>
                    <a:pt x="145" y="112"/>
                    <a:pt x="145" y="73"/>
                  </a:cubicBezTo>
                  <a:cubicBezTo>
                    <a:pt x="145" y="33"/>
                    <a:pt x="112" y="0"/>
                    <a:pt x="72" y="0"/>
                  </a:cubicBezTo>
                  <a:close/>
                  <a:moveTo>
                    <a:pt x="72" y="137"/>
                  </a:moveTo>
                  <a:cubicBezTo>
                    <a:pt x="37" y="137"/>
                    <a:pt x="8" y="108"/>
                    <a:pt x="8" y="73"/>
                  </a:cubicBezTo>
                  <a:cubicBezTo>
                    <a:pt x="8" y="37"/>
                    <a:pt x="37" y="8"/>
                    <a:pt x="72" y="8"/>
                  </a:cubicBezTo>
                  <a:cubicBezTo>
                    <a:pt x="108" y="8"/>
                    <a:pt x="137" y="37"/>
                    <a:pt x="137" y="73"/>
                  </a:cubicBezTo>
                  <a:cubicBezTo>
                    <a:pt x="137" y="108"/>
                    <a:pt x="108" y="137"/>
                    <a:pt x="72" y="137"/>
                  </a:cubicBezTo>
                  <a:close/>
                  <a:moveTo>
                    <a:pt x="72" y="41"/>
                  </a:moveTo>
                  <a:cubicBezTo>
                    <a:pt x="76" y="41"/>
                    <a:pt x="79" y="42"/>
                    <a:pt x="82" y="45"/>
                  </a:cubicBezTo>
                  <a:cubicBezTo>
                    <a:pt x="85" y="48"/>
                    <a:pt x="86" y="51"/>
                    <a:pt x="86" y="55"/>
                  </a:cubicBezTo>
                  <a:cubicBezTo>
                    <a:pt x="86" y="57"/>
                    <a:pt x="88" y="59"/>
                    <a:pt x="90" y="59"/>
                  </a:cubicBezTo>
                  <a:cubicBezTo>
                    <a:pt x="92" y="59"/>
                    <a:pt x="94" y="57"/>
                    <a:pt x="94" y="55"/>
                  </a:cubicBezTo>
                  <a:cubicBezTo>
                    <a:pt x="94" y="49"/>
                    <a:pt x="92" y="43"/>
                    <a:pt x="88" y="39"/>
                  </a:cubicBezTo>
                  <a:cubicBezTo>
                    <a:pt x="84" y="36"/>
                    <a:pt x="80" y="34"/>
                    <a:pt x="76" y="33"/>
                  </a:cubicBezTo>
                  <a:cubicBezTo>
                    <a:pt x="76" y="27"/>
                    <a:pt x="76" y="27"/>
                    <a:pt x="76" y="27"/>
                  </a:cubicBezTo>
                  <a:cubicBezTo>
                    <a:pt x="76" y="25"/>
                    <a:pt x="74" y="23"/>
                    <a:pt x="72" y="23"/>
                  </a:cubicBezTo>
                  <a:cubicBezTo>
                    <a:pt x="70" y="23"/>
                    <a:pt x="68" y="25"/>
                    <a:pt x="68" y="27"/>
                  </a:cubicBezTo>
                  <a:cubicBezTo>
                    <a:pt x="68" y="33"/>
                    <a:pt x="68" y="33"/>
                    <a:pt x="68" y="33"/>
                  </a:cubicBezTo>
                  <a:cubicBezTo>
                    <a:pt x="64" y="34"/>
                    <a:pt x="60" y="36"/>
                    <a:pt x="57" y="39"/>
                  </a:cubicBezTo>
                  <a:cubicBezTo>
                    <a:pt x="53" y="43"/>
                    <a:pt x="50" y="49"/>
                    <a:pt x="50" y="55"/>
                  </a:cubicBezTo>
                  <a:cubicBezTo>
                    <a:pt x="50" y="67"/>
                    <a:pt x="60" y="77"/>
                    <a:pt x="72" y="77"/>
                  </a:cubicBezTo>
                  <a:cubicBezTo>
                    <a:pt x="80" y="77"/>
                    <a:pt x="86" y="83"/>
                    <a:pt x="86" y="90"/>
                  </a:cubicBezTo>
                  <a:cubicBezTo>
                    <a:pt x="86" y="98"/>
                    <a:pt x="80" y="104"/>
                    <a:pt x="72" y="104"/>
                  </a:cubicBezTo>
                  <a:cubicBezTo>
                    <a:pt x="65" y="104"/>
                    <a:pt x="58" y="98"/>
                    <a:pt x="58" y="90"/>
                  </a:cubicBezTo>
                  <a:cubicBezTo>
                    <a:pt x="58" y="88"/>
                    <a:pt x="57" y="86"/>
                    <a:pt x="54" y="86"/>
                  </a:cubicBezTo>
                  <a:cubicBezTo>
                    <a:pt x="52" y="86"/>
                    <a:pt x="50" y="88"/>
                    <a:pt x="50" y="90"/>
                  </a:cubicBezTo>
                  <a:cubicBezTo>
                    <a:pt x="50" y="101"/>
                    <a:pt x="58" y="110"/>
                    <a:pt x="68" y="112"/>
                  </a:cubicBezTo>
                  <a:cubicBezTo>
                    <a:pt x="68" y="118"/>
                    <a:pt x="68" y="118"/>
                    <a:pt x="68" y="118"/>
                  </a:cubicBezTo>
                  <a:cubicBezTo>
                    <a:pt x="68" y="120"/>
                    <a:pt x="70" y="122"/>
                    <a:pt x="72" y="122"/>
                  </a:cubicBezTo>
                  <a:cubicBezTo>
                    <a:pt x="74" y="122"/>
                    <a:pt x="76" y="120"/>
                    <a:pt x="76" y="118"/>
                  </a:cubicBezTo>
                  <a:cubicBezTo>
                    <a:pt x="76" y="112"/>
                    <a:pt x="76" y="112"/>
                    <a:pt x="76" y="112"/>
                  </a:cubicBezTo>
                  <a:cubicBezTo>
                    <a:pt x="86" y="110"/>
                    <a:pt x="94" y="101"/>
                    <a:pt x="94" y="90"/>
                  </a:cubicBezTo>
                  <a:cubicBezTo>
                    <a:pt x="94" y="78"/>
                    <a:pt x="84" y="69"/>
                    <a:pt x="72" y="69"/>
                  </a:cubicBezTo>
                  <a:cubicBezTo>
                    <a:pt x="65" y="69"/>
                    <a:pt x="58" y="62"/>
                    <a:pt x="58" y="55"/>
                  </a:cubicBezTo>
                  <a:cubicBezTo>
                    <a:pt x="58" y="51"/>
                    <a:pt x="60" y="48"/>
                    <a:pt x="62" y="45"/>
                  </a:cubicBezTo>
                  <a:cubicBezTo>
                    <a:pt x="65" y="42"/>
                    <a:pt x="68" y="41"/>
                    <a:pt x="72" y="4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03" name="Cup"/>
          <p:cNvGrpSpPr/>
          <p:nvPr/>
        </p:nvGrpSpPr>
        <p:grpSpPr>
          <a:xfrm>
            <a:off x="1562211" y="420634"/>
            <a:ext cx="349251" cy="352424"/>
            <a:chOff x="4649799" y="2144714"/>
            <a:chExt cx="349251" cy="352424"/>
          </a:xfrm>
        </p:grpSpPr>
        <p:sp>
          <p:nvSpPr>
            <p:cNvPr id="204" name="Freeform 203"/>
            <p:cNvSpPr>
              <a:spLocks/>
            </p:cNvSpPr>
            <p:nvPr/>
          </p:nvSpPr>
          <p:spPr bwMode="auto">
            <a:xfrm>
              <a:off x="4824425" y="2149477"/>
              <a:ext cx="117475" cy="252413"/>
            </a:xfrm>
            <a:custGeom>
              <a:avLst/>
              <a:gdLst/>
              <a:ahLst/>
              <a:cxnLst>
                <a:cxn ang="0">
                  <a:pos x="66" y="0"/>
                </a:cxn>
                <a:cxn ang="0">
                  <a:pos x="0" y="174"/>
                </a:cxn>
                <a:cxn ang="0">
                  <a:pos x="0" y="224"/>
                </a:cxn>
                <a:cxn ang="0">
                  <a:pos x="12" y="224"/>
                </a:cxn>
                <a:cxn ang="0">
                  <a:pos x="12" y="183"/>
                </a:cxn>
                <a:cxn ang="0">
                  <a:pos x="104" y="0"/>
                </a:cxn>
                <a:cxn ang="0">
                  <a:pos x="66" y="0"/>
                </a:cxn>
              </a:cxnLst>
              <a:rect l="0" t="0" r="r" b="b"/>
              <a:pathLst>
                <a:path w="104" h="224">
                  <a:moveTo>
                    <a:pt x="66" y="0"/>
                  </a:moveTo>
                  <a:cubicBezTo>
                    <a:pt x="66" y="62"/>
                    <a:pt x="61" y="146"/>
                    <a:pt x="0" y="174"/>
                  </a:cubicBezTo>
                  <a:cubicBezTo>
                    <a:pt x="0" y="188"/>
                    <a:pt x="0" y="224"/>
                    <a:pt x="0" y="224"/>
                  </a:cubicBezTo>
                  <a:cubicBezTo>
                    <a:pt x="12" y="224"/>
                    <a:pt x="12" y="224"/>
                    <a:pt x="12" y="224"/>
                  </a:cubicBezTo>
                  <a:cubicBezTo>
                    <a:pt x="12" y="224"/>
                    <a:pt x="12" y="197"/>
                    <a:pt x="12" y="183"/>
                  </a:cubicBezTo>
                  <a:cubicBezTo>
                    <a:pt x="78" y="157"/>
                    <a:pt x="104" y="76"/>
                    <a:pt x="104" y="0"/>
                  </a:cubicBezTo>
                  <a:lnTo>
                    <a:pt x="66"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5" name="Freeform 204"/>
            <p:cNvSpPr>
              <a:spLocks noEditPoints="1"/>
            </p:cNvSpPr>
            <p:nvPr/>
          </p:nvSpPr>
          <p:spPr bwMode="auto">
            <a:xfrm>
              <a:off x="4649799" y="2144714"/>
              <a:ext cx="349251" cy="261938"/>
            </a:xfrm>
            <a:custGeom>
              <a:avLst/>
              <a:gdLst/>
              <a:ahLst/>
              <a:cxnLst>
                <a:cxn ang="0">
                  <a:pos x="311" y="32"/>
                </a:cxn>
                <a:cxn ang="0">
                  <a:pos x="307" y="28"/>
                </a:cxn>
                <a:cxn ang="0">
                  <a:pos x="263" y="28"/>
                </a:cxn>
                <a:cxn ang="0">
                  <a:pos x="264" y="4"/>
                </a:cxn>
                <a:cxn ang="0">
                  <a:pos x="260" y="0"/>
                </a:cxn>
                <a:cxn ang="0">
                  <a:pos x="51" y="0"/>
                </a:cxn>
                <a:cxn ang="0">
                  <a:pos x="47" y="4"/>
                </a:cxn>
                <a:cxn ang="0">
                  <a:pos x="48" y="28"/>
                </a:cxn>
                <a:cxn ang="0">
                  <a:pos x="4" y="28"/>
                </a:cxn>
                <a:cxn ang="0">
                  <a:pos x="0" y="32"/>
                </a:cxn>
                <a:cxn ang="0">
                  <a:pos x="85" y="144"/>
                </a:cxn>
                <a:cxn ang="0">
                  <a:pos x="140" y="189"/>
                </a:cxn>
                <a:cxn ang="0">
                  <a:pos x="140" y="228"/>
                </a:cxn>
                <a:cxn ang="0">
                  <a:pos x="144" y="232"/>
                </a:cxn>
                <a:cxn ang="0">
                  <a:pos x="148" y="228"/>
                </a:cxn>
                <a:cxn ang="0">
                  <a:pos x="148" y="187"/>
                </a:cxn>
                <a:cxn ang="0">
                  <a:pos x="145" y="183"/>
                </a:cxn>
                <a:cxn ang="0">
                  <a:pos x="57" y="32"/>
                </a:cxn>
                <a:cxn ang="0">
                  <a:pos x="57" y="32"/>
                </a:cxn>
                <a:cxn ang="0">
                  <a:pos x="57" y="32"/>
                </a:cxn>
                <a:cxn ang="0">
                  <a:pos x="55" y="8"/>
                </a:cxn>
                <a:cxn ang="0">
                  <a:pos x="256" y="8"/>
                </a:cxn>
                <a:cxn ang="0">
                  <a:pos x="255" y="32"/>
                </a:cxn>
                <a:cxn ang="0">
                  <a:pos x="255" y="32"/>
                </a:cxn>
                <a:cxn ang="0">
                  <a:pos x="255" y="32"/>
                </a:cxn>
                <a:cxn ang="0">
                  <a:pos x="166" y="183"/>
                </a:cxn>
                <a:cxn ang="0">
                  <a:pos x="164" y="187"/>
                </a:cxn>
                <a:cxn ang="0">
                  <a:pos x="164" y="228"/>
                </a:cxn>
                <a:cxn ang="0">
                  <a:pos x="168" y="232"/>
                </a:cxn>
                <a:cxn ang="0">
                  <a:pos x="172" y="228"/>
                </a:cxn>
                <a:cxn ang="0">
                  <a:pos x="172" y="189"/>
                </a:cxn>
                <a:cxn ang="0">
                  <a:pos x="227" y="144"/>
                </a:cxn>
                <a:cxn ang="0">
                  <a:pos x="311" y="32"/>
                </a:cxn>
                <a:cxn ang="0">
                  <a:pos x="8" y="36"/>
                </a:cxn>
                <a:cxn ang="0">
                  <a:pos x="49" y="36"/>
                </a:cxn>
                <a:cxn ang="0">
                  <a:pos x="78" y="133"/>
                </a:cxn>
                <a:cxn ang="0">
                  <a:pos x="8" y="36"/>
                </a:cxn>
                <a:cxn ang="0">
                  <a:pos x="234" y="133"/>
                </a:cxn>
                <a:cxn ang="0">
                  <a:pos x="263" y="36"/>
                </a:cxn>
                <a:cxn ang="0">
                  <a:pos x="303" y="36"/>
                </a:cxn>
                <a:cxn ang="0">
                  <a:pos x="234" y="133"/>
                </a:cxn>
              </a:cxnLst>
              <a:rect l="0" t="0" r="r" b="b"/>
              <a:pathLst>
                <a:path w="311" h="232">
                  <a:moveTo>
                    <a:pt x="311" y="32"/>
                  </a:moveTo>
                  <a:cubicBezTo>
                    <a:pt x="311" y="30"/>
                    <a:pt x="309" y="28"/>
                    <a:pt x="307" y="28"/>
                  </a:cubicBezTo>
                  <a:cubicBezTo>
                    <a:pt x="263" y="28"/>
                    <a:pt x="263" y="28"/>
                    <a:pt x="263" y="28"/>
                  </a:cubicBezTo>
                  <a:cubicBezTo>
                    <a:pt x="264" y="20"/>
                    <a:pt x="264" y="12"/>
                    <a:pt x="264" y="4"/>
                  </a:cubicBezTo>
                  <a:cubicBezTo>
                    <a:pt x="264" y="2"/>
                    <a:pt x="262" y="0"/>
                    <a:pt x="260" y="0"/>
                  </a:cubicBezTo>
                  <a:cubicBezTo>
                    <a:pt x="51" y="0"/>
                    <a:pt x="51" y="0"/>
                    <a:pt x="51" y="0"/>
                  </a:cubicBezTo>
                  <a:cubicBezTo>
                    <a:pt x="49" y="0"/>
                    <a:pt x="47" y="2"/>
                    <a:pt x="47" y="4"/>
                  </a:cubicBezTo>
                  <a:cubicBezTo>
                    <a:pt x="47" y="12"/>
                    <a:pt x="48" y="20"/>
                    <a:pt x="48" y="28"/>
                  </a:cubicBezTo>
                  <a:cubicBezTo>
                    <a:pt x="4" y="28"/>
                    <a:pt x="4" y="28"/>
                    <a:pt x="4" y="28"/>
                  </a:cubicBezTo>
                  <a:cubicBezTo>
                    <a:pt x="2" y="28"/>
                    <a:pt x="0" y="30"/>
                    <a:pt x="0" y="32"/>
                  </a:cubicBezTo>
                  <a:cubicBezTo>
                    <a:pt x="0" y="83"/>
                    <a:pt x="45" y="133"/>
                    <a:pt x="85" y="144"/>
                  </a:cubicBezTo>
                  <a:cubicBezTo>
                    <a:pt x="99" y="165"/>
                    <a:pt x="118" y="180"/>
                    <a:pt x="140" y="189"/>
                  </a:cubicBezTo>
                  <a:cubicBezTo>
                    <a:pt x="140" y="228"/>
                    <a:pt x="140" y="228"/>
                    <a:pt x="140" y="228"/>
                  </a:cubicBezTo>
                  <a:cubicBezTo>
                    <a:pt x="140" y="230"/>
                    <a:pt x="141" y="232"/>
                    <a:pt x="144" y="232"/>
                  </a:cubicBezTo>
                  <a:cubicBezTo>
                    <a:pt x="146" y="232"/>
                    <a:pt x="148" y="230"/>
                    <a:pt x="148" y="228"/>
                  </a:cubicBezTo>
                  <a:cubicBezTo>
                    <a:pt x="148" y="187"/>
                    <a:pt x="148" y="187"/>
                    <a:pt x="148" y="187"/>
                  </a:cubicBezTo>
                  <a:cubicBezTo>
                    <a:pt x="148" y="185"/>
                    <a:pt x="147" y="184"/>
                    <a:pt x="145" y="183"/>
                  </a:cubicBezTo>
                  <a:cubicBezTo>
                    <a:pt x="95" y="163"/>
                    <a:pt x="63" y="108"/>
                    <a:pt x="57" y="32"/>
                  </a:cubicBezTo>
                  <a:cubicBezTo>
                    <a:pt x="57" y="32"/>
                    <a:pt x="57" y="32"/>
                    <a:pt x="57" y="32"/>
                  </a:cubicBezTo>
                  <a:cubicBezTo>
                    <a:pt x="57" y="32"/>
                    <a:pt x="57" y="32"/>
                    <a:pt x="57" y="32"/>
                  </a:cubicBezTo>
                  <a:cubicBezTo>
                    <a:pt x="56" y="24"/>
                    <a:pt x="56" y="16"/>
                    <a:pt x="55" y="8"/>
                  </a:cubicBezTo>
                  <a:cubicBezTo>
                    <a:pt x="256" y="8"/>
                    <a:pt x="256" y="8"/>
                    <a:pt x="256" y="8"/>
                  </a:cubicBezTo>
                  <a:cubicBezTo>
                    <a:pt x="256" y="16"/>
                    <a:pt x="256" y="24"/>
                    <a:pt x="255" y="32"/>
                  </a:cubicBezTo>
                  <a:cubicBezTo>
                    <a:pt x="255" y="32"/>
                    <a:pt x="255" y="32"/>
                    <a:pt x="255" y="32"/>
                  </a:cubicBezTo>
                  <a:cubicBezTo>
                    <a:pt x="255" y="32"/>
                    <a:pt x="255" y="32"/>
                    <a:pt x="255" y="32"/>
                  </a:cubicBezTo>
                  <a:cubicBezTo>
                    <a:pt x="248" y="108"/>
                    <a:pt x="216" y="163"/>
                    <a:pt x="166" y="183"/>
                  </a:cubicBezTo>
                  <a:cubicBezTo>
                    <a:pt x="165" y="184"/>
                    <a:pt x="164" y="185"/>
                    <a:pt x="164" y="187"/>
                  </a:cubicBezTo>
                  <a:cubicBezTo>
                    <a:pt x="164" y="228"/>
                    <a:pt x="164" y="228"/>
                    <a:pt x="164" y="228"/>
                  </a:cubicBezTo>
                  <a:cubicBezTo>
                    <a:pt x="164" y="230"/>
                    <a:pt x="166" y="232"/>
                    <a:pt x="168" y="232"/>
                  </a:cubicBezTo>
                  <a:cubicBezTo>
                    <a:pt x="170" y="232"/>
                    <a:pt x="172" y="230"/>
                    <a:pt x="172" y="228"/>
                  </a:cubicBezTo>
                  <a:cubicBezTo>
                    <a:pt x="172" y="189"/>
                    <a:pt x="172" y="189"/>
                    <a:pt x="172" y="189"/>
                  </a:cubicBezTo>
                  <a:cubicBezTo>
                    <a:pt x="194" y="180"/>
                    <a:pt x="212" y="165"/>
                    <a:pt x="227" y="144"/>
                  </a:cubicBezTo>
                  <a:cubicBezTo>
                    <a:pt x="267" y="133"/>
                    <a:pt x="311" y="83"/>
                    <a:pt x="311" y="32"/>
                  </a:cubicBezTo>
                  <a:close/>
                  <a:moveTo>
                    <a:pt x="8" y="36"/>
                  </a:moveTo>
                  <a:cubicBezTo>
                    <a:pt x="49" y="36"/>
                    <a:pt x="49" y="36"/>
                    <a:pt x="49" y="36"/>
                  </a:cubicBezTo>
                  <a:cubicBezTo>
                    <a:pt x="52" y="74"/>
                    <a:pt x="62" y="107"/>
                    <a:pt x="78" y="133"/>
                  </a:cubicBezTo>
                  <a:cubicBezTo>
                    <a:pt x="44" y="119"/>
                    <a:pt x="10" y="79"/>
                    <a:pt x="8" y="36"/>
                  </a:cubicBezTo>
                  <a:close/>
                  <a:moveTo>
                    <a:pt x="234" y="133"/>
                  </a:moveTo>
                  <a:cubicBezTo>
                    <a:pt x="249" y="107"/>
                    <a:pt x="259" y="74"/>
                    <a:pt x="263" y="36"/>
                  </a:cubicBezTo>
                  <a:cubicBezTo>
                    <a:pt x="303" y="36"/>
                    <a:pt x="303" y="36"/>
                    <a:pt x="303" y="36"/>
                  </a:cubicBezTo>
                  <a:cubicBezTo>
                    <a:pt x="301" y="79"/>
                    <a:pt x="267" y="119"/>
                    <a:pt x="234" y="13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6" name="Rectangle 206"/>
            <p:cNvSpPr>
              <a:spLocks noChangeArrowheads="1"/>
            </p:cNvSpPr>
            <p:nvPr/>
          </p:nvSpPr>
          <p:spPr bwMode="auto">
            <a:xfrm>
              <a:off x="4756151" y="2401888"/>
              <a:ext cx="22225" cy="68263"/>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207" name="Rectangle 207"/>
            <p:cNvSpPr>
              <a:spLocks noChangeArrowheads="1"/>
            </p:cNvSpPr>
            <p:nvPr/>
          </p:nvSpPr>
          <p:spPr bwMode="auto">
            <a:xfrm>
              <a:off x="4738688" y="2470150"/>
              <a:ext cx="25400"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208" name="Freeform 208"/>
            <p:cNvSpPr>
              <a:spLocks noEditPoints="1"/>
            </p:cNvSpPr>
            <p:nvPr/>
          </p:nvSpPr>
          <p:spPr bwMode="auto">
            <a:xfrm>
              <a:off x="4735513" y="2465388"/>
              <a:ext cx="177800" cy="31750"/>
            </a:xfrm>
            <a:custGeom>
              <a:avLst/>
              <a:gdLst/>
              <a:ahLst/>
              <a:cxnLst>
                <a:cxn ang="0">
                  <a:pos x="155" y="0"/>
                </a:cxn>
                <a:cxn ang="0">
                  <a:pos x="4" y="0"/>
                </a:cxn>
                <a:cxn ang="0">
                  <a:pos x="0" y="4"/>
                </a:cxn>
                <a:cxn ang="0">
                  <a:pos x="0" y="24"/>
                </a:cxn>
                <a:cxn ang="0">
                  <a:pos x="4" y="28"/>
                </a:cxn>
                <a:cxn ang="0">
                  <a:pos x="155" y="28"/>
                </a:cxn>
                <a:cxn ang="0">
                  <a:pos x="159" y="24"/>
                </a:cxn>
                <a:cxn ang="0">
                  <a:pos x="159" y="4"/>
                </a:cxn>
                <a:cxn ang="0">
                  <a:pos x="155" y="0"/>
                </a:cxn>
                <a:cxn ang="0">
                  <a:pos x="155" y="20"/>
                </a:cxn>
                <a:cxn ang="0">
                  <a:pos x="4" y="20"/>
                </a:cxn>
                <a:cxn ang="0">
                  <a:pos x="8" y="24"/>
                </a:cxn>
                <a:cxn ang="0">
                  <a:pos x="8" y="4"/>
                </a:cxn>
                <a:cxn ang="0">
                  <a:pos x="4" y="8"/>
                </a:cxn>
                <a:cxn ang="0">
                  <a:pos x="155" y="8"/>
                </a:cxn>
                <a:cxn ang="0">
                  <a:pos x="151" y="4"/>
                </a:cxn>
                <a:cxn ang="0">
                  <a:pos x="151" y="24"/>
                </a:cxn>
                <a:cxn ang="0">
                  <a:pos x="155" y="20"/>
                </a:cxn>
              </a:cxnLst>
              <a:rect l="0" t="0" r="r" b="b"/>
              <a:pathLst>
                <a:path w="159" h="28">
                  <a:moveTo>
                    <a:pt x="155" y="0"/>
                  </a:moveTo>
                  <a:cubicBezTo>
                    <a:pt x="4" y="0"/>
                    <a:pt x="4" y="0"/>
                    <a:pt x="4" y="0"/>
                  </a:cubicBezTo>
                  <a:cubicBezTo>
                    <a:pt x="2" y="0"/>
                    <a:pt x="0" y="2"/>
                    <a:pt x="0" y="4"/>
                  </a:cubicBezTo>
                  <a:cubicBezTo>
                    <a:pt x="0" y="24"/>
                    <a:pt x="0" y="24"/>
                    <a:pt x="0" y="24"/>
                  </a:cubicBezTo>
                  <a:cubicBezTo>
                    <a:pt x="0" y="26"/>
                    <a:pt x="2" y="28"/>
                    <a:pt x="4" y="28"/>
                  </a:cubicBezTo>
                  <a:cubicBezTo>
                    <a:pt x="155" y="28"/>
                    <a:pt x="155" y="28"/>
                    <a:pt x="155" y="28"/>
                  </a:cubicBezTo>
                  <a:cubicBezTo>
                    <a:pt x="157" y="28"/>
                    <a:pt x="159" y="26"/>
                    <a:pt x="159" y="24"/>
                  </a:cubicBezTo>
                  <a:cubicBezTo>
                    <a:pt x="159" y="4"/>
                    <a:pt x="159" y="4"/>
                    <a:pt x="159" y="4"/>
                  </a:cubicBezTo>
                  <a:cubicBezTo>
                    <a:pt x="159" y="2"/>
                    <a:pt x="157" y="0"/>
                    <a:pt x="155" y="0"/>
                  </a:cubicBezTo>
                  <a:close/>
                  <a:moveTo>
                    <a:pt x="155" y="20"/>
                  </a:moveTo>
                  <a:cubicBezTo>
                    <a:pt x="4" y="20"/>
                    <a:pt x="4" y="20"/>
                    <a:pt x="4" y="20"/>
                  </a:cubicBezTo>
                  <a:cubicBezTo>
                    <a:pt x="7" y="20"/>
                    <a:pt x="8" y="22"/>
                    <a:pt x="8" y="24"/>
                  </a:cubicBezTo>
                  <a:cubicBezTo>
                    <a:pt x="8" y="4"/>
                    <a:pt x="8" y="4"/>
                    <a:pt x="8" y="4"/>
                  </a:cubicBezTo>
                  <a:cubicBezTo>
                    <a:pt x="8" y="7"/>
                    <a:pt x="7" y="8"/>
                    <a:pt x="4" y="8"/>
                  </a:cubicBezTo>
                  <a:cubicBezTo>
                    <a:pt x="155" y="8"/>
                    <a:pt x="155" y="8"/>
                    <a:pt x="155" y="8"/>
                  </a:cubicBezTo>
                  <a:cubicBezTo>
                    <a:pt x="153" y="8"/>
                    <a:pt x="151" y="7"/>
                    <a:pt x="151" y="4"/>
                  </a:cubicBezTo>
                  <a:cubicBezTo>
                    <a:pt x="151" y="24"/>
                    <a:pt x="151" y="24"/>
                    <a:pt x="151" y="24"/>
                  </a:cubicBezTo>
                  <a:cubicBezTo>
                    <a:pt x="151" y="22"/>
                    <a:pt x="153" y="20"/>
                    <a:pt x="155"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9" name="Freeform 209"/>
            <p:cNvSpPr>
              <a:spLocks noEditPoints="1"/>
            </p:cNvSpPr>
            <p:nvPr/>
          </p:nvSpPr>
          <p:spPr bwMode="auto">
            <a:xfrm>
              <a:off x="4751388" y="2397125"/>
              <a:ext cx="146050" cy="77788"/>
            </a:xfrm>
            <a:custGeom>
              <a:avLst/>
              <a:gdLst/>
              <a:ahLst/>
              <a:cxnLst>
                <a:cxn ang="0">
                  <a:pos x="4" y="8"/>
                </a:cxn>
                <a:cxn ang="0">
                  <a:pos x="125" y="8"/>
                </a:cxn>
                <a:cxn ang="0">
                  <a:pos x="121" y="4"/>
                </a:cxn>
                <a:cxn ang="0">
                  <a:pos x="121" y="65"/>
                </a:cxn>
                <a:cxn ang="0">
                  <a:pos x="125" y="61"/>
                </a:cxn>
                <a:cxn ang="0">
                  <a:pos x="4" y="61"/>
                </a:cxn>
                <a:cxn ang="0">
                  <a:pos x="8" y="65"/>
                </a:cxn>
                <a:cxn ang="0">
                  <a:pos x="8" y="4"/>
                </a:cxn>
                <a:cxn ang="0">
                  <a:pos x="4" y="8"/>
                </a:cxn>
                <a:cxn ang="0">
                  <a:pos x="4" y="69"/>
                </a:cxn>
                <a:cxn ang="0">
                  <a:pos x="125" y="69"/>
                </a:cxn>
                <a:cxn ang="0">
                  <a:pos x="129" y="65"/>
                </a:cxn>
                <a:cxn ang="0">
                  <a:pos x="129" y="4"/>
                </a:cxn>
                <a:cxn ang="0">
                  <a:pos x="125" y="0"/>
                </a:cxn>
                <a:cxn ang="0">
                  <a:pos x="4" y="0"/>
                </a:cxn>
                <a:cxn ang="0">
                  <a:pos x="0" y="4"/>
                </a:cxn>
                <a:cxn ang="0">
                  <a:pos x="0" y="65"/>
                </a:cxn>
                <a:cxn ang="0">
                  <a:pos x="4" y="69"/>
                </a:cxn>
              </a:cxnLst>
              <a:rect l="0" t="0" r="r" b="b"/>
              <a:pathLst>
                <a:path w="129" h="69">
                  <a:moveTo>
                    <a:pt x="4" y="8"/>
                  </a:moveTo>
                  <a:cubicBezTo>
                    <a:pt x="125" y="8"/>
                    <a:pt x="125" y="8"/>
                    <a:pt x="125" y="8"/>
                  </a:cubicBezTo>
                  <a:cubicBezTo>
                    <a:pt x="123" y="8"/>
                    <a:pt x="121" y="6"/>
                    <a:pt x="121" y="4"/>
                  </a:cubicBezTo>
                  <a:cubicBezTo>
                    <a:pt x="121" y="65"/>
                    <a:pt x="121" y="65"/>
                    <a:pt x="121" y="65"/>
                  </a:cubicBezTo>
                  <a:cubicBezTo>
                    <a:pt x="121" y="63"/>
                    <a:pt x="123" y="61"/>
                    <a:pt x="125" y="61"/>
                  </a:cubicBezTo>
                  <a:cubicBezTo>
                    <a:pt x="4" y="61"/>
                    <a:pt x="4" y="61"/>
                    <a:pt x="4" y="61"/>
                  </a:cubicBezTo>
                  <a:cubicBezTo>
                    <a:pt x="6" y="61"/>
                    <a:pt x="8" y="63"/>
                    <a:pt x="8" y="65"/>
                  </a:cubicBezTo>
                  <a:cubicBezTo>
                    <a:pt x="8" y="4"/>
                    <a:pt x="8" y="4"/>
                    <a:pt x="8" y="4"/>
                  </a:cubicBezTo>
                  <a:cubicBezTo>
                    <a:pt x="8" y="6"/>
                    <a:pt x="6" y="8"/>
                    <a:pt x="4" y="8"/>
                  </a:cubicBezTo>
                  <a:close/>
                  <a:moveTo>
                    <a:pt x="4" y="69"/>
                  </a:moveTo>
                  <a:cubicBezTo>
                    <a:pt x="125" y="69"/>
                    <a:pt x="125" y="69"/>
                    <a:pt x="125" y="69"/>
                  </a:cubicBezTo>
                  <a:cubicBezTo>
                    <a:pt x="127" y="69"/>
                    <a:pt x="129" y="68"/>
                    <a:pt x="129" y="65"/>
                  </a:cubicBezTo>
                  <a:cubicBezTo>
                    <a:pt x="129" y="4"/>
                    <a:pt x="129" y="4"/>
                    <a:pt x="129" y="4"/>
                  </a:cubicBezTo>
                  <a:cubicBezTo>
                    <a:pt x="129" y="2"/>
                    <a:pt x="127" y="0"/>
                    <a:pt x="125" y="0"/>
                  </a:cubicBezTo>
                  <a:cubicBezTo>
                    <a:pt x="4" y="0"/>
                    <a:pt x="4" y="0"/>
                    <a:pt x="4" y="0"/>
                  </a:cubicBezTo>
                  <a:cubicBezTo>
                    <a:pt x="2" y="0"/>
                    <a:pt x="0" y="2"/>
                    <a:pt x="0" y="4"/>
                  </a:cubicBezTo>
                  <a:cubicBezTo>
                    <a:pt x="0" y="65"/>
                    <a:pt x="0" y="65"/>
                    <a:pt x="0" y="65"/>
                  </a:cubicBezTo>
                  <a:cubicBezTo>
                    <a:pt x="0" y="68"/>
                    <a:pt x="2" y="69"/>
                    <a:pt x="4" y="6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10" name="Rectangle 210"/>
            <p:cNvSpPr>
              <a:spLocks noChangeArrowheads="1"/>
            </p:cNvSpPr>
            <p:nvPr/>
          </p:nvSpPr>
          <p:spPr bwMode="auto">
            <a:xfrm>
              <a:off x="4797426" y="2425700"/>
              <a:ext cx="53975"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211" name="Freeform 211"/>
            <p:cNvSpPr>
              <a:spLocks noEditPoints="1"/>
            </p:cNvSpPr>
            <p:nvPr/>
          </p:nvSpPr>
          <p:spPr bwMode="auto">
            <a:xfrm>
              <a:off x="4792663" y="2420938"/>
              <a:ext cx="61913" cy="31750"/>
            </a:xfrm>
            <a:custGeom>
              <a:avLst/>
              <a:gdLst/>
              <a:ahLst/>
              <a:cxnLst>
                <a:cxn ang="0">
                  <a:pos x="4" y="8"/>
                </a:cxn>
                <a:cxn ang="0">
                  <a:pos x="51" y="8"/>
                </a:cxn>
                <a:cxn ang="0">
                  <a:pos x="47" y="4"/>
                </a:cxn>
                <a:cxn ang="0">
                  <a:pos x="47" y="24"/>
                </a:cxn>
                <a:cxn ang="0">
                  <a:pos x="51" y="20"/>
                </a:cxn>
                <a:cxn ang="0">
                  <a:pos x="4" y="20"/>
                </a:cxn>
                <a:cxn ang="0">
                  <a:pos x="8" y="24"/>
                </a:cxn>
                <a:cxn ang="0">
                  <a:pos x="8" y="4"/>
                </a:cxn>
                <a:cxn ang="0">
                  <a:pos x="4" y="8"/>
                </a:cxn>
                <a:cxn ang="0">
                  <a:pos x="4" y="28"/>
                </a:cxn>
                <a:cxn ang="0">
                  <a:pos x="51" y="28"/>
                </a:cxn>
                <a:cxn ang="0">
                  <a:pos x="55" y="24"/>
                </a:cxn>
                <a:cxn ang="0">
                  <a:pos x="55" y="4"/>
                </a:cxn>
                <a:cxn ang="0">
                  <a:pos x="51" y="0"/>
                </a:cxn>
                <a:cxn ang="0">
                  <a:pos x="4" y="0"/>
                </a:cxn>
                <a:cxn ang="0">
                  <a:pos x="0" y="4"/>
                </a:cxn>
                <a:cxn ang="0">
                  <a:pos x="0" y="24"/>
                </a:cxn>
                <a:cxn ang="0">
                  <a:pos x="4" y="28"/>
                </a:cxn>
              </a:cxnLst>
              <a:rect l="0" t="0" r="r" b="b"/>
              <a:pathLst>
                <a:path w="55" h="28">
                  <a:moveTo>
                    <a:pt x="4" y="8"/>
                  </a:moveTo>
                  <a:cubicBezTo>
                    <a:pt x="51" y="8"/>
                    <a:pt x="51" y="8"/>
                    <a:pt x="51" y="8"/>
                  </a:cubicBezTo>
                  <a:cubicBezTo>
                    <a:pt x="49" y="8"/>
                    <a:pt x="47" y="6"/>
                    <a:pt x="47" y="4"/>
                  </a:cubicBezTo>
                  <a:cubicBezTo>
                    <a:pt x="47" y="24"/>
                    <a:pt x="47" y="24"/>
                    <a:pt x="47" y="24"/>
                  </a:cubicBezTo>
                  <a:cubicBezTo>
                    <a:pt x="47" y="21"/>
                    <a:pt x="49" y="20"/>
                    <a:pt x="51" y="20"/>
                  </a:cubicBezTo>
                  <a:cubicBezTo>
                    <a:pt x="4" y="20"/>
                    <a:pt x="4" y="20"/>
                    <a:pt x="4" y="20"/>
                  </a:cubicBezTo>
                  <a:cubicBezTo>
                    <a:pt x="6" y="20"/>
                    <a:pt x="8" y="21"/>
                    <a:pt x="8" y="24"/>
                  </a:cubicBezTo>
                  <a:cubicBezTo>
                    <a:pt x="8" y="4"/>
                    <a:pt x="8" y="4"/>
                    <a:pt x="8" y="4"/>
                  </a:cubicBezTo>
                  <a:cubicBezTo>
                    <a:pt x="8" y="6"/>
                    <a:pt x="6" y="8"/>
                    <a:pt x="4" y="8"/>
                  </a:cubicBezTo>
                  <a:close/>
                  <a:moveTo>
                    <a:pt x="4" y="28"/>
                  </a:moveTo>
                  <a:cubicBezTo>
                    <a:pt x="51" y="28"/>
                    <a:pt x="51" y="28"/>
                    <a:pt x="51" y="28"/>
                  </a:cubicBezTo>
                  <a:cubicBezTo>
                    <a:pt x="54" y="28"/>
                    <a:pt x="55" y="26"/>
                    <a:pt x="55" y="24"/>
                  </a:cubicBezTo>
                  <a:cubicBezTo>
                    <a:pt x="55" y="4"/>
                    <a:pt x="55" y="4"/>
                    <a:pt x="55" y="4"/>
                  </a:cubicBezTo>
                  <a:cubicBezTo>
                    <a:pt x="55" y="1"/>
                    <a:pt x="54" y="0"/>
                    <a:pt x="51" y="0"/>
                  </a:cubicBezTo>
                  <a:cubicBezTo>
                    <a:pt x="4" y="0"/>
                    <a:pt x="4" y="0"/>
                    <a:pt x="4" y="0"/>
                  </a:cubicBezTo>
                  <a:cubicBezTo>
                    <a:pt x="2" y="0"/>
                    <a:pt x="0" y="1"/>
                    <a:pt x="0" y="4"/>
                  </a:cubicBezTo>
                  <a:cubicBezTo>
                    <a:pt x="0" y="24"/>
                    <a:pt x="0" y="24"/>
                    <a:pt x="0" y="24"/>
                  </a:cubicBezTo>
                  <a:cubicBezTo>
                    <a:pt x="0" y="26"/>
                    <a:pt x="2" y="28"/>
                    <a:pt x="4" y="2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212" name="Gear 3"/>
          <p:cNvSpPr>
            <a:spLocks noEditPoints="1"/>
          </p:cNvSpPr>
          <p:nvPr/>
        </p:nvSpPr>
        <p:spPr bwMode="auto">
          <a:xfrm>
            <a:off x="7938681" y="3955540"/>
            <a:ext cx="1085850" cy="1085850"/>
          </a:xfrm>
          <a:custGeom>
            <a:avLst/>
            <a:gdLst/>
            <a:ahLst/>
            <a:cxnLst>
              <a:cxn ang="0">
                <a:pos x="723" y="402"/>
              </a:cxn>
              <a:cxn ang="0">
                <a:pos x="723" y="320"/>
              </a:cxn>
              <a:cxn ang="0">
                <a:pos x="616" y="276"/>
              </a:cxn>
              <a:cxn ang="0">
                <a:pos x="616" y="276"/>
              </a:cxn>
              <a:cxn ang="0">
                <a:pos x="602" y="242"/>
              </a:cxn>
              <a:cxn ang="0">
                <a:pos x="602" y="242"/>
              </a:cxn>
              <a:cxn ang="0">
                <a:pos x="646" y="135"/>
              </a:cxn>
              <a:cxn ang="0">
                <a:pos x="588" y="77"/>
              </a:cxn>
              <a:cxn ang="0">
                <a:pos x="481" y="121"/>
              </a:cxn>
              <a:cxn ang="0">
                <a:pos x="447" y="107"/>
              </a:cxn>
              <a:cxn ang="0">
                <a:pos x="447" y="107"/>
              </a:cxn>
              <a:cxn ang="0">
                <a:pos x="402" y="0"/>
              </a:cxn>
              <a:cxn ang="0">
                <a:pos x="320" y="0"/>
              </a:cxn>
              <a:cxn ang="0">
                <a:pos x="276" y="107"/>
              </a:cxn>
              <a:cxn ang="0">
                <a:pos x="276" y="107"/>
              </a:cxn>
              <a:cxn ang="0">
                <a:pos x="242" y="121"/>
              </a:cxn>
              <a:cxn ang="0">
                <a:pos x="135" y="77"/>
              </a:cxn>
              <a:cxn ang="0">
                <a:pos x="77" y="135"/>
              </a:cxn>
              <a:cxn ang="0">
                <a:pos x="121" y="242"/>
              </a:cxn>
              <a:cxn ang="0">
                <a:pos x="107" y="276"/>
              </a:cxn>
              <a:cxn ang="0">
                <a:pos x="107" y="276"/>
              </a:cxn>
              <a:cxn ang="0">
                <a:pos x="0" y="320"/>
              </a:cxn>
              <a:cxn ang="0">
                <a:pos x="0" y="402"/>
              </a:cxn>
              <a:cxn ang="0">
                <a:pos x="107" y="447"/>
              </a:cxn>
              <a:cxn ang="0">
                <a:pos x="121" y="481"/>
              </a:cxn>
              <a:cxn ang="0">
                <a:pos x="121" y="481"/>
              </a:cxn>
              <a:cxn ang="0">
                <a:pos x="77" y="588"/>
              </a:cxn>
              <a:cxn ang="0">
                <a:pos x="135" y="646"/>
              </a:cxn>
              <a:cxn ang="0">
                <a:pos x="242" y="602"/>
              </a:cxn>
              <a:cxn ang="0">
                <a:pos x="242" y="602"/>
              </a:cxn>
              <a:cxn ang="0">
                <a:pos x="276" y="616"/>
              </a:cxn>
              <a:cxn ang="0">
                <a:pos x="276" y="616"/>
              </a:cxn>
              <a:cxn ang="0">
                <a:pos x="320" y="723"/>
              </a:cxn>
              <a:cxn ang="0">
                <a:pos x="402" y="723"/>
              </a:cxn>
              <a:cxn ang="0">
                <a:pos x="447" y="616"/>
              </a:cxn>
              <a:cxn ang="0">
                <a:pos x="447" y="616"/>
              </a:cxn>
              <a:cxn ang="0">
                <a:pos x="481" y="602"/>
              </a:cxn>
              <a:cxn ang="0">
                <a:pos x="481" y="602"/>
              </a:cxn>
              <a:cxn ang="0">
                <a:pos x="588" y="646"/>
              </a:cxn>
              <a:cxn ang="0">
                <a:pos x="646" y="588"/>
              </a:cxn>
              <a:cxn ang="0">
                <a:pos x="602" y="481"/>
              </a:cxn>
              <a:cxn ang="0">
                <a:pos x="602" y="481"/>
              </a:cxn>
              <a:cxn ang="0">
                <a:pos x="616" y="447"/>
              </a:cxn>
              <a:cxn ang="0">
                <a:pos x="616" y="447"/>
              </a:cxn>
              <a:cxn ang="0">
                <a:pos x="723" y="402"/>
              </a:cxn>
              <a:cxn ang="0">
                <a:pos x="361" y="479"/>
              </a:cxn>
              <a:cxn ang="0">
                <a:pos x="244" y="361"/>
              </a:cxn>
              <a:cxn ang="0">
                <a:pos x="361" y="244"/>
              </a:cxn>
              <a:cxn ang="0">
                <a:pos x="479" y="361"/>
              </a:cxn>
              <a:cxn ang="0">
                <a:pos x="361" y="479"/>
              </a:cxn>
            </a:cxnLst>
            <a:rect l="0" t="0" r="r" b="b"/>
            <a:pathLst>
              <a:path w="723" h="723">
                <a:moveTo>
                  <a:pt x="723" y="402"/>
                </a:moveTo>
                <a:cubicBezTo>
                  <a:pt x="723" y="320"/>
                  <a:pt x="723" y="320"/>
                  <a:pt x="723" y="320"/>
                </a:cubicBezTo>
                <a:cubicBezTo>
                  <a:pt x="695" y="320"/>
                  <a:pt x="625" y="313"/>
                  <a:pt x="616" y="276"/>
                </a:cubicBezTo>
                <a:cubicBezTo>
                  <a:pt x="616" y="276"/>
                  <a:pt x="616" y="276"/>
                  <a:pt x="616" y="276"/>
                </a:cubicBezTo>
                <a:cubicBezTo>
                  <a:pt x="612" y="264"/>
                  <a:pt x="607" y="253"/>
                  <a:pt x="602" y="242"/>
                </a:cubicBezTo>
                <a:cubicBezTo>
                  <a:pt x="602" y="242"/>
                  <a:pt x="602" y="242"/>
                  <a:pt x="602" y="242"/>
                </a:cubicBezTo>
                <a:cubicBezTo>
                  <a:pt x="583" y="209"/>
                  <a:pt x="626" y="155"/>
                  <a:pt x="646" y="135"/>
                </a:cubicBezTo>
                <a:cubicBezTo>
                  <a:pt x="588" y="77"/>
                  <a:pt x="588" y="77"/>
                  <a:pt x="588" y="77"/>
                </a:cubicBezTo>
                <a:cubicBezTo>
                  <a:pt x="568" y="97"/>
                  <a:pt x="514" y="140"/>
                  <a:pt x="481" y="121"/>
                </a:cubicBezTo>
                <a:cubicBezTo>
                  <a:pt x="470" y="116"/>
                  <a:pt x="459" y="111"/>
                  <a:pt x="447" y="107"/>
                </a:cubicBezTo>
                <a:cubicBezTo>
                  <a:pt x="447" y="107"/>
                  <a:pt x="447" y="107"/>
                  <a:pt x="447" y="107"/>
                </a:cubicBezTo>
                <a:cubicBezTo>
                  <a:pt x="410" y="97"/>
                  <a:pt x="402" y="28"/>
                  <a:pt x="402" y="0"/>
                </a:cubicBezTo>
                <a:cubicBezTo>
                  <a:pt x="320" y="0"/>
                  <a:pt x="320" y="0"/>
                  <a:pt x="320" y="0"/>
                </a:cubicBezTo>
                <a:cubicBezTo>
                  <a:pt x="320" y="28"/>
                  <a:pt x="313" y="97"/>
                  <a:pt x="276" y="107"/>
                </a:cubicBezTo>
                <a:cubicBezTo>
                  <a:pt x="276" y="107"/>
                  <a:pt x="276" y="107"/>
                  <a:pt x="276" y="107"/>
                </a:cubicBezTo>
                <a:cubicBezTo>
                  <a:pt x="264" y="111"/>
                  <a:pt x="253" y="116"/>
                  <a:pt x="242" y="121"/>
                </a:cubicBezTo>
                <a:cubicBezTo>
                  <a:pt x="209" y="140"/>
                  <a:pt x="155" y="97"/>
                  <a:pt x="135" y="77"/>
                </a:cubicBezTo>
                <a:cubicBezTo>
                  <a:pt x="77" y="135"/>
                  <a:pt x="77" y="135"/>
                  <a:pt x="77" y="135"/>
                </a:cubicBezTo>
                <a:cubicBezTo>
                  <a:pt x="97" y="155"/>
                  <a:pt x="140" y="209"/>
                  <a:pt x="121" y="242"/>
                </a:cubicBezTo>
                <a:cubicBezTo>
                  <a:pt x="116" y="253"/>
                  <a:pt x="111" y="264"/>
                  <a:pt x="107" y="276"/>
                </a:cubicBezTo>
                <a:cubicBezTo>
                  <a:pt x="107" y="276"/>
                  <a:pt x="107" y="276"/>
                  <a:pt x="107" y="276"/>
                </a:cubicBezTo>
                <a:cubicBezTo>
                  <a:pt x="97" y="313"/>
                  <a:pt x="28" y="320"/>
                  <a:pt x="0" y="320"/>
                </a:cubicBezTo>
                <a:cubicBezTo>
                  <a:pt x="0" y="402"/>
                  <a:pt x="0" y="402"/>
                  <a:pt x="0" y="402"/>
                </a:cubicBezTo>
                <a:cubicBezTo>
                  <a:pt x="28" y="402"/>
                  <a:pt x="97" y="410"/>
                  <a:pt x="107" y="447"/>
                </a:cubicBezTo>
                <a:cubicBezTo>
                  <a:pt x="111" y="459"/>
                  <a:pt x="116" y="470"/>
                  <a:pt x="121" y="481"/>
                </a:cubicBezTo>
                <a:cubicBezTo>
                  <a:pt x="121" y="481"/>
                  <a:pt x="121" y="481"/>
                  <a:pt x="121" y="481"/>
                </a:cubicBezTo>
                <a:cubicBezTo>
                  <a:pt x="140" y="514"/>
                  <a:pt x="97" y="568"/>
                  <a:pt x="77" y="588"/>
                </a:cubicBezTo>
                <a:cubicBezTo>
                  <a:pt x="135" y="646"/>
                  <a:pt x="135" y="646"/>
                  <a:pt x="135" y="646"/>
                </a:cubicBezTo>
                <a:cubicBezTo>
                  <a:pt x="155" y="626"/>
                  <a:pt x="209" y="583"/>
                  <a:pt x="242" y="602"/>
                </a:cubicBezTo>
                <a:cubicBezTo>
                  <a:pt x="242" y="602"/>
                  <a:pt x="242" y="602"/>
                  <a:pt x="242" y="602"/>
                </a:cubicBezTo>
                <a:cubicBezTo>
                  <a:pt x="253" y="607"/>
                  <a:pt x="264" y="612"/>
                  <a:pt x="276" y="616"/>
                </a:cubicBezTo>
                <a:cubicBezTo>
                  <a:pt x="276" y="616"/>
                  <a:pt x="276" y="616"/>
                  <a:pt x="276" y="616"/>
                </a:cubicBezTo>
                <a:cubicBezTo>
                  <a:pt x="313" y="625"/>
                  <a:pt x="320" y="695"/>
                  <a:pt x="320" y="723"/>
                </a:cubicBezTo>
                <a:cubicBezTo>
                  <a:pt x="402" y="723"/>
                  <a:pt x="402" y="723"/>
                  <a:pt x="402" y="723"/>
                </a:cubicBezTo>
                <a:cubicBezTo>
                  <a:pt x="402" y="695"/>
                  <a:pt x="410" y="625"/>
                  <a:pt x="447" y="616"/>
                </a:cubicBezTo>
                <a:cubicBezTo>
                  <a:pt x="447" y="616"/>
                  <a:pt x="447" y="616"/>
                  <a:pt x="447" y="616"/>
                </a:cubicBezTo>
                <a:cubicBezTo>
                  <a:pt x="459" y="612"/>
                  <a:pt x="470" y="607"/>
                  <a:pt x="481" y="602"/>
                </a:cubicBezTo>
                <a:cubicBezTo>
                  <a:pt x="481" y="602"/>
                  <a:pt x="481" y="602"/>
                  <a:pt x="481" y="602"/>
                </a:cubicBezTo>
                <a:cubicBezTo>
                  <a:pt x="514" y="583"/>
                  <a:pt x="568" y="626"/>
                  <a:pt x="588" y="646"/>
                </a:cubicBezTo>
                <a:cubicBezTo>
                  <a:pt x="646" y="588"/>
                  <a:pt x="646" y="588"/>
                  <a:pt x="646" y="588"/>
                </a:cubicBezTo>
                <a:cubicBezTo>
                  <a:pt x="626" y="568"/>
                  <a:pt x="583" y="514"/>
                  <a:pt x="602" y="481"/>
                </a:cubicBezTo>
                <a:cubicBezTo>
                  <a:pt x="602" y="481"/>
                  <a:pt x="602" y="481"/>
                  <a:pt x="602" y="481"/>
                </a:cubicBezTo>
                <a:cubicBezTo>
                  <a:pt x="607" y="470"/>
                  <a:pt x="612" y="459"/>
                  <a:pt x="616" y="447"/>
                </a:cubicBezTo>
                <a:cubicBezTo>
                  <a:pt x="616" y="447"/>
                  <a:pt x="616" y="447"/>
                  <a:pt x="616" y="447"/>
                </a:cubicBezTo>
                <a:cubicBezTo>
                  <a:pt x="625" y="410"/>
                  <a:pt x="695" y="402"/>
                  <a:pt x="723" y="402"/>
                </a:cubicBezTo>
                <a:close/>
                <a:moveTo>
                  <a:pt x="361" y="479"/>
                </a:moveTo>
                <a:cubicBezTo>
                  <a:pt x="296" y="479"/>
                  <a:pt x="244" y="426"/>
                  <a:pt x="244" y="361"/>
                </a:cubicBezTo>
                <a:cubicBezTo>
                  <a:pt x="244" y="296"/>
                  <a:pt x="296" y="244"/>
                  <a:pt x="361" y="244"/>
                </a:cubicBezTo>
                <a:cubicBezTo>
                  <a:pt x="426" y="244"/>
                  <a:pt x="479" y="296"/>
                  <a:pt x="479" y="361"/>
                </a:cubicBezTo>
                <a:cubicBezTo>
                  <a:pt x="479" y="426"/>
                  <a:pt x="426" y="479"/>
                  <a:pt x="361" y="479"/>
                </a:cubicBezTo>
                <a:close/>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nvGrpSpPr>
          <p:cNvPr id="214" name="Globe"/>
          <p:cNvGrpSpPr/>
          <p:nvPr/>
        </p:nvGrpSpPr>
        <p:grpSpPr>
          <a:xfrm>
            <a:off x="8347462" y="4280978"/>
            <a:ext cx="268288" cy="352425"/>
            <a:chOff x="5691188" y="641350"/>
            <a:chExt cx="268288" cy="352425"/>
          </a:xfrm>
        </p:grpSpPr>
        <p:sp>
          <p:nvSpPr>
            <p:cNvPr id="215" name="Freeform 319"/>
            <p:cNvSpPr>
              <a:spLocks noEditPoints="1"/>
            </p:cNvSpPr>
            <p:nvPr/>
          </p:nvSpPr>
          <p:spPr bwMode="auto">
            <a:xfrm>
              <a:off x="5838826" y="641350"/>
              <a:ext cx="107950" cy="123825"/>
            </a:xfrm>
            <a:custGeom>
              <a:avLst/>
              <a:gdLst/>
              <a:ahLst/>
              <a:cxnLst>
                <a:cxn ang="0">
                  <a:pos x="80" y="17"/>
                </a:cxn>
                <a:cxn ang="0">
                  <a:pos x="17" y="17"/>
                </a:cxn>
                <a:cxn ang="0">
                  <a:pos x="17" y="80"/>
                </a:cxn>
                <a:cxn ang="0">
                  <a:pos x="49" y="111"/>
                </a:cxn>
                <a:cxn ang="0">
                  <a:pos x="80" y="80"/>
                </a:cxn>
                <a:cxn ang="0">
                  <a:pos x="80" y="17"/>
                </a:cxn>
                <a:cxn ang="0">
                  <a:pos x="49" y="69"/>
                </a:cxn>
                <a:cxn ang="0">
                  <a:pos x="28" y="48"/>
                </a:cxn>
                <a:cxn ang="0">
                  <a:pos x="49" y="28"/>
                </a:cxn>
                <a:cxn ang="0">
                  <a:pos x="69" y="48"/>
                </a:cxn>
                <a:cxn ang="0">
                  <a:pos x="49" y="69"/>
                </a:cxn>
              </a:cxnLst>
              <a:rect l="0" t="0" r="r" b="b"/>
              <a:pathLst>
                <a:path w="97" h="111">
                  <a:moveTo>
                    <a:pt x="80" y="17"/>
                  </a:moveTo>
                  <a:cubicBezTo>
                    <a:pt x="63" y="0"/>
                    <a:pt x="34" y="0"/>
                    <a:pt x="17" y="17"/>
                  </a:cubicBezTo>
                  <a:cubicBezTo>
                    <a:pt x="0" y="34"/>
                    <a:pt x="0" y="62"/>
                    <a:pt x="17" y="80"/>
                  </a:cubicBezTo>
                  <a:cubicBezTo>
                    <a:pt x="49" y="111"/>
                    <a:pt x="49" y="111"/>
                    <a:pt x="49" y="111"/>
                  </a:cubicBezTo>
                  <a:cubicBezTo>
                    <a:pt x="80" y="80"/>
                    <a:pt x="80" y="80"/>
                    <a:pt x="80" y="80"/>
                  </a:cubicBezTo>
                  <a:cubicBezTo>
                    <a:pt x="97" y="62"/>
                    <a:pt x="97" y="34"/>
                    <a:pt x="80" y="17"/>
                  </a:cubicBezTo>
                  <a:close/>
                  <a:moveTo>
                    <a:pt x="49" y="69"/>
                  </a:moveTo>
                  <a:cubicBezTo>
                    <a:pt x="37" y="69"/>
                    <a:pt x="28" y="60"/>
                    <a:pt x="28" y="48"/>
                  </a:cubicBezTo>
                  <a:cubicBezTo>
                    <a:pt x="28" y="37"/>
                    <a:pt x="37" y="28"/>
                    <a:pt x="49" y="28"/>
                  </a:cubicBezTo>
                  <a:cubicBezTo>
                    <a:pt x="60" y="28"/>
                    <a:pt x="69" y="37"/>
                    <a:pt x="69" y="48"/>
                  </a:cubicBezTo>
                  <a:cubicBezTo>
                    <a:pt x="69" y="60"/>
                    <a:pt x="60" y="69"/>
                    <a:pt x="49" y="69"/>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16" name="Freeform 320"/>
            <p:cNvSpPr>
              <a:spLocks/>
            </p:cNvSpPr>
            <p:nvPr/>
          </p:nvSpPr>
          <p:spPr bwMode="auto">
            <a:xfrm>
              <a:off x="5721351" y="755650"/>
              <a:ext cx="233363" cy="233363"/>
            </a:xfrm>
            <a:custGeom>
              <a:avLst/>
              <a:gdLst/>
              <a:ahLst/>
              <a:cxnLst>
                <a:cxn ang="0">
                  <a:pos x="162" y="0"/>
                </a:cxn>
                <a:cxn ang="0">
                  <a:pos x="186" y="69"/>
                </a:cxn>
                <a:cxn ang="0">
                  <a:pos x="70" y="185"/>
                </a:cxn>
                <a:cxn ang="0">
                  <a:pos x="0" y="161"/>
                </a:cxn>
                <a:cxn ang="0">
                  <a:pos x="93" y="207"/>
                </a:cxn>
                <a:cxn ang="0">
                  <a:pos x="208" y="92"/>
                </a:cxn>
                <a:cxn ang="0">
                  <a:pos x="162" y="0"/>
                </a:cxn>
              </a:cxnLst>
              <a:rect l="0" t="0" r="r" b="b"/>
              <a:pathLst>
                <a:path w="208" h="207">
                  <a:moveTo>
                    <a:pt x="162" y="0"/>
                  </a:moveTo>
                  <a:cubicBezTo>
                    <a:pt x="177" y="19"/>
                    <a:pt x="186" y="43"/>
                    <a:pt x="186" y="69"/>
                  </a:cubicBezTo>
                  <a:cubicBezTo>
                    <a:pt x="186" y="133"/>
                    <a:pt x="134" y="185"/>
                    <a:pt x="70" y="185"/>
                  </a:cubicBezTo>
                  <a:cubicBezTo>
                    <a:pt x="44" y="185"/>
                    <a:pt x="20" y="176"/>
                    <a:pt x="0" y="161"/>
                  </a:cubicBezTo>
                  <a:cubicBezTo>
                    <a:pt x="22" y="189"/>
                    <a:pt x="55" y="207"/>
                    <a:pt x="93" y="207"/>
                  </a:cubicBezTo>
                  <a:cubicBezTo>
                    <a:pt x="156" y="207"/>
                    <a:pt x="208" y="156"/>
                    <a:pt x="208" y="92"/>
                  </a:cubicBezTo>
                  <a:cubicBezTo>
                    <a:pt x="208" y="54"/>
                    <a:pt x="190" y="21"/>
                    <a:pt x="162" y="0"/>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17" name="Freeform 321"/>
            <p:cNvSpPr>
              <a:spLocks noEditPoints="1"/>
            </p:cNvSpPr>
            <p:nvPr/>
          </p:nvSpPr>
          <p:spPr bwMode="auto">
            <a:xfrm>
              <a:off x="5691188" y="723900"/>
              <a:ext cx="268288" cy="269875"/>
            </a:xfrm>
            <a:custGeom>
              <a:avLst/>
              <a:gdLst/>
              <a:ahLst/>
              <a:cxnLst>
                <a:cxn ang="0">
                  <a:pos x="204" y="35"/>
                </a:cxn>
                <a:cxn ang="0">
                  <a:pos x="41" y="30"/>
                </a:cxn>
                <a:cxn ang="0">
                  <a:pos x="41" y="30"/>
                </a:cxn>
                <a:cxn ang="0">
                  <a:pos x="41" y="209"/>
                </a:cxn>
                <a:cxn ang="0">
                  <a:pos x="41" y="210"/>
                </a:cxn>
                <a:cxn ang="0">
                  <a:pos x="198" y="210"/>
                </a:cxn>
                <a:cxn ang="0">
                  <a:pos x="198" y="209"/>
                </a:cxn>
                <a:cxn ang="0">
                  <a:pos x="196" y="201"/>
                </a:cxn>
                <a:cxn ang="0">
                  <a:pos x="188" y="124"/>
                </a:cxn>
                <a:cxn ang="0">
                  <a:pos x="196" y="201"/>
                </a:cxn>
                <a:cxn ang="0">
                  <a:pos x="166" y="185"/>
                </a:cxn>
                <a:cxn ang="0">
                  <a:pos x="124" y="173"/>
                </a:cxn>
                <a:cxn ang="0">
                  <a:pos x="124" y="124"/>
                </a:cxn>
                <a:cxn ang="0">
                  <a:pos x="169" y="178"/>
                </a:cxn>
                <a:cxn ang="0">
                  <a:pos x="124" y="116"/>
                </a:cxn>
                <a:cxn ang="0">
                  <a:pos x="169" y="62"/>
                </a:cxn>
                <a:cxn ang="0">
                  <a:pos x="124" y="116"/>
                </a:cxn>
                <a:cxn ang="0">
                  <a:pos x="124" y="10"/>
                </a:cxn>
                <a:cxn ang="0">
                  <a:pos x="124" y="67"/>
                </a:cxn>
                <a:cxn ang="0">
                  <a:pos x="190" y="34"/>
                </a:cxn>
                <a:cxn ang="0">
                  <a:pos x="141" y="10"/>
                </a:cxn>
                <a:cxn ang="0">
                  <a:pos x="116" y="67"/>
                </a:cxn>
                <a:cxn ang="0">
                  <a:pos x="116" y="10"/>
                </a:cxn>
                <a:cxn ang="0">
                  <a:pos x="49" y="34"/>
                </a:cxn>
                <a:cxn ang="0">
                  <a:pos x="66" y="50"/>
                </a:cxn>
                <a:cxn ang="0">
                  <a:pos x="116" y="116"/>
                </a:cxn>
                <a:cxn ang="0">
                  <a:pos x="70" y="62"/>
                </a:cxn>
                <a:cxn ang="0">
                  <a:pos x="116" y="124"/>
                </a:cxn>
                <a:cxn ang="0">
                  <a:pos x="70" y="178"/>
                </a:cxn>
                <a:cxn ang="0">
                  <a:pos x="116" y="124"/>
                </a:cxn>
                <a:cxn ang="0">
                  <a:pos x="116" y="230"/>
                </a:cxn>
                <a:cxn ang="0">
                  <a:pos x="116" y="173"/>
                </a:cxn>
                <a:cxn ang="0">
                  <a:pos x="49" y="206"/>
                </a:cxn>
                <a:cxn ang="0">
                  <a:pos x="98" y="229"/>
                </a:cxn>
                <a:cxn ang="0">
                  <a:pos x="190" y="206"/>
                </a:cxn>
                <a:cxn ang="0">
                  <a:pos x="173" y="190"/>
                </a:cxn>
                <a:cxn ang="0">
                  <a:pos x="188" y="116"/>
                </a:cxn>
                <a:cxn ang="0">
                  <a:pos x="196" y="39"/>
                </a:cxn>
                <a:cxn ang="0">
                  <a:pos x="231" y="116"/>
                </a:cxn>
                <a:cxn ang="0">
                  <a:pos x="63" y="57"/>
                </a:cxn>
                <a:cxn ang="0">
                  <a:pos x="8" y="116"/>
                </a:cxn>
                <a:cxn ang="0">
                  <a:pos x="8" y="124"/>
                </a:cxn>
                <a:cxn ang="0">
                  <a:pos x="63" y="182"/>
                </a:cxn>
                <a:cxn ang="0">
                  <a:pos x="8" y="124"/>
                </a:cxn>
              </a:cxnLst>
              <a:rect l="0" t="0" r="r" b="b"/>
              <a:pathLst>
                <a:path w="239" h="239">
                  <a:moveTo>
                    <a:pt x="239" y="120"/>
                  </a:moveTo>
                  <a:cubicBezTo>
                    <a:pt x="239" y="88"/>
                    <a:pt x="227" y="58"/>
                    <a:pt x="204" y="35"/>
                  </a:cubicBezTo>
                  <a:cubicBezTo>
                    <a:pt x="181" y="13"/>
                    <a:pt x="151" y="0"/>
                    <a:pt x="120" y="0"/>
                  </a:cubicBezTo>
                  <a:cubicBezTo>
                    <a:pt x="89" y="0"/>
                    <a:pt x="62" y="11"/>
                    <a:pt x="41" y="30"/>
                  </a:cubicBezTo>
                  <a:cubicBezTo>
                    <a:pt x="41" y="30"/>
                    <a:pt x="41" y="30"/>
                    <a:pt x="41" y="30"/>
                  </a:cubicBezTo>
                  <a:cubicBezTo>
                    <a:pt x="41" y="30"/>
                    <a:pt x="41" y="30"/>
                    <a:pt x="41" y="30"/>
                  </a:cubicBezTo>
                  <a:cubicBezTo>
                    <a:pt x="16" y="52"/>
                    <a:pt x="0" y="84"/>
                    <a:pt x="0" y="120"/>
                  </a:cubicBezTo>
                  <a:cubicBezTo>
                    <a:pt x="0" y="155"/>
                    <a:pt x="16" y="187"/>
                    <a:pt x="41" y="209"/>
                  </a:cubicBezTo>
                  <a:cubicBezTo>
                    <a:pt x="41" y="209"/>
                    <a:pt x="41" y="210"/>
                    <a:pt x="41" y="210"/>
                  </a:cubicBezTo>
                  <a:cubicBezTo>
                    <a:pt x="41" y="210"/>
                    <a:pt x="41" y="210"/>
                    <a:pt x="41" y="210"/>
                  </a:cubicBezTo>
                  <a:cubicBezTo>
                    <a:pt x="62" y="228"/>
                    <a:pt x="89" y="239"/>
                    <a:pt x="120" y="239"/>
                  </a:cubicBezTo>
                  <a:cubicBezTo>
                    <a:pt x="150" y="239"/>
                    <a:pt x="177" y="228"/>
                    <a:pt x="198" y="210"/>
                  </a:cubicBezTo>
                  <a:cubicBezTo>
                    <a:pt x="198" y="210"/>
                    <a:pt x="198" y="210"/>
                    <a:pt x="198" y="210"/>
                  </a:cubicBezTo>
                  <a:cubicBezTo>
                    <a:pt x="198" y="210"/>
                    <a:pt x="198" y="209"/>
                    <a:pt x="198" y="209"/>
                  </a:cubicBezTo>
                  <a:cubicBezTo>
                    <a:pt x="223" y="187"/>
                    <a:pt x="239" y="155"/>
                    <a:pt x="239" y="120"/>
                  </a:cubicBezTo>
                  <a:close/>
                  <a:moveTo>
                    <a:pt x="196" y="201"/>
                  </a:moveTo>
                  <a:cubicBezTo>
                    <a:pt x="190" y="193"/>
                    <a:pt x="183" y="187"/>
                    <a:pt x="176" y="182"/>
                  </a:cubicBezTo>
                  <a:cubicBezTo>
                    <a:pt x="183" y="165"/>
                    <a:pt x="187" y="145"/>
                    <a:pt x="188" y="124"/>
                  </a:cubicBezTo>
                  <a:cubicBezTo>
                    <a:pt x="231" y="124"/>
                    <a:pt x="231" y="124"/>
                    <a:pt x="231" y="124"/>
                  </a:cubicBezTo>
                  <a:cubicBezTo>
                    <a:pt x="230" y="154"/>
                    <a:pt x="217" y="181"/>
                    <a:pt x="196" y="201"/>
                  </a:cubicBezTo>
                  <a:close/>
                  <a:moveTo>
                    <a:pt x="124" y="173"/>
                  </a:moveTo>
                  <a:cubicBezTo>
                    <a:pt x="139" y="174"/>
                    <a:pt x="153" y="178"/>
                    <a:pt x="166" y="185"/>
                  </a:cubicBezTo>
                  <a:cubicBezTo>
                    <a:pt x="156" y="206"/>
                    <a:pt x="141" y="222"/>
                    <a:pt x="124" y="230"/>
                  </a:cubicBezTo>
                  <a:lnTo>
                    <a:pt x="124" y="173"/>
                  </a:lnTo>
                  <a:close/>
                  <a:moveTo>
                    <a:pt x="124" y="165"/>
                  </a:moveTo>
                  <a:cubicBezTo>
                    <a:pt x="124" y="124"/>
                    <a:pt x="124" y="124"/>
                    <a:pt x="124" y="124"/>
                  </a:cubicBezTo>
                  <a:cubicBezTo>
                    <a:pt x="180" y="124"/>
                    <a:pt x="180" y="124"/>
                    <a:pt x="180" y="124"/>
                  </a:cubicBezTo>
                  <a:cubicBezTo>
                    <a:pt x="179" y="143"/>
                    <a:pt x="175" y="162"/>
                    <a:pt x="169" y="178"/>
                  </a:cubicBezTo>
                  <a:cubicBezTo>
                    <a:pt x="155" y="170"/>
                    <a:pt x="140" y="166"/>
                    <a:pt x="124" y="165"/>
                  </a:cubicBezTo>
                  <a:close/>
                  <a:moveTo>
                    <a:pt x="124" y="116"/>
                  </a:moveTo>
                  <a:cubicBezTo>
                    <a:pt x="124" y="75"/>
                    <a:pt x="124" y="75"/>
                    <a:pt x="124" y="75"/>
                  </a:cubicBezTo>
                  <a:cubicBezTo>
                    <a:pt x="140" y="74"/>
                    <a:pt x="155" y="70"/>
                    <a:pt x="169" y="62"/>
                  </a:cubicBezTo>
                  <a:cubicBezTo>
                    <a:pt x="175" y="78"/>
                    <a:pt x="179" y="96"/>
                    <a:pt x="180" y="116"/>
                  </a:cubicBezTo>
                  <a:lnTo>
                    <a:pt x="124" y="116"/>
                  </a:lnTo>
                  <a:close/>
                  <a:moveTo>
                    <a:pt x="124" y="67"/>
                  </a:moveTo>
                  <a:cubicBezTo>
                    <a:pt x="124" y="10"/>
                    <a:pt x="124" y="10"/>
                    <a:pt x="124" y="10"/>
                  </a:cubicBezTo>
                  <a:cubicBezTo>
                    <a:pt x="141" y="17"/>
                    <a:pt x="156" y="33"/>
                    <a:pt x="166" y="54"/>
                  </a:cubicBezTo>
                  <a:cubicBezTo>
                    <a:pt x="153" y="62"/>
                    <a:pt x="139" y="66"/>
                    <a:pt x="124" y="67"/>
                  </a:cubicBezTo>
                  <a:close/>
                  <a:moveTo>
                    <a:pt x="141" y="10"/>
                  </a:moveTo>
                  <a:cubicBezTo>
                    <a:pt x="159" y="14"/>
                    <a:pt x="176" y="22"/>
                    <a:pt x="190" y="34"/>
                  </a:cubicBezTo>
                  <a:cubicBezTo>
                    <a:pt x="185" y="40"/>
                    <a:pt x="179" y="45"/>
                    <a:pt x="173" y="50"/>
                  </a:cubicBezTo>
                  <a:cubicBezTo>
                    <a:pt x="165" y="33"/>
                    <a:pt x="154" y="19"/>
                    <a:pt x="141" y="10"/>
                  </a:cubicBezTo>
                  <a:close/>
                  <a:moveTo>
                    <a:pt x="116" y="10"/>
                  </a:moveTo>
                  <a:cubicBezTo>
                    <a:pt x="116" y="67"/>
                    <a:pt x="116" y="67"/>
                    <a:pt x="116" y="67"/>
                  </a:cubicBezTo>
                  <a:cubicBezTo>
                    <a:pt x="100" y="66"/>
                    <a:pt x="86" y="62"/>
                    <a:pt x="73" y="54"/>
                  </a:cubicBezTo>
                  <a:cubicBezTo>
                    <a:pt x="83" y="33"/>
                    <a:pt x="98" y="17"/>
                    <a:pt x="116" y="10"/>
                  </a:cubicBezTo>
                  <a:close/>
                  <a:moveTo>
                    <a:pt x="66" y="50"/>
                  </a:moveTo>
                  <a:cubicBezTo>
                    <a:pt x="60" y="45"/>
                    <a:pt x="54" y="40"/>
                    <a:pt x="49" y="34"/>
                  </a:cubicBezTo>
                  <a:cubicBezTo>
                    <a:pt x="63" y="22"/>
                    <a:pt x="80" y="14"/>
                    <a:pt x="98" y="10"/>
                  </a:cubicBezTo>
                  <a:cubicBezTo>
                    <a:pt x="85" y="20"/>
                    <a:pt x="74" y="33"/>
                    <a:pt x="66" y="50"/>
                  </a:cubicBezTo>
                  <a:close/>
                  <a:moveTo>
                    <a:pt x="116" y="75"/>
                  </a:moveTo>
                  <a:cubicBezTo>
                    <a:pt x="116" y="116"/>
                    <a:pt x="116" y="116"/>
                    <a:pt x="116" y="116"/>
                  </a:cubicBezTo>
                  <a:cubicBezTo>
                    <a:pt x="59" y="116"/>
                    <a:pt x="59" y="116"/>
                    <a:pt x="59" y="116"/>
                  </a:cubicBezTo>
                  <a:cubicBezTo>
                    <a:pt x="60" y="96"/>
                    <a:pt x="64" y="78"/>
                    <a:pt x="70" y="62"/>
                  </a:cubicBezTo>
                  <a:cubicBezTo>
                    <a:pt x="84" y="70"/>
                    <a:pt x="99" y="74"/>
                    <a:pt x="116" y="75"/>
                  </a:cubicBezTo>
                  <a:close/>
                  <a:moveTo>
                    <a:pt x="116" y="124"/>
                  </a:moveTo>
                  <a:cubicBezTo>
                    <a:pt x="116" y="165"/>
                    <a:pt x="116" y="165"/>
                    <a:pt x="116" y="165"/>
                  </a:cubicBezTo>
                  <a:cubicBezTo>
                    <a:pt x="99" y="166"/>
                    <a:pt x="84" y="170"/>
                    <a:pt x="70" y="178"/>
                  </a:cubicBezTo>
                  <a:cubicBezTo>
                    <a:pt x="64" y="162"/>
                    <a:pt x="60" y="143"/>
                    <a:pt x="59" y="124"/>
                  </a:cubicBezTo>
                  <a:lnTo>
                    <a:pt x="116" y="124"/>
                  </a:lnTo>
                  <a:close/>
                  <a:moveTo>
                    <a:pt x="116" y="173"/>
                  </a:moveTo>
                  <a:cubicBezTo>
                    <a:pt x="116" y="230"/>
                    <a:pt x="116" y="230"/>
                    <a:pt x="116" y="230"/>
                  </a:cubicBezTo>
                  <a:cubicBezTo>
                    <a:pt x="98" y="222"/>
                    <a:pt x="83" y="206"/>
                    <a:pt x="73" y="185"/>
                  </a:cubicBezTo>
                  <a:cubicBezTo>
                    <a:pt x="86" y="178"/>
                    <a:pt x="100" y="174"/>
                    <a:pt x="116" y="173"/>
                  </a:cubicBezTo>
                  <a:close/>
                  <a:moveTo>
                    <a:pt x="98" y="229"/>
                  </a:moveTo>
                  <a:cubicBezTo>
                    <a:pt x="80" y="226"/>
                    <a:pt x="63" y="217"/>
                    <a:pt x="49" y="206"/>
                  </a:cubicBezTo>
                  <a:cubicBezTo>
                    <a:pt x="54" y="200"/>
                    <a:pt x="60" y="194"/>
                    <a:pt x="66" y="190"/>
                  </a:cubicBezTo>
                  <a:cubicBezTo>
                    <a:pt x="74" y="206"/>
                    <a:pt x="85" y="220"/>
                    <a:pt x="98" y="229"/>
                  </a:cubicBezTo>
                  <a:close/>
                  <a:moveTo>
                    <a:pt x="173" y="190"/>
                  </a:moveTo>
                  <a:cubicBezTo>
                    <a:pt x="179" y="194"/>
                    <a:pt x="185" y="200"/>
                    <a:pt x="190" y="206"/>
                  </a:cubicBezTo>
                  <a:cubicBezTo>
                    <a:pt x="176" y="217"/>
                    <a:pt x="159" y="226"/>
                    <a:pt x="141" y="229"/>
                  </a:cubicBezTo>
                  <a:cubicBezTo>
                    <a:pt x="154" y="220"/>
                    <a:pt x="165" y="206"/>
                    <a:pt x="173" y="190"/>
                  </a:cubicBezTo>
                  <a:close/>
                  <a:moveTo>
                    <a:pt x="231" y="116"/>
                  </a:moveTo>
                  <a:cubicBezTo>
                    <a:pt x="188" y="116"/>
                    <a:pt x="188" y="116"/>
                    <a:pt x="188" y="116"/>
                  </a:cubicBezTo>
                  <a:cubicBezTo>
                    <a:pt x="187" y="95"/>
                    <a:pt x="183" y="75"/>
                    <a:pt x="176" y="57"/>
                  </a:cubicBezTo>
                  <a:cubicBezTo>
                    <a:pt x="183" y="52"/>
                    <a:pt x="190" y="46"/>
                    <a:pt x="196" y="39"/>
                  </a:cubicBezTo>
                  <a:cubicBezTo>
                    <a:pt x="197" y="40"/>
                    <a:pt x="198" y="40"/>
                    <a:pt x="198" y="41"/>
                  </a:cubicBezTo>
                  <a:cubicBezTo>
                    <a:pt x="218" y="61"/>
                    <a:pt x="230" y="88"/>
                    <a:pt x="231" y="116"/>
                  </a:cubicBezTo>
                  <a:close/>
                  <a:moveTo>
                    <a:pt x="43" y="39"/>
                  </a:moveTo>
                  <a:cubicBezTo>
                    <a:pt x="49" y="46"/>
                    <a:pt x="56" y="52"/>
                    <a:pt x="63" y="57"/>
                  </a:cubicBezTo>
                  <a:cubicBezTo>
                    <a:pt x="56" y="75"/>
                    <a:pt x="52" y="95"/>
                    <a:pt x="51" y="116"/>
                  </a:cubicBezTo>
                  <a:cubicBezTo>
                    <a:pt x="8" y="116"/>
                    <a:pt x="8" y="116"/>
                    <a:pt x="8" y="116"/>
                  </a:cubicBezTo>
                  <a:cubicBezTo>
                    <a:pt x="9" y="86"/>
                    <a:pt x="22" y="58"/>
                    <a:pt x="43" y="39"/>
                  </a:cubicBezTo>
                  <a:close/>
                  <a:moveTo>
                    <a:pt x="8" y="124"/>
                  </a:moveTo>
                  <a:cubicBezTo>
                    <a:pt x="51" y="124"/>
                    <a:pt x="51" y="124"/>
                    <a:pt x="51" y="124"/>
                  </a:cubicBezTo>
                  <a:cubicBezTo>
                    <a:pt x="52" y="145"/>
                    <a:pt x="56" y="165"/>
                    <a:pt x="63" y="182"/>
                  </a:cubicBezTo>
                  <a:cubicBezTo>
                    <a:pt x="56" y="187"/>
                    <a:pt x="49" y="193"/>
                    <a:pt x="43" y="201"/>
                  </a:cubicBezTo>
                  <a:cubicBezTo>
                    <a:pt x="22" y="181"/>
                    <a:pt x="9" y="154"/>
                    <a:pt x="8" y="124"/>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218" name="Name 01"/>
          <p:cNvSpPr>
            <a:spLocks noChangeArrowheads="1"/>
          </p:cNvSpPr>
          <p:nvPr/>
        </p:nvSpPr>
        <p:spPr bwMode="auto">
          <a:xfrm>
            <a:off x="4638936" y="134805"/>
            <a:ext cx="5122195"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600" dirty="0" smtClean="0">
                <a:solidFill>
                  <a:srgbClr val="92D050"/>
                </a:solidFill>
                <a:latin typeface="Nexa Light" charset="0"/>
                <a:cs typeface="Arial" pitchFamily="34" charset="0"/>
              </a:rPr>
              <a:t>FIND RECOMMENDATION TO</a:t>
            </a:r>
            <a:endParaRPr lang="ru-RU" sz="1600" dirty="0">
              <a:solidFill>
                <a:srgbClr val="92D050"/>
              </a:solidFill>
              <a:latin typeface="Arial" pitchFamily="34" charset="0"/>
              <a:cs typeface="Arial" pitchFamily="34" charset="0"/>
            </a:endParaRPr>
          </a:p>
        </p:txBody>
      </p:sp>
      <p:pic>
        <p:nvPicPr>
          <p:cNvPr id="2" name="Рисунок 1"/>
          <p:cNvPicPr>
            <a:picLocks noChangeAspect="1"/>
          </p:cNvPicPr>
          <p:nvPr/>
        </p:nvPicPr>
        <p:blipFill>
          <a:blip r:embed="rId2"/>
          <a:stretch>
            <a:fillRect/>
          </a:stretch>
        </p:blipFill>
        <p:spPr>
          <a:xfrm>
            <a:off x="3987312" y="403435"/>
            <a:ext cx="4395474" cy="1140076"/>
          </a:xfrm>
          <a:prstGeom prst="rect">
            <a:avLst/>
          </a:prstGeom>
        </p:spPr>
      </p:pic>
      <p:pic>
        <p:nvPicPr>
          <p:cNvPr id="3" name="Рисунок 2"/>
          <p:cNvPicPr>
            <a:picLocks noChangeAspect="1"/>
          </p:cNvPicPr>
          <p:nvPr/>
        </p:nvPicPr>
        <p:blipFill>
          <a:blip r:embed="rId3"/>
          <a:stretch>
            <a:fillRect/>
          </a:stretch>
        </p:blipFill>
        <p:spPr>
          <a:xfrm>
            <a:off x="189465" y="1833104"/>
            <a:ext cx="7645235" cy="2645968"/>
          </a:xfrm>
          <a:prstGeom prst="rect">
            <a:avLst/>
          </a:prstGeom>
        </p:spPr>
      </p:pic>
      <p:sp>
        <p:nvSpPr>
          <p:cNvPr id="38" name="Name 01"/>
          <p:cNvSpPr>
            <a:spLocks noChangeArrowheads="1"/>
          </p:cNvSpPr>
          <p:nvPr/>
        </p:nvSpPr>
        <p:spPr bwMode="auto">
          <a:xfrm>
            <a:off x="3340453" y="4645554"/>
            <a:ext cx="6146447"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600" dirty="0" smtClean="0">
                <a:solidFill>
                  <a:srgbClr val="92D050"/>
                </a:solidFill>
                <a:latin typeface="Nexa Light" charset="0"/>
                <a:cs typeface="Arial" pitchFamily="34" charset="0"/>
              </a:rPr>
              <a:t>RESULT</a:t>
            </a:r>
            <a:endParaRPr lang="ru-RU" sz="1600" dirty="0">
              <a:solidFill>
                <a:srgbClr val="92D050"/>
              </a:solidFill>
              <a:latin typeface="Arial" pitchFamily="34" charset="0"/>
              <a:cs typeface="Arial" pitchFamily="34" charset="0"/>
            </a:endParaRPr>
          </a:p>
        </p:txBody>
      </p:sp>
    </p:spTree>
    <p:extLst>
      <p:ext uri="{BB962C8B-B14F-4D97-AF65-F5344CB8AC3E}">
        <p14:creationId xmlns:p14="http://schemas.microsoft.com/office/powerpoint/2010/main" val="1380329243"/>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Circle B"/>
          <p:cNvGrpSpPr/>
          <p:nvPr/>
        </p:nvGrpSpPr>
        <p:grpSpPr>
          <a:xfrm>
            <a:off x="5237956" y="1183481"/>
            <a:ext cx="1274763" cy="1273175"/>
            <a:chOff x="5237956" y="1183481"/>
            <a:chExt cx="1274763" cy="1273175"/>
          </a:xfrm>
        </p:grpSpPr>
        <p:sp>
          <p:nvSpPr>
            <p:cNvPr id="5128" name="Freeform 8"/>
            <p:cNvSpPr>
              <a:spLocks/>
            </p:cNvSpPr>
            <p:nvPr/>
          </p:nvSpPr>
          <p:spPr bwMode="auto">
            <a:xfrm>
              <a:off x="5485606" y="1410494"/>
              <a:ext cx="128588" cy="120650"/>
            </a:xfrm>
            <a:custGeom>
              <a:avLst/>
              <a:gdLst/>
              <a:ahLst/>
              <a:cxnLst>
                <a:cxn ang="0">
                  <a:pos x="0" y="80"/>
                </a:cxn>
                <a:cxn ang="0">
                  <a:pos x="86" y="0"/>
                </a:cxn>
              </a:cxnLst>
              <a:rect l="0" t="0" r="r" b="b"/>
              <a:pathLst>
                <a:path w="86" h="80">
                  <a:moveTo>
                    <a:pt x="0" y="80"/>
                  </a:moveTo>
                  <a:cubicBezTo>
                    <a:pt x="23" y="49"/>
                    <a:pt x="52" y="22"/>
                    <a:pt x="86" y="0"/>
                  </a:cubicBezTo>
                </a:path>
              </a:pathLst>
            </a:cu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29" name="Freeform 9"/>
            <p:cNvSpPr>
              <a:spLocks/>
            </p:cNvSpPr>
            <p:nvPr/>
          </p:nvSpPr>
          <p:spPr bwMode="auto">
            <a:xfrm>
              <a:off x="5391944" y="1610519"/>
              <a:ext cx="46038" cy="161925"/>
            </a:xfrm>
            <a:custGeom>
              <a:avLst/>
              <a:gdLst/>
              <a:ahLst/>
              <a:cxnLst>
                <a:cxn ang="0">
                  <a:pos x="0" y="108"/>
                </a:cxn>
                <a:cxn ang="0">
                  <a:pos x="30" y="0"/>
                </a:cxn>
              </a:cxnLst>
              <a:rect l="0" t="0" r="r" b="b"/>
              <a:pathLst>
                <a:path w="30" h="108">
                  <a:moveTo>
                    <a:pt x="0" y="108"/>
                  </a:moveTo>
                  <a:cubicBezTo>
                    <a:pt x="4" y="71"/>
                    <a:pt x="14" y="34"/>
                    <a:pt x="30" y="0"/>
                  </a:cubicBezTo>
                </a:path>
              </a:pathLst>
            </a:cu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30" name="Freeform 10"/>
            <p:cNvSpPr>
              <a:spLocks/>
            </p:cNvSpPr>
            <p:nvPr/>
          </p:nvSpPr>
          <p:spPr bwMode="auto">
            <a:xfrm>
              <a:off x="5237956" y="1183481"/>
              <a:ext cx="1274763" cy="1273175"/>
            </a:xfrm>
            <a:custGeom>
              <a:avLst/>
              <a:gdLst/>
              <a:ahLst/>
              <a:cxnLst>
                <a:cxn ang="0">
                  <a:pos x="102" y="610"/>
                </a:cxn>
                <a:cxn ang="0">
                  <a:pos x="238" y="102"/>
                </a:cxn>
                <a:cxn ang="0">
                  <a:pos x="746" y="239"/>
                </a:cxn>
                <a:cxn ang="0">
                  <a:pos x="610" y="746"/>
                </a:cxn>
                <a:cxn ang="0">
                  <a:pos x="102" y="610"/>
                </a:cxn>
              </a:cxnLst>
              <a:rect l="0" t="0" r="r" b="b"/>
              <a:pathLst>
                <a:path w="849" h="849">
                  <a:moveTo>
                    <a:pt x="102" y="610"/>
                  </a:moveTo>
                  <a:cubicBezTo>
                    <a:pt x="0" y="432"/>
                    <a:pt x="61" y="205"/>
                    <a:pt x="238" y="102"/>
                  </a:cubicBezTo>
                  <a:cubicBezTo>
                    <a:pt x="416" y="0"/>
                    <a:pt x="643" y="61"/>
                    <a:pt x="746" y="239"/>
                  </a:cubicBezTo>
                  <a:cubicBezTo>
                    <a:pt x="849" y="416"/>
                    <a:pt x="788" y="644"/>
                    <a:pt x="610" y="746"/>
                  </a:cubicBezTo>
                  <a:cubicBezTo>
                    <a:pt x="432" y="849"/>
                    <a:pt x="205" y="788"/>
                    <a:pt x="102" y="610"/>
                  </a:cubicBezTo>
                  <a:close/>
                </a:path>
              </a:pathLst>
            </a:custGeom>
            <a:no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6" name="Secondary lines B"/>
          <p:cNvGrpSpPr/>
          <p:nvPr/>
        </p:nvGrpSpPr>
        <p:grpSpPr>
          <a:xfrm>
            <a:off x="4369594" y="1064419"/>
            <a:ext cx="2178050" cy="1295400"/>
            <a:chOff x="4369594" y="1064419"/>
            <a:chExt cx="2178050" cy="1295400"/>
          </a:xfrm>
        </p:grpSpPr>
        <p:sp>
          <p:nvSpPr>
            <p:cNvPr id="5125" name="Freeform 5"/>
            <p:cNvSpPr>
              <a:spLocks/>
            </p:cNvSpPr>
            <p:nvPr/>
          </p:nvSpPr>
          <p:spPr bwMode="auto">
            <a:xfrm>
              <a:off x="6258719" y="2285206"/>
              <a:ext cx="88900" cy="74613"/>
            </a:xfrm>
            <a:custGeom>
              <a:avLst/>
              <a:gdLst/>
              <a:ahLst/>
              <a:cxnLst>
                <a:cxn ang="0">
                  <a:pos x="59" y="0"/>
                </a:cxn>
                <a:cxn ang="0">
                  <a:pos x="0" y="50"/>
                </a:cxn>
              </a:cxnLst>
              <a:rect l="0" t="0" r="r" b="b"/>
              <a:pathLst>
                <a:path w="59" h="50">
                  <a:moveTo>
                    <a:pt x="59" y="0"/>
                  </a:moveTo>
                  <a:cubicBezTo>
                    <a:pt x="41" y="18"/>
                    <a:pt x="21" y="35"/>
                    <a:pt x="0" y="5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26" name="Freeform 6"/>
            <p:cNvSpPr>
              <a:spLocks/>
            </p:cNvSpPr>
            <p:nvPr/>
          </p:nvSpPr>
          <p:spPr bwMode="auto">
            <a:xfrm>
              <a:off x="6409531" y="2167731"/>
              <a:ext cx="28575" cy="44450"/>
            </a:xfrm>
            <a:custGeom>
              <a:avLst/>
              <a:gdLst/>
              <a:ahLst/>
              <a:cxnLst>
                <a:cxn ang="0">
                  <a:pos x="19" y="0"/>
                </a:cxn>
                <a:cxn ang="0">
                  <a:pos x="0" y="30"/>
                </a:cxn>
              </a:cxnLst>
              <a:rect l="0" t="0" r="r" b="b"/>
              <a:pathLst>
                <a:path w="19" h="30">
                  <a:moveTo>
                    <a:pt x="19" y="0"/>
                  </a:moveTo>
                  <a:cubicBezTo>
                    <a:pt x="13" y="10"/>
                    <a:pt x="7" y="20"/>
                    <a:pt x="0" y="3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27" name="Freeform 7"/>
            <p:cNvSpPr>
              <a:spLocks/>
            </p:cNvSpPr>
            <p:nvPr/>
          </p:nvSpPr>
          <p:spPr bwMode="auto">
            <a:xfrm>
              <a:off x="6487319" y="1720056"/>
              <a:ext cx="60325" cy="349250"/>
            </a:xfrm>
            <a:custGeom>
              <a:avLst/>
              <a:gdLst/>
              <a:ahLst/>
              <a:cxnLst>
                <a:cxn ang="0">
                  <a:pos x="28" y="0"/>
                </a:cxn>
                <a:cxn ang="0">
                  <a:pos x="0" y="233"/>
                </a:cxn>
              </a:cxnLst>
              <a:rect l="0" t="0" r="r" b="b"/>
              <a:pathLst>
                <a:path w="40" h="233">
                  <a:moveTo>
                    <a:pt x="28" y="0"/>
                  </a:moveTo>
                  <a:cubicBezTo>
                    <a:pt x="40" y="79"/>
                    <a:pt x="30" y="160"/>
                    <a:pt x="0" y="233"/>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31" name="Freeform 11"/>
            <p:cNvSpPr>
              <a:spLocks/>
            </p:cNvSpPr>
            <p:nvPr/>
          </p:nvSpPr>
          <p:spPr bwMode="auto">
            <a:xfrm>
              <a:off x="4398169" y="1064419"/>
              <a:ext cx="2049463" cy="842963"/>
            </a:xfrm>
            <a:custGeom>
              <a:avLst/>
              <a:gdLst/>
              <a:ahLst/>
              <a:cxnLst>
                <a:cxn ang="0">
                  <a:pos x="1366" y="283"/>
                </a:cxn>
                <a:cxn ang="0">
                  <a:pos x="764" y="121"/>
                </a:cxn>
                <a:cxn ang="0">
                  <a:pos x="0" y="562"/>
                </a:cxn>
              </a:cxnLst>
              <a:rect l="0" t="0" r="r" b="b"/>
              <a:pathLst>
                <a:path w="1366" h="562">
                  <a:moveTo>
                    <a:pt x="1366" y="283"/>
                  </a:moveTo>
                  <a:cubicBezTo>
                    <a:pt x="1244" y="72"/>
                    <a:pt x="975" y="0"/>
                    <a:pt x="764" y="121"/>
                  </a:cubicBezTo>
                  <a:cubicBezTo>
                    <a:pt x="0" y="562"/>
                    <a:pt x="0" y="562"/>
                    <a:pt x="0" y="562"/>
                  </a:cubicBezTo>
                </a:path>
              </a:pathLst>
            </a:custGeom>
            <a:noFill/>
            <a:ln w="12700"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5132" name="Freeform 12"/>
            <p:cNvSpPr>
              <a:spLocks/>
            </p:cNvSpPr>
            <p:nvPr/>
          </p:nvSpPr>
          <p:spPr bwMode="auto">
            <a:xfrm>
              <a:off x="6419056" y="1461294"/>
              <a:ext cx="57150" cy="55563"/>
            </a:xfrm>
            <a:custGeom>
              <a:avLst/>
              <a:gdLst/>
              <a:ahLst/>
              <a:cxnLst>
                <a:cxn ang="0">
                  <a:pos x="5" y="27"/>
                </a:cxn>
                <a:cxn ang="0">
                  <a:pos x="11" y="5"/>
                </a:cxn>
                <a:cxn ang="0">
                  <a:pos x="33" y="11"/>
                </a:cxn>
                <a:cxn ang="0">
                  <a:pos x="27" y="33"/>
                </a:cxn>
                <a:cxn ang="0">
                  <a:pos x="5" y="27"/>
                </a:cxn>
              </a:cxnLst>
              <a:rect l="0" t="0" r="r" b="b"/>
              <a:pathLst>
                <a:path w="38" h="38">
                  <a:moveTo>
                    <a:pt x="5" y="27"/>
                  </a:moveTo>
                  <a:cubicBezTo>
                    <a:pt x="0" y="19"/>
                    <a:pt x="3" y="9"/>
                    <a:pt x="11" y="5"/>
                  </a:cubicBezTo>
                  <a:cubicBezTo>
                    <a:pt x="19" y="0"/>
                    <a:pt x="29" y="3"/>
                    <a:pt x="33" y="11"/>
                  </a:cubicBezTo>
                  <a:cubicBezTo>
                    <a:pt x="38" y="19"/>
                    <a:pt x="35" y="29"/>
                    <a:pt x="27" y="33"/>
                  </a:cubicBezTo>
                  <a:cubicBezTo>
                    <a:pt x="19" y="38"/>
                    <a:pt x="9" y="35"/>
                    <a:pt x="5" y="2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5133" name="Freeform 13"/>
            <p:cNvSpPr>
              <a:spLocks/>
            </p:cNvSpPr>
            <p:nvPr/>
          </p:nvSpPr>
          <p:spPr bwMode="auto">
            <a:xfrm>
              <a:off x="4369594" y="1880394"/>
              <a:ext cx="55563" cy="55563"/>
            </a:xfrm>
            <a:custGeom>
              <a:avLst/>
              <a:gdLst/>
              <a:ahLst/>
              <a:cxnLst>
                <a:cxn ang="0">
                  <a:pos x="5" y="27"/>
                </a:cxn>
                <a:cxn ang="0">
                  <a:pos x="11" y="4"/>
                </a:cxn>
                <a:cxn ang="0">
                  <a:pos x="33" y="10"/>
                </a:cxn>
                <a:cxn ang="0">
                  <a:pos x="27" y="33"/>
                </a:cxn>
                <a:cxn ang="0">
                  <a:pos x="5" y="27"/>
                </a:cxn>
              </a:cxnLst>
              <a:rect l="0" t="0" r="r" b="b"/>
              <a:pathLst>
                <a:path w="38" h="37">
                  <a:moveTo>
                    <a:pt x="5" y="27"/>
                  </a:moveTo>
                  <a:cubicBezTo>
                    <a:pt x="0" y="19"/>
                    <a:pt x="3" y="9"/>
                    <a:pt x="11" y="4"/>
                  </a:cubicBezTo>
                  <a:cubicBezTo>
                    <a:pt x="19" y="0"/>
                    <a:pt x="29" y="2"/>
                    <a:pt x="33" y="10"/>
                  </a:cubicBezTo>
                  <a:cubicBezTo>
                    <a:pt x="38" y="18"/>
                    <a:pt x="35" y="28"/>
                    <a:pt x="27" y="33"/>
                  </a:cubicBezTo>
                  <a:cubicBezTo>
                    <a:pt x="19" y="37"/>
                    <a:pt x="9" y="35"/>
                    <a:pt x="5" y="2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1" name="Circle C"/>
          <p:cNvGrpSpPr/>
          <p:nvPr/>
        </p:nvGrpSpPr>
        <p:grpSpPr>
          <a:xfrm>
            <a:off x="5236369" y="2685256"/>
            <a:ext cx="1274763" cy="1274763"/>
            <a:chOff x="5236369" y="2685256"/>
            <a:chExt cx="1274763" cy="1274763"/>
          </a:xfrm>
        </p:grpSpPr>
        <p:sp>
          <p:nvSpPr>
            <p:cNvPr id="5137" name="Freeform 17"/>
            <p:cNvSpPr>
              <a:spLocks/>
            </p:cNvSpPr>
            <p:nvPr/>
          </p:nvSpPr>
          <p:spPr bwMode="auto">
            <a:xfrm>
              <a:off x="5930106" y="2842419"/>
              <a:ext cx="168275" cy="52388"/>
            </a:xfrm>
            <a:custGeom>
              <a:avLst/>
              <a:gdLst/>
              <a:ahLst/>
              <a:cxnLst>
                <a:cxn ang="0">
                  <a:pos x="0" y="0"/>
                </a:cxn>
                <a:cxn ang="0">
                  <a:pos x="112" y="35"/>
                </a:cxn>
              </a:cxnLst>
              <a:rect l="0" t="0" r="r" b="b"/>
              <a:pathLst>
                <a:path w="112" h="35">
                  <a:moveTo>
                    <a:pt x="0" y="0"/>
                  </a:moveTo>
                  <a:cubicBezTo>
                    <a:pt x="38" y="4"/>
                    <a:pt x="76" y="16"/>
                    <a:pt x="112" y="35"/>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38" name="Freeform 18"/>
            <p:cNvSpPr>
              <a:spLocks/>
            </p:cNvSpPr>
            <p:nvPr/>
          </p:nvSpPr>
          <p:spPr bwMode="auto">
            <a:xfrm>
              <a:off x="5672931" y="2840831"/>
              <a:ext cx="163513" cy="41275"/>
            </a:xfrm>
            <a:custGeom>
              <a:avLst/>
              <a:gdLst/>
              <a:ahLst/>
              <a:cxnLst>
                <a:cxn ang="0">
                  <a:pos x="0" y="28"/>
                </a:cxn>
                <a:cxn ang="0">
                  <a:pos x="109" y="0"/>
                </a:cxn>
              </a:cxnLst>
              <a:rect l="0" t="0" r="r" b="b"/>
              <a:pathLst>
                <a:path w="109" h="28">
                  <a:moveTo>
                    <a:pt x="0" y="28"/>
                  </a:moveTo>
                  <a:cubicBezTo>
                    <a:pt x="35" y="12"/>
                    <a:pt x="71" y="3"/>
                    <a:pt x="109" y="0"/>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39" name="Freeform 19"/>
            <p:cNvSpPr>
              <a:spLocks/>
            </p:cNvSpPr>
            <p:nvPr/>
          </p:nvSpPr>
          <p:spPr bwMode="auto">
            <a:xfrm>
              <a:off x="5236369" y="2685256"/>
              <a:ext cx="1274763" cy="1274763"/>
            </a:xfrm>
            <a:custGeom>
              <a:avLst/>
              <a:gdLst/>
              <a:ahLst/>
              <a:cxnLst>
                <a:cxn ang="0">
                  <a:pos x="103" y="239"/>
                </a:cxn>
                <a:cxn ang="0">
                  <a:pos x="611" y="103"/>
                </a:cxn>
                <a:cxn ang="0">
                  <a:pos x="747" y="610"/>
                </a:cxn>
                <a:cxn ang="0">
                  <a:pos x="239" y="746"/>
                </a:cxn>
                <a:cxn ang="0">
                  <a:pos x="103" y="239"/>
                </a:cxn>
              </a:cxnLst>
              <a:rect l="0" t="0" r="r" b="b"/>
              <a:pathLst>
                <a:path w="849" h="849">
                  <a:moveTo>
                    <a:pt x="103" y="239"/>
                  </a:moveTo>
                  <a:cubicBezTo>
                    <a:pt x="206" y="61"/>
                    <a:pt x="433" y="0"/>
                    <a:pt x="611" y="103"/>
                  </a:cubicBezTo>
                  <a:cubicBezTo>
                    <a:pt x="788" y="205"/>
                    <a:pt x="849" y="432"/>
                    <a:pt x="747" y="610"/>
                  </a:cubicBezTo>
                  <a:cubicBezTo>
                    <a:pt x="644" y="788"/>
                    <a:pt x="417" y="849"/>
                    <a:pt x="239" y="746"/>
                  </a:cubicBezTo>
                  <a:cubicBezTo>
                    <a:pt x="61" y="644"/>
                    <a:pt x="0" y="416"/>
                    <a:pt x="103" y="239"/>
                  </a:cubicBezTo>
                  <a:close/>
                </a:path>
              </a:pathLst>
            </a:custGeom>
            <a:noFill/>
            <a:ln w="127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7" name="Secondary linec C"/>
          <p:cNvGrpSpPr/>
          <p:nvPr/>
        </p:nvGrpSpPr>
        <p:grpSpPr>
          <a:xfrm>
            <a:off x="5031581" y="2059781"/>
            <a:ext cx="1598613" cy="1924050"/>
            <a:chOff x="5031581" y="2059781"/>
            <a:chExt cx="1598613" cy="1924050"/>
          </a:xfrm>
        </p:grpSpPr>
        <p:sp>
          <p:nvSpPr>
            <p:cNvPr id="5134" name="Freeform 14"/>
            <p:cNvSpPr>
              <a:spLocks/>
            </p:cNvSpPr>
            <p:nvPr/>
          </p:nvSpPr>
          <p:spPr bwMode="auto">
            <a:xfrm>
              <a:off x="5598319" y="3923506"/>
              <a:ext cx="109538" cy="39688"/>
            </a:xfrm>
            <a:custGeom>
              <a:avLst/>
              <a:gdLst/>
              <a:ahLst/>
              <a:cxnLst>
                <a:cxn ang="0">
                  <a:pos x="73" y="26"/>
                </a:cxn>
                <a:cxn ang="0">
                  <a:pos x="0" y="0"/>
                </a:cxn>
              </a:cxnLst>
              <a:rect l="0" t="0" r="r" b="b"/>
              <a:pathLst>
                <a:path w="73" h="26">
                  <a:moveTo>
                    <a:pt x="73" y="26"/>
                  </a:moveTo>
                  <a:cubicBezTo>
                    <a:pt x="48" y="20"/>
                    <a:pt x="24" y="11"/>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35" name="Freeform 15"/>
            <p:cNvSpPr>
              <a:spLocks/>
            </p:cNvSpPr>
            <p:nvPr/>
          </p:nvSpPr>
          <p:spPr bwMode="auto">
            <a:xfrm>
              <a:off x="5801519" y="3980656"/>
              <a:ext cx="52388" cy="3175"/>
            </a:xfrm>
            <a:custGeom>
              <a:avLst/>
              <a:gdLst/>
              <a:ahLst/>
              <a:cxnLst>
                <a:cxn ang="0">
                  <a:pos x="35" y="2"/>
                </a:cxn>
                <a:cxn ang="0">
                  <a:pos x="0" y="0"/>
                </a:cxn>
              </a:cxnLst>
              <a:rect l="0" t="0" r="r" b="b"/>
              <a:pathLst>
                <a:path w="35" h="2">
                  <a:moveTo>
                    <a:pt x="35" y="2"/>
                  </a:moveTo>
                  <a:cubicBezTo>
                    <a:pt x="24" y="2"/>
                    <a:pt x="12" y="1"/>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36" name="Freeform 16"/>
            <p:cNvSpPr>
              <a:spLocks/>
            </p:cNvSpPr>
            <p:nvPr/>
          </p:nvSpPr>
          <p:spPr bwMode="auto">
            <a:xfrm>
              <a:off x="5965031" y="3839369"/>
              <a:ext cx="323850" cy="138113"/>
            </a:xfrm>
            <a:custGeom>
              <a:avLst/>
              <a:gdLst/>
              <a:ahLst/>
              <a:cxnLst>
                <a:cxn ang="0">
                  <a:pos x="216" y="0"/>
                </a:cxn>
                <a:cxn ang="0">
                  <a:pos x="0" y="92"/>
                </a:cxn>
              </a:cxnLst>
              <a:rect l="0" t="0" r="r" b="b"/>
              <a:pathLst>
                <a:path w="216" h="92">
                  <a:moveTo>
                    <a:pt x="216" y="0"/>
                  </a:moveTo>
                  <a:cubicBezTo>
                    <a:pt x="153" y="50"/>
                    <a:pt x="78" y="81"/>
                    <a:pt x="0" y="92"/>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40" name="Freeform 20"/>
            <p:cNvSpPr>
              <a:spLocks/>
            </p:cNvSpPr>
            <p:nvPr/>
          </p:nvSpPr>
          <p:spPr bwMode="auto">
            <a:xfrm>
              <a:off x="5058569" y="2088356"/>
              <a:ext cx="1571625" cy="1565275"/>
            </a:xfrm>
            <a:custGeom>
              <a:avLst/>
              <a:gdLst/>
              <a:ahLst/>
              <a:cxnLst>
                <a:cxn ang="0">
                  <a:pos x="926" y="1043"/>
                </a:cxn>
                <a:cxn ang="0">
                  <a:pos x="764" y="441"/>
                </a:cxn>
                <a:cxn ang="0">
                  <a:pos x="0" y="0"/>
                </a:cxn>
              </a:cxnLst>
              <a:rect l="0" t="0" r="r" b="b"/>
              <a:pathLst>
                <a:path w="1047" h="1043">
                  <a:moveTo>
                    <a:pt x="926" y="1043"/>
                  </a:moveTo>
                  <a:cubicBezTo>
                    <a:pt x="1047" y="832"/>
                    <a:pt x="975" y="562"/>
                    <a:pt x="764" y="441"/>
                  </a:cubicBezTo>
                  <a:cubicBezTo>
                    <a:pt x="0" y="0"/>
                    <a:pt x="0" y="0"/>
                    <a:pt x="0" y="0"/>
                  </a:cubicBezTo>
                </a:path>
              </a:pathLst>
            </a:custGeom>
            <a:noFill/>
            <a:ln w="12700"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5141" name="Freeform 21"/>
            <p:cNvSpPr>
              <a:spLocks/>
            </p:cNvSpPr>
            <p:nvPr/>
          </p:nvSpPr>
          <p:spPr bwMode="auto">
            <a:xfrm>
              <a:off x="6419056" y="3625056"/>
              <a:ext cx="55563" cy="57150"/>
            </a:xfrm>
            <a:custGeom>
              <a:avLst/>
              <a:gdLst/>
              <a:ahLst/>
              <a:cxnLst>
                <a:cxn ang="0">
                  <a:pos x="4" y="11"/>
                </a:cxn>
                <a:cxn ang="0">
                  <a:pos x="27" y="5"/>
                </a:cxn>
                <a:cxn ang="0">
                  <a:pos x="33" y="27"/>
                </a:cxn>
                <a:cxn ang="0">
                  <a:pos x="10" y="33"/>
                </a:cxn>
                <a:cxn ang="0">
                  <a:pos x="4" y="11"/>
                </a:cxn>
              </a:cxnLst>
              <a:rect l="0" t="0" r="r" b="b"/>
              <a:pathLst>
                <a:path w="37" h="38">
                  <a:moveTo>
                    <a:pt x="4" y="11"/>
                  </a:moveTo>
                  <a:cubicBezTo>
                    <a:pt x="9" y="3"/>
                    <a:pt x="19" y="0"/>
                    <a:pt x="27" y="5"/>
                  </a:cubicBezTo>
                  <a:cubicBezTo>
                    <a:pt x="35" y="9"/>
                    <a:pt x="37" y="19"/>
                    <a:pt x="33" y="27"/>
                  </a:cubicBezTo>
                  <a:cubicBezTo>
                    <a:pt x="28" y="35"/>
                    <a:pt x="18" y="38"/>
                    <a:pt x="10" y="33"/>
                  </a:cubicBezTo>
                  <a:cubicBezTo>
                    <a:pt x="3" y="29"/>
                    <a:pt x="0" y="19"/>
                    <a:pt x="4" y="1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5142" name="Freeform 22"/>
            <p:cNvSpPr>
              <a:spLocks/>
            </p:cNvSpPr>
            <p:nvPr/>
          </p:nvSpPr>
          <p:spPr bwMode="auto">
            <a:xfrm>
              <a:off x="5031581" y="2059781"/>
              <a:ext cx="55563" cy="55563"/>
            </a:xfrm>
            <a:custGeom>
              <a:avLst/>
              <a:gdLst/>
              <a:ahLst/>
              <a:cxnLst>
                <a:cxn ang="0">
                  <a:pos x="4" y="10"/>
                </a:cxn>
                <a:cxn ang="0">
                  <a:pos x="27" y="4"/>
                </a:cxn>
                <a:cxn ang="0">
                  <a:pos x="33" y="27"/>
                </a:cxn>
                <a:cxn ang="0">
                  <a:pos x="10" y="33"/>
                </a:cxn>
                <a:cxn ang="0">
                  <a:pos x="4" y="10"/>
                </a:cxn>
              </a:cxnLst>
              <a:rect l="0" t="0" r="r" b="b"/>
              <a:pathLst>
                <a:path w="37" h="37">
                  <a:moveTo>
                    <a:pt x="4" y="10"/>
                  </a:moveTo>
                  <a:cubicBezTo>
                    <a:pt x="9" y="2"/>
                    <a:pt x="19" y="0"/>
                    <a:pt x="27" y="4"/>
                  </a:cubicBezTo>
                  <a:cubicBezTo>
                    <a:pt x="35" y="9"/>
                    <a:pt x="37" y="19"/>
                    <a:pt x="33" y="27"/>
                  </a:cubicBezTo>
                  <a:cubicBezTo>
                    <a:pt x="28" y="35"/>
                    <a:pt x="18" y="37"/>
                    <a:pt x="10" y="33"/>
                  </a:cubicBezTo>
                  <a:cubicBezTo>
                    <a:pt x="2" y="28"/>
                    <a:pt x="0" y="18"/>
                    <a:pt x="4" y="1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2" name="Circle D"/>
          <p:cNvGrpSpPr/>
          <p:nvPr/>
        </p:nvGrpSpPr>
        <p:grpSpPr>
          <a:xfrm>
            <a:off x="4013994" y="3517106"/>
            <a:ext cx="1117600" cy="1116013"/>
            <a:chOff x="4013994" y="3517106"/>
            <a:chExt cx="1117600" cy="1116013"/>
          </a:xfrm>
        </p:grpSpPr>
        <p:sp>
          <p:nvSpPr>
            <p:cNvPr id="5146" name="Freeform 26"/>
            <p:cNvSpPr>
              <a:spLocks/>
            </p:cNvSpPr>
            <p:nvPr/>
          </p:nvSpPr>
          <p:spPr bwMode="auto">
            <a:xfrm>
              <a:off x="5017294" y="3882231"/>
              <a:ext cx="39688" cy="171450"/>
            </a:xfrm>
            <a:custGeom>
              <a:avLst/>
              <a:gdLst/>
              <a:ahLst/>
              <a:cxnLst>
                <a:cxn ang="0">
                  <a:pos x="0" y="0"/>
                </a:cxn>
                <a:cxn ang="0">
                  <a:pos x="26" y="114"/>
                </a:cxn>
              </a:cxnLst>
              <a:rect l="0" t="0" r="r" b="b"/>
              <a:pathLst>
                <a:path w="26" h="114">
                  <a:moveTo>
                    <a:pt x="0" y="0"/>
                  </a:moveTo>
                  <a:cubicBezTo>
                    <a:pt x="15" y="36"/>
                    <a:pt x="24" y="74"/>
                    <a:pt x="26" y="114"/>
                  </a:cubicBezTo>
                </a:path>
              </a:pathLst>
            </a:cu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47" name="Freeform 27"/>
            <p:cNvSpPr>
              <a:spLocks/>
            </p:cNvSpPr>
            <p:nvPr/>
          </p:nvSpPr>
          <p:spPr bwMode="auto">
            <a:xfrm>
              <a:off x="4855369" y="3680619"/>
              <a:ext cx="117475" cy="120650"/>
            </a:xfrm>
            <a:custGeom>
              <a:avLst/>
              <a:gdLst/>
              <a:ahLst/>
              <a:cxnLst>
                <a:cxn ang="0">
                  <a:pos x="0" y="0"/>
                </a:cxn>
                <a:cxn ang="0">
                  <a:pos x="78" y="80"/>
                </a:cxn>
              </a:cxnLst>
              <a:rect l="0" t="0" r="r" b="b"/>
              <a:pathLst>
                <a:path w="78" h="80">
                  <a:moveTo>
                    <a:pt x="0" y="0"/>
                  </a:moveTo>
                  <a:cubicBezTo>
                    <a:pt x="30" y="22"/>
                    <a:pt x="57" y="49"/>
                    <a:pt x="78" y="80"/>
                  </a:cubicBezTo>
                </a:path>
              </a:pathLst>
            </a:cu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48" name="Oval 28"/>
            <p:cNvSpPr>
              <a:spLocks noChangeArrowheads="1"/>
            </p:cNvSpPr>
            <p:nvPr/>
          </p:nvSpPr>
          <p:spPr bwMode="auto">
            <a:xfrm>
              <a:off x="4013994" y="3517106"/>
              <a:ext cx="1117600" cy="1116013"/>
            </a:xfrm>
            <a:prstGeom prst="ellipse">
              <a:avLst/>
            </a:prstGeom>
            <a:no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8" name="Secondary lines D"/>
          <p:cNvGrpSpPr/>
          <p:nvPr/>
        </p:nvGrpSpPr>
        <p:grpSpPr>
          <a:xfrm>
            <a:off x="3913981" y="2726531"/>
            <a:ext cx="1344613" cy="2035176"/>
            <a:chOff x="3913981" y="2726531"/>
            <a:chExt cx="1344613" cy="2035176"/>
          </a:xfrm>
        </p:grpSpPr>
        <p:sp>
          <p:nvSpPr>
            <p:cNvPr id="5143" name="Freeform 23"/>
            <p:cNvSpPr>
              <a:spLocks/>
            </p:cNvSpPr>
            <p:nvPr/>
          </p:nvSpPr>
          <p:spPr bwMode="auto">
            <a:xfrm>
              <a:off x="3913981" y="4137819"/>
              <a:ext cx="20638" cy="114300"/>
            </a:xfrm>
            <a:custGeom>
              <a:avLst/>
              <a:gdLst/>
              <a:ahLst/>
              <a:cxnLst>
                <a:cxn ang="0">
                  <a:pos x="14" y="76"/>
                </a:cxn>
                <a:cxn ang="0">
                  <a:pos x="0" y="0"/>
                </a:cxn>
              </a:cxnLst>
              <a:rect l="0" t="0" r="r" b="b"/>
              <a:pathLst>
                <a:path w="14" h="76">
                  <a:moveTo>
                    <a:pt x="14" y="76"/>
                  </a:moveTo>
                  <a:cubicBezTo>
                    <a:pt x="7" y="51"/>
                    <a:pt x="2" y="26"/>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44" name="Freeform 24"/>
            <p:cNvSpPr>
              <a:spLocks/>
            </p:cNvSpPr>
            <p:nvPr/>
          </p:nvSpPr>
          <p:spPr bwMode="auto">
            <a:xfrm>
              <a:off x="3966369" y="4341019"/>
              <a:ext cx="23813" cy="47625"/>
            </a:xfrm>
            <a:custGeom>
              <a:avLst/>
              <a:gdLst/>
              <a:ahLst/>
              <a:cxnLst>
                <a:cxn ang="0">
                  <a:pos x="16" y="31"/>
                </a:cxn>
                <a:cxn ang="0">
                  <a:pos x="0" y="0"/>
                </a:cxn>
              </a:cxnLst>
              <a:rect l="0" t="0" r="r" b="b"/>
              <a:pathLst>
                <a:path w="16" h="31">
                  <a:moveTo>
                    <a:pt x="16" y="31"/>
                  </a:moveTo>
                  <a:cubicBezTo>
                    <a:pt x="10" y="21"/>
                    <a:pt x="5" y="10"/>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45" name="Freeform 25"/>
            <p:cNvSpPr>
              <a:spLocks/>
            </p:cNvSpPr>
            <p:nvPr/>
          </p:nvSpPr>
          <p:spPr bwMode="auto">
            <a:xfrm>
              <a:off x="4050506" y="4480719"/>
              <a:ext cx="282575" cy="211138"/>
            </a:xfrm>
            <a:custGeom>
              <a:avLst/>
              <a:gdLst/>
              <a:ahLst/>
              <a:cxnLst>
                <a:cxn ang="0">
                  <a:pos x="188" y="140"/>
                </a:cxn>
                <a:cxn ang="0">
                  <a:pos x="0" y="0"/>
                </a:cxn>
              </a:cxnLst>
              <a:rect l="0" t="0" r="r" b="b"/>
              <a:pathLst>
                <a:path w="188" h="140">
                  <a:moveTo>
                    <a:pt x="188" y="140"/>
                  </a:moveTo>
                  <a:cubicBezTo>
                    <a:pt x="113" y="111"/>
                    <a:pt x="48" y="62"/>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49" name="Freeform 29"/>
            <p:cNvSpPr>
              <a:spLocks/>
            </p:cNvSpPr>
            <p:nvPr/>
          </p:nvSpPr>
          <p:spPr bwMode="auto">
            <a:xfrm>
              <a:off x="4572794" y="2750344"/>
              <a:ext cx="661988" cy="1985963"/>
            </a:xfrm>
            <a:custGeom>
              <a:avLst/>
              <a:gdLst/>
              <a:ahLst/>
              <a:cxnLst>
                <a:cxn ang="0">
                  <a:pos x="0" y="1323"/>
                </a:cxn>
                <a:cxn ang="0">
                  <a:pos x="441" y="882"/>
                </a:cxn>
                <a:cxn ang="0">
                  <a:pos x="441" y="0"/>
                </a:cxn>
              </a:cxnLst>
              <a:rect l="0" t="0" r="r" b="b"/>
              <a:pathLst>
                <a:path w="441" h="1323">
                  <a:moveTo>
                    <a:pt x="0" y="1323"/>
                  </a:moveTo>
                  <a:cubicBezTo>
                    <a:pt x="244" y="1323"/>
                    <a:pt x="441" y="1126"/>
                    <a:pt x="441" y="882"/>
                  </a:cubicBezTo>
                  <a:cubicBezTo>
                    <a:pt x="441" y="0"/>
                    <a:pt x="441" y="0"/>
                    <a:pt x="441" y="0"/>
                  </a:cubicBezTo>
                </a:path>
              </a:pathLst>
            </a:custGeom>
            <a:noFill/>
            <a:ln w="12700"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5150" name="Oval 30"/>
            <p:cNvSpPr>
              <a:spLocks noChangeArrowheads="1"/>
            </p:cNvSpPr>
            <p:nvPr/>
          </p:nvSpPr>
          <p:spPr bwMode="auto">
            <a:xfrm>
              <a:off x="4548981" y="4712494"/>
              <a:ext cx="47625" cy="49213"/>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5151" name="Oval 31"/>
            <p:cNvSpPr>
              <a:spLocks noChangeArrowheads="1"/>
            </p:cNvSpPr>
            <p:nvPr/>
          </p:nvSpPr>
          <p:spPr bwMode="auto">
            <a:xfrm>
              <a:off x="5209381" y="2726531"/>
              <a:ext cx="49213" cy="49213"/>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3" name="Circle E"/>
          <p:cNvGrpSpPr/>
          <p:nvPr/>
        </p:nvGrpSpPr>
        <p:grpSpPr>
          <a:xfrm>
            <a:off x="2632869" y="2685256"/>
            <a:ext cx="1274763" cy="1274763"/>
            <a:chOff x="2632869" y="2685256"/>
            <a:chExt cx="1274763" cy="1274763"/>
          </a:xfrm>
        </p:grpSpPr>
        <p:sp>
          <p:nvSpPr>
            <p:cNvPr id="5155" name="Freeform 35"/>
            <p:cNvSpPr>
              <a:spLocks/>
            </p:cNvSpPr>
            <p:nvPr/>
          </p:nvSpPr>
          <p:spPr bwMode="auto">
            <a:xfrm>
              <a:off x="3531394" y="3612356"/>
              <a:ext cx="127000" cy="119063"/>
            </a:xfrm>
            <a:custGeom>
              <a:avLst/>
              <a:gdLst/>
              <a:ahLst/>
              <a:cxnLst>
                <a:cxn ang="0">
                  <a:pos x="85" y="0"/>
                </a:cxn>
                <a:cxn ang="0">
                  <a:pos x="0" y="80"/>
                </a:cxn>
              </a:cxnLst>
              <a:rect l="0" t="0" r="r" b="b"/>
              <a:pathLst>
                <a:path w="85" h="80">
                  <a:moveTo>
                    <a:pt x="85" y="0"/>
                  </a:moveTo>
                  <a:cubicBezTo>
                    <a:pt x="62" y="31"/>
                    <a:pt x="34" y="58"/>
                    <a:pt x="0" y="80"/>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56" name="Freeform 36"/>
            <p:cNvSpPr>
              <a:spLocks/>
            </p:cNvSpPr>
            <p:nvPr/>
          </p:nvSpPr>
          <p:spPr bwMode="auto">
            <a:xfrm>
              <a:off x="3707606" y="3369469"/>
              <a:ext cx="44450" cy="163513"/>
            </a:xfrm>
            <a:custGeom>
              <a:avLst/>
              <a:gdLst/>
              <a:ahLst/>
              <a:cxnLst>
                <a:cxn ang="0">
                  <a:pos x="30" y="0"/>
                </a:cxn>
                <a:cxn ang="0">
                  <a:pos x="0" y="108"/>
                </a:cxn>
              </a:cxnLst>
              <a:rect l="0" t="0" r="r" b="b"/>
              <a:pathLst>
                <a:path w="30" h="108">
                  <a:moveTo>
                    <a:pt x="30" y="0"/>
                  </a:moveTo>
                  <a:cubicBezTo>
                    <a:pt x="27" y="37"/>
                    <a:pt x="17" y="74"/>
                    <a:pt x="0" y="108"/>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57" name="Freeform 37"/>
            <p:cNvSpPr>
              <a:spLocks/>
            </p:cNvSpPr>
            <p:nvPr/>
          </p:nvSpPr>
          <p:spPr bwMode="auto">
            <a:xfrm>
              <a:off x="2632869" y="2685256"/>
              <a:ext cx="1274763" cy="1274763"/>
            </a:xfrm>
            <a:custGeom>
              <a:avLst/>
              <a:gdLst/>
              <a:ahLst/>
              <a:cxnLst>
                <a:cxn ang="0">
                  <a:pos x="746" y="239"/>
                </a:cxn>
                <a:cxn ang="0">
                  <a:pos x="610" y="747"/>
                </a:cxn>
                <a:cxn ang="0">
                  <a:pos x="103" y="611"/>
                </a:cxn>
                <a:cxn ang="0">
                  <a:pos x="239" y="103"/>
                </a:cxn>
                <a:cxn ang="0">
                  <a:pos x="746" y="239"/>
                </a:cxn>
              </a:cxnLst>
              <a:rect l="0" t="0" r="r" b="b"/>
              <a:pathLst>
                <a:path w="849" h="849">
                  <a:moveTo>
                    <a:pt x="746" y="239"/>
                  </a:moveTo>
                  <a:cubicBezTo>
                    <a:pt x="849" y="417"/>
                    <a:pt x="788" y="644"/>
                    <a:pt x="610" y="747"/>
                  </a:cubicBezTo>
                  <a:cubicBezTo>
                    <a:pt x="433" y="849"/>
                    <a:pt x="205" y="788"/>
                    <a:pt x="103" y="611"/>
                  </a:cubicBezTo>
                  <a:cubicBezTo>
                    <a:pt x="0" y="433"/>
                    <a:pt x="61" y="206"/>
                    <a:pt x="239" y="103"/>
                  </a:cubicBezTo>
                  <a:cubicBezTo>
                    <a:pt x="416" y="0"/>
                    <a:pt x="644" y="61"/>
                    <a:pt x="746" y="239"/>
                  </a:cubicBezTo>
                  <a:close/>
                </a:path>
              </a:pathLst>
            </a:custGeom>
            <a:noFill/>
            <a:ln w="1270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9" name="Secondary lines E"/>
          <p:cNvGrpSpPr/>
          <p:nvPr/>
        </p:nvGrpSpPr>
        <p:grpSpPr>
          <a:xfrm>
            <a:off x="2597944" y="2783681"/>
            <a:ext cx="2179637" cy="1296988"/>
            <a:chOff x="2597944" y="2783681"/>
            <a:chExt cx="2179637" cy="1296988"/>
          </a:xfrm>
        </p:grpSpPr>
        <p:sp>
          <p:nvSpPr>
            <p:cNvPr id="5152" name="Freeform 32"/>
            <p:cNvSpPr>
              <a:spLocks/>
            </p:cNvSpPr>
            <p:nvPr/>
          </p:nvSpPr>
          <p:spPr bwMode="auto">
            <a:xfrm>
              <a:off x="2797969" y="2783681"/>
              <a:ext cx="88900" cy="74613"/>
            </a:xfrm>
            <a:custGeom>
              <a:avLst/>
              <a:gdLst/>
              <a:ahLst/>
              <a:cxnLst>
                <a:cxn ang="0">
                  <a:pos x="0" y="50"/>
                </a:cxn>
                <a:cxn ang="0">
                  <a:pos x="59" y="0"/>
                </a:cxn>
              </a:cxnLst>
              <a:rect l="0" t="0" r="r" b="b"/>
              <a:pathLst>
                <a:path w="59" h="50">
                  <a:moveTo>
                    <a:pt x="0" y="50"/>
                  </a:moveTo>
                  <a:cubicBezTo>
                    <a:pt x="18" y="32"/>
                    <a:pt x="38" y="16"/>
                    <a:pt x="59"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53" name="Freeform 33"/>
            <p:cNvSpPr>
              <a:spLocks/>
            </p:cNvSpPr>
            <p:nvPr/>
          </p:nvSpPr>
          <p:spPr bwMode="auto">
            <a:xfrm>
              <a:off x="2707481" y="2931319"/>
              <a:ext cx="30163" cy="44450"/>
            </a:xfrm>
            <a:custGeom>
              <a:avLst/>
              <a:gdLst/>
              <a:ahLst/>
              <a:cxnLst>
                <a:cxn ang="0">
                  <a:pos x="0" y="29"/>
                </a:cxn>
                <a:cxn ang="0">
                  <a:pos x="20" y="0"/>
                </a:cxn>
              </a:cxnLst>
              <a:rect l="0" t="0" r="r" b="b"/>
              <a:pathLst>
                <a:path w="20" h="29">
                  <a:moveTo>
                    <a:pt x="0" y="29"/>
                  </a:moveTo>
                  <a:cubicBezTo>
                    <a:pt x="7" y="19"/>
                    <a:pt x="13" y="9"/>
                    <a:pt x="2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54" name="Freeform 34"/>
            <p:cNvSpPr>
              <a:spLocks/>
            </p:cNvSpPr>
            <p:nvPr/>
          </p:nvSpPr>
          <p:spPr bwMode="auto">
            <a:xfrm>
              <a:off x="2597944" y="3072606"/>
              <a:ext cx="60325" cy="352425"/>
            </a:xfrm>
            <a:custGeom>
              <a:avLst/>
              <a:gdLst/>
              <a:ahLst/>
              <a:cxnLst>
                <a:cxn ang="0">
                  <a:pos x="12" y="234"/>
                </a:cxn>
                <a:cxn ang="0">
                  <a:pos x="40" y="0"/>
                </a:cxn>
              </a:cxnLst>
              <a:rect l="0" t="0" r="r" b="b"/>
              <a:pathLst>
                <a:path w="40" h="234">
                  <a:moveTo>
                    <a:pt x="12" y="234"/>
                  </a:moveTo>
                  <a:cubicBezTo>
                    <a:pt x="0" y="154"/>
                    <a:pt x="10" y="74"/>
                    <a:pt x="4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58" name="Freeform 38"/>
            <p:cNvSpPr>
              <a:spLocks/>
            </p:cNvSpPr>
            <p:nvPr/>
          </p:nvSpPr>
          <p:spPr bwMode="auto">
            <a:xfrm>
              <a:off x="2697956" y="3234531"/>
              <a:ext cx="2051050" cy="846138"/>
            </a:xfrm>
            <a:custGeom>
              <a:avLst/>
              <a:gdLst/>
              <a:ahLst/>
              <a:cxnLst>
                <a:cxn ang="0">
                  <a:pos x="0" y="279"/>
                </a:cxn>
                <a:cxn ang="0">
                  <a:pos x="602" y="441"/>
                </a:cxn>
                <a:cxn ang="0">
                  <a:pos x="1366" y="0"/>
                </a:cxn>
              </a:cxnLst>
              <a:rect l="0" t="0" r="r" b="b"/>
              <a:pathLst>
                <a:path w="1366" h="563">
                  <a:moveTo>
                    <a:pt x="0" y="279"/>
                  </a:moveTo>
                  <a:cubicBezTo>
                    <a:pt x="121" y="490"/>
                    <a:pt x="391" y="563"/>
                    <a:pt x="602" y="441"/>
                  </a:cubicBezTo>
                  <a:cubicBezTo>
                    <a:pt x="1366" y="0"/>
                    <a:pt x="1366" y="0"/>
                    <a:pt x="1366" y="0"/>
                  </a:cubicBezTo>
                </a:path>
              </a:pathLst>
            </a:custGeom>
            <a:noFill/>
            <a:ln w="12700"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5159" name="Freeform 39"/>
            <p:cNvSpPr>
              <a:spLocks/>
            </p:cNvSpPr>
            <p:nvPr/>
          </p:nvSpPr>
          <p:spPr bwMode="auto">
            <a:xfrm>
              <a:off x="2669381" y="3626644"/>
              <a:ext cx="55563" cy="55563"/>
            </a:xfrm>
            <a:custGeom>
              <a:avLst/>
              <a:gdLst/>
              <a:ahLst/>
              <a:cxnLst>
                <a:cxn ang="0">
                  <a:pos x="33" y="10"/>
                </a:cxn>
                <a:cxn ang="0">
                  <a:pos x="27" y="33"/>
                </a:cxn>
                <a:cxn ang="0">
                  <a:pos x="4" y="27"/>
                </a:cxn>
                <a:cxn ang="0">
                  <a:pos x="10" y="4"/>
                </a:cxn>
                <a:cxn ang="0">
                  <a:pos x="33" y="10"/>
                </a:cxn>
              </a:cxnLst>
              <a:rect l="0" t="0" r="r" b="b"/>
              <a:pathLst>
                <a:path w="37" h="37">
                  <a:moveTo>
                    <a:pt x="33" y="10"/>
                  </a:moveTo>
                  <a:cubicBezTo>
                    <a:pt x="37" y="18"/>
                    <a:pt x="35" y="28"/>
                    <a:pt x="27" y="33"/>
                  </a:cubicBezTo>
                  <a:cubicBezTo>
                    <a:pt x="19" y="37"/>
                    <a:pt x="9" y="34"/>
                    <a:pt x="4" y="27"/>
                  </a:cubicBezTo>
                  <a:cubicBezTo>
                    <a:pt x="0" y="19"/>
                    <a:pt x="2" y="9"/>
                    <a:pt x="10" y="4"/>
                  </a:cubicBezTo>
                  <a:cubicBezTo>
                    <a:pt x="18" y="0"/>
                    <a:pt x="28" y="2"/>
                    <a:pt x="33" y="1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5160" name="Freeform 40"/>
            <p:cNvSpPr>
              <a:spLocks/>
            </p:cNvSpPr>
            <p:nvPr/>
          </p:nvSpPr>
          <p:spPr bwMode="auto">
            <a:xfrm>
              <a:off x="4720431" y="3205956"/>
              <a:ext cx="57150" cy="57150"/>
            </a:xfrm>
            <a:custGeom>
              <a:avLst/>
              <a:gdLst/>
              <a:ahLst/>
              <a:cxnLst>
                <a:cxn ang="0">
                  <a:pos x="33" y="11"/>
                </a:cxn>
                <a:cxn ang="0">
                  <a:pos x="27" y="33"/>
                </a:cxn>
                <a:cxn ang="0">
                  <a:pos x="4" y="27"/>
                </a:cxn>
                <a:cxn ang="0">
                  <a:pos x="10" y="5"/>
                </a:cxn>
                <a:cxn ang="0">
                  <a:pos x="33" y="11"/>
                </a:cxn>
              </a:cxnLst>
              <a:rect l="0" t="0" r="r" b="b"/>
              <a:pathLst>
                <a:path w="38" h="38">
                  <a:moveTo>
                    <a:pt x="33" y="11"/>
                  </a:moveTo>
                  <a:cubicBezTo>
                    <a:pt x="38" y="18"/>
                    <a:pt x="35" y="28"/>
                    <a:pt x="27" y="33"/>
                  </a:cubicBezTo>
                  <a:cubicBezTo>
                    <a:pt x="19" y="38"/>
                    <a:pt x="9" y="35"/>
                    <a:pt x="4" y="27"/>
                  </a:cubicBezTo>
                  <a:cubicBezTo>
                    <a:pt x="0" y="19"/>
                    <a:pt x="3" y="9"/>
                    <a:pt x="10" y="5"/>
                  </a:cubicBezTo>
                  <a:cubicBezTo>
                    <a:pt x="18" y="0"/>
                    <a:pt x="28" y="3"/>
                    <a:pt x="33" y="1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28" name="Circle F"/>
          <p:cNvGrpSpPr/>
          <p:nvPr/>
        </p:nvGrpSpPr>
        <p:grpSpPr>
          <a:xfrm>
            <a:off x="3943407" y="442911"/>
            <a:ext cx="1274763" cy="1274763"/>
            <a:chOff x="2632869" y="1181894"/>
            <a:chExt cx="1274763" cy="1274763"/>
          </a:xfrm>
        </p:grpSpPr>
        <p:sp>
          <p:nvSpPr>
            <p:cNvPr id="5164" name="Freeform 44"/>
            <p:cNvSpPr>
              <a:spLocks/>
            </p:cNvSpPr>
            <p:nvPr/>
          </p:nvSpPr>
          <p:spPr bwMode="auto">
            <a:xfrm>
              <a:off x="3045619" y="2248694"/>
              <a:ext cx="168275" cy="50800"/>
            </a:xfrm>
            <a:custGeom>
              <a:avLst/>
              <a:gdLst/>
              <a:ahLst/>
              <a:cxnLst>
                <a:cxn ang="0">
                  <a:pos x="112" y="34"/>
                </a:cxn>
                <a:cxn ang="0">
                  <a:pos x="0" y="0"/>
                </a:cxn>
              </a:cxnLst>
              <a:rect l="0" t="0" r="r" b="b"/>
              <a:pathLst>
                <a:path w="112" h="34">
                  <a:moveTo>
                    <a:pt x="112" y="34"/>
                  </a:moveTo>
                  <a:cubicBezTo>
                    <a:pt x="74" y="30"/>
                    <a:pt x="36" y="19"/>
                    <a:pt x="0" y="0"/>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65" name="Freeform 45"/>
            <p:cNvSpPr>
              <a:spLocks/>
            </p:cNvSpPr>
            <p:nvPr/>
          </p:nvSpPr>
          <p:spPr bwMode="auto">
            <a:xfrm>
              <a:off x="3307556" y="2259806"/>
              <a:ext cx="163513" cy="41275"/>
            </a:xfrm>
            <a:custGeom>
              <a:avLst/>
              <a:gdLst/>
              <a:ahLst/>
              <a:cxnLst>
                <a:cxn ang="0">
                  <a:pos x="109" y="0"/>
                </a:cxn>
                <a:cxn ang="0">
                  <a:pos x="0" y="28"/>
                </a:cxn>
              </a:cxnLst>
              <a:rect l="0" t="0" r="r" b="b"/>
              <a:pathLst>
                <a:path w="109" h="28">
                  <a:moveTo>
                    <a:pt x="109" y="0"/>
                  </a:moveTo>
                  <a:cubicBezTo>
                    <a:pt x="74" y="16"/>
                    <a:pt x="38" y="25"/>
                    <a:pt x="0" y="28"/>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66" name="Freeform 46"/>
            <p:cNvSpPr>
              <a:spLocks/>
            </p:cNvSpPr>
            <p:nvPr/>
          </p:nvSpPr>
          <p:spPr bwMode="auto">
            <a:xfrm>
              <a:off x="2632869" y="1181894"/>
              <a:ext cx="1274763" cy="1274763"/>
            </a:xfrm>
            <a:custGeom>
              <a:avLst/>
              <a:gdLst/>
              <a:ahLst/>
              <a:cxnLst>
                <a:cxn ang="0">
                  <a:pos x="746" y="611"/>
                </a:cxn>
                <a:cxn ang="0">
                  <a:pos x="238" y="747"/>
                </a:cxn>
                <a:cxn ang="0">
                  <a:pos x="102" y="239"/>
                </a:cxn>
                <a:cxn ang="0">
                  <a:pos x="610" y="103"/>
                </a:cxn>
                <a:cxn ang="0">
                  <a:pos x="746" y="611"/>
                </a:cxn>
              </a:cxnLst>
              <a:rect l="0" t="0" r="r" b="b"/>
              <a:pathLst>
                <a:path w="849" h="849">
                  <a:moveTo>
                    <a:pt x="746" y="611"/>
                  </a:moveTo>
                  <a:cubicBezTo>
                    <a:pt x="643" y="789"/>
                    <a:pt x="416" y="849"/>
                    <a:pt x="238" y="747"/>
                  </a:cubicBezTo>
                  <a:cubicBezTo>
                    <a:pt x="61" y="644"/>
                    <a:pt x="0" y="417"/>
                    <a:pt x="102" y="239"/>
                  </a:cubicBezTo>
                  <a:cubicBezTo>
                    <a:pt x="205" y="61"/>
                    <a:pt x="432" y="0"/>
                    <a:pt x="610" y="103"/>
                  </a:cubicBezTo>
                  <a:cubicBezTo>
                    <a:pt x="788" y="206"/>
                    <a:pt x="849" y="433"/>
                    <a:pt x="746" y="611"/>
                  </a:cubicBezTo>
                  <a:close/>
                </a:path>
              </a:pathLst>
            </a:custGeom>
            <a:no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4" name="Secondary lines F"/>
          <p:cNvGrpSpPr/>
          <p:nvPr/>
        </p:nvGrpSpPr>
        <p:grpSpPr>
          <a:xfrm>
            <a:off x="2513806" y="1156494"/>
            <a:ext cx="1600201" cy="1927225"/>
            <a:chOff x="2513806" y="1156494"/>
            <a:chExt cx="1600201" cy="1927225"/>
          </a:xfrm>
        </p:grpSpPr>
        <p:sp>
          <p:nvSpPr>
            <p:cNvPr id="5161" name="Freeform 41"/>
            <p:cNvSpPr>
              <a:spLocks/>
            </p:cNvSpPr>
            <p:nvPr/>
          </p:nvSpPr>
          <p:spPr bwMode="auto">
            <a:xfrm>
              <a:off x="3436144" y="1178719"/>
              <a:ext cx="109538" cy="38100"/>
            </a:xfrm>
            <a:custGeom>
              <a:avLst/>
              <a:gdLst/>
              <a:ahLst/>
              <a:cxnLst>
                <a:cxn ang="0">
                  <a:pos x="0" y="0"/>
                </a:cxn>
                <a:cxn ang="0">
                  <a:pos x="73" y="26"/>
                </a:cxn>
              </a:cxnLst>
              <a:rect l="0" t="0" r="r" b="b"/>
              <a:pathLst>
                <a:path w="73" h="26">
                  <a:moveTo>
                    <a:pt x="0" y="0"/>
                  </a:moveTo>
                  <a:cubicBezTo>
                    <a:pt x="24" y="6"/>
                    <a:pt x="49" y="15"/>
                    <a:pt x="73" y="26"/>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62" name="Freeform 42"/>
            <p:cNvSpPr>
              <a:spLocks/>
            </p:cNvSpPr>
            <p:nvPr/>
          </p:nvSpPr>
          <p:spPr bwMode="auto">
            <a:xfrm>
              <a:off x="3290094" y="1156494"/>
              <a:ext cx="53975" cy="4763"/>
            </a:xfrm>
            <a:custGeom>
              <a:avLst/>
              <a:gdLst/>
              <a:ahLst/>
              <a:cxnLst>
                <a:cxn ang="0">
                  <a:pos x="0" y="0"/>
                </a:cxn>
                <a:cxn ang="0">
                  <a:pos x="36" y="3"/>
                </a:cxn>
              </a:cxnLst>
              <a:rect l="0" t="0" r="r" b="b"/>
              <a:pathLst>
                <a:path w="36" h="3">
                  <a:moveTo>
                    <a:pt x="0" y="0"/>
                  </a:moveTo>
                  <a:cubicBezTo>
                    <a:pt x="12" y="0"/>
                    <a:pt x="24" y="1"/>
                    <a:pt x="36" y="3"/>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63" name="Freeform 43"/>
            <p:cNvSpPr>
              <a:spLocks/>
            </p:cNvSpPr>
            <p:nvPr/>
          </p:nvSpPr>
          <p:spPr bwMode="auto">
            <a:xfrm>
              <a:off x="2855119" y="1162844"/>
              <a:ext cx="325438" cy="139700"/>
            </a:xfrm>
            <a:custGeom>
              <a:avLst/>
              <a:gdLst/>
              <a:ahLst/>
              <a:cxnLst>
                <a:cxn ang="0">
                  <a:pos x="0" y="93"/>
                </a:cxn>
                <a:cxn ang="0">
                  <a:pos x="216" y="0"/>
                </a:cxn>
              </a:cxnLst>
              <a:rect l="0" t="0" r="r" b="b"/>
              <a:pathLst>
                <a:path w="216" h="93">
                  <a:moveTo>
                    <a:pt x="0" y="93"/>
                  </a:moveTo>
                  <a:cubicBezTo>
                    <a:pt x="63" y="42"/>
                    <a:pt x="138" y="11"/>
                    <a:pt x="216"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67" name="Freeform 47"/>
            <p:cNvSpPr>
              <a:spLocks/>
            </p:cNvSpPr>
            <p:nvPr/>
          </p:nvSpPr>
          <p:spPr bwMode="auto">
            <a:xfrm>
              <a:off x="2513806" y="1488281"/>
              <a:ext cx="1571625" cy="1566863"/>
            </a:xfrm>
            <a:custGeom>
              <a:avLst/>
              <a:gdLst/>
              <a:ahLst/>
              <a:cxnLst>
                <a:cxn ang="0">
                  <a:pos x="122" y="0"/>
                </a:cxn>
                <a:cxn ang="0">
                  <a:pos x="284" y="603"/>
                </a:cxn>
                <a:cxn ang="0">
                  <a:pos x="1047" y="1044"/>
                </a:cxn>
              </a:cxnLst>
              <a:rect l="0" t="0" r="r" b="b"/>
              <a:pathLst>
                <a:path w="1047" h="1044">
                  <a:moveTo>
                    <a:pt x="122" y="0"/>
                  </a:moveTo>
                  <a:cubicBezTo>
                    <a:pt x="0" y="211"/>
                    <a:pt x="73" y="481"/>
                    <a:pt x="284" y="603"/>
                  </a:cubicBezTo>
                  <a:cubicBezTo>
                    <a:pt x="1047" y="1044"/>
                    <a:pt x="1047" y="1044"/>
                    <a:pt x="1047" y="1044"/>
                  </a:cubicBezTo>
                </a:path>
              </a:pathLst>
            </a:custGeom>
            <a:noFill/>
            <a:ln w="12700"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5168" name="Freeform 48"/>
            <p:cNvSpPr>
              <a:spLocks/>
            </p:cNvSpPr>
            <p:nvPr/>
          </p:nvSpPr>
          <p:spPr bwMode="auto">
            <a:xfrm>
              <a:off x="2667794" y="1461294"/>
              <a:ext cx="57150" cy="53975"/>
            </a:xfrm>
            <a:custGeom>
              <a:avLst/>
              <a:gdLst/>
              <a:ahLst/>
              <a:cxnLst>
                <a:cxn ang="0">
                  <a:pos x="33" y="27"/>
                </a:cxn>
                <a:cxn ang="0">
                  <a:pos x="11" y="33"/>
                </a:cxn>
                <a:cxn ang="0">
                  <a:pos x="5" y="10"/>
                </a:cxn>
                <a:cxn ang="0">
                  <a:pos x="27" y="4"/>
                </a:cxn>
                <a:cxn ang="0">
                  <a:pos x="33" y="27"/>
                </a:cxn>
              </a:cxnLst>
              <a:rect l="0" t="0" r="r" b="b"/>
              <a:pathLst>
                <a:path w="38" h="37">
                  <a:moveTo>
                    <a:pt x="33" y="27"/>
                  </a:moveTo>
                  <a:cubicBezTo>
                    <a:pt x="29" y="35"/>
                    <a:pt x="19" y="37"/>
                    <a:pt x="11" y="33"/>
                  </a:cubicBezTo>
                  <a:cubicBezTo>
                    <a:pt x="3" y="28"/>
                    <a:pt x="0" y="18"/>
                    <a:pt x="5" y="10"/>
                  </a:cubicBezTo>
                  <a:cubicBezTo>
                    <a:pt x="10" y="2"/>
                    <a:pt x="20" y="0"/>
                    <a:pt x="27" y="4"/>
                  </a:cubicBezTo>
                  <a:cubicBezTo>
                    <a:pt x="35" y="9"/>
                    <a:pt x="38" y="19"/>
                    <a:pt x="33" y="2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5169" name="Freeform 49"/>
            <p:cNvSpPr>
              <a:spLocks/>
            </p:cNvSpPr>
            <p:nvPr/>
          </p:nvSpPr>
          <p:spPr bwMode="auto">
            <a:xfrm>
              <a:off x="4058444" y="3026569"/>
              <a:ext cx="55563" cy="57150"/>
            </a:xfrm>
            <a:custGeom>
              <a:avLst/>
              <a:gdLst/>
              <a:ahLst/>
              <a:cxnLst>
                <a:cxn ang="0">
                  <a:pos x="33" y="27"/>
                </a:cxn>
                <a:cxn ang="0">
                  <a:pos x="10" y="33"/>
                </a:cxn>
                <a:cxn ang="0">
                  <a:pos x="4" y="11"/>
                </a:cxn>
                <a:cxn ang="0">
                  <a:pos x="27" y="4"/>
                </a:cxn>
                <a:cxn ang="0">
                  <a:pos x="33" y="27"/>
                </a:cxn>
              </a:cxnLst>
              <a:rect l="0" t="0" r="r" b="b"/>
              <a:pathLst>
                <a:path w="37" h="38">
                  <a:moveTo>
                    <a:pt x="33" y="27"/>
                  </a:moveTo>
                  <a:cubicBezTo>
                    <a:pt x="28" y="35"/>
                    <a:pt x="18" y="38"/>
                    <a:pt x="10" y="33"/>
                  </a:cubicBezTo>
                  <a:cubicBezTo>
                    <a:pt x="2" y="28"/>
                    <a:pt x="0" y="18"/>
                    <a:pt x="4" y="11"/>
                  </a:cubicBezTo>
                  <a:cubicBezTo>
                    <a:pt x="9" y="3"/>
                    <a:pt x="19" y="0"/>
                    <a:pt x="27" y="4"/>
                  </a:cubicBezTo>
                  <a:cubicBezTo>
                    <a:pt x="34" y="9"/>
                    <a:pt x="37" y="19"/>
                    <a:pt x="33" y="2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29" name="Circle A"/>
          <p:cNvGrpSpPr/>
          <p:nvPr/>
        </p:nvGrpSpPr>
        <p:grpSpPr>
          <a:xfrm>
            <a:off x="2717627" y="1267175"/>
            <a:ext cx="1117600" cy="1116013"/>
            <a:chOff x="4013994" y="510381"/>
            <a:chExt cx="1117600" cy="1116013"/>
          </a:xfrm>
        </p:grpSpPr>
        <p:sp>
          <p:nvSpPr>
            <p:cNvPr id="5173" name="Freeform 53"/>
            <p:cNvSpPr>
              <a:spLocks/>
            </p:cNvSpPr>
            <p:nvPr/>
          </p:nvSpPr>
          <p:spPr bwMode="auto">
            <a:xfrm>
              <a:off x="4090194" y="1089819"/>
              <a:ext cx="38100" cy="171450"/>
            </a:xfrm>
            <a:custGeom>
              <a:avLst/>
              <a:gdLst/>
              <a:ahLst/>
              <a:cxnLst>
                <a:cxn ang="0">
                  <a:pos x="26" y="114"/>
                </a:cxn>
                <a:cxn ang="0">
                  <a:pos x="0" y="0"/>
                </a:cxn>
              </a:cxnLst>
              <a:rect l="0" t="0" r="r" b="b"/>
              <a:pathLst>
                <a:path w="26" h="114">
                  <a:moveTo>
                    <a:pt x="26" y="114"/>
                  </a:moveTo>
                  <a:cubicBezTo>
                    <a:pt x="11" y="78"/>
                    <a:pt x="2" y="40"/>
                    <a:pt x="0" y="0"/>
                  </a:cubicBez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74" name="Freeform 54"/>
            <p:cNvSpPr>
              <a:spLocks/>
            </p:cNvSpPr>
            <p:nvPr/>
          </p:nvSpPr>
          <p:spPr bwMode="auto">
            <a:xfrm>
              <a:off x="4174331" y="1342231"/>
              <a:ext cx="115888" cy="119063"/>
            </a:xfrm>
            <a:custGeom>
              <a:avLst/>
              <a:gdLst/>
              <a:ahLst/>
              <a:cxnLst>
                <a:cxn ang="0">
                  <a:pos x="78" y="80"/>
                </a:cxn>
                <a:cxn ang="0">
                  <a:pos x="0" y="0"/>
                </a:cxn>
              </a:cxnLst>
              <a:rect l="0" t="0" r="r" b="b"/>
              <a:pathLst>
                <a:path w="78" h="80">
                  <a:moveTo>
                    <a:pt x="78" y="80"/>
                  </a:moveTo>
                  <a:cubicBezTo>
                    <a:pt x="48" y="58"/>
                    <a:pt x="21" y="31"/>
                    <a:pt x="0" y="0"/>
                  </a:cubicBez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75" name="Oval 55"/>
            <p:cNvSpPr>
              <a:spLocks noChangeArrowheads="1"/>
            </p:cNvSpPr>
            <p:nvPr/>
          </p:nvSpPr>
          <p:spPr bwMode="auto">
            <a:xfrm>
              <a:off x="4013994" y="510381"/>
              <a:ext cx="1117600" cy="1116013"/>
            </a:xfrm>
            <a:prstGeom prst="ellipse">
              <a:avLst/>
            </a:pr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5" name="Secondary lines A"/>
          <p:cNvGrpSpPr/>
          <p:nvPr/>
        </p:nvGrpSpPr>
        <p:grpSpPr>
          <a:xfrm>
            <a:off x="3886994" y="381794"/>
            <a:ext cx="1344613" cy="2035175"/>
            <a:chOff x="3886994" y="381794"/>
            <a:chExt cx="1344613" cy="2035175"/>
          </a:xfrm>
        </p:grpSpPr>
        <p:sp>
          <p:nvSpPr>
            <p:cNvPr id="5170" name="Freeform 50"/>
            <p:cNvSpPr>
              <a:spLocks/>
            </p:cNvSpPr>
            <p:nvPr/>
          </p:nvSpPr>
          <p:spPr bwMode="auto">
            <a:xfrm>
              <a:off x="5210969" y="891381"/>
              <a:ext cx="20638" cy="114300"/>
            </a:xfrm>
            <a:custGeom>
              <a:avLst/>
              <a:gdLst/>
              <a:ahLst/>
              <a:cxnLst>
                <a:cxn ang="0">
                  <a:pos x="0" y="0"/>
                </a:cxn>
                <a:cxn ang="0">
                  <a:pos x="14" y="76"/>
                </a:cxn>
              </a:cxnLst>
              <a:rect l="0" t="0" r="r" b="b"/>
              <a:pathLst>
                <a:path w="14" h="76">
                  <a:moveTo>
                    <a:pt x="0" y="0"/>
                  </a:moveTo>
                  <a:cubicBezTo>
                    <a:pt x="7" y="25"/>
                    <a:pt x="12" y="50"/>
                    <a:pt x="14" y="76"/>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71" name="Freeform 51"/>
            <p:cNvSpPr>
              <a:spLocks/>
            </p:cNvSpPr>
            <p:nvPr/>
          </p:nvSpPr>
          <p:spPr bwMode="auto">
            <a:xfrm>
              <a:off x="5155406" y="754856"/>
              <a:ext cx="23813" cy="46038"/>
            </a:xfrm>
            <a:custGeom>
              <a:avLst/>
              <a:gdLst/>
              <a:ahLst/>
              <a:cxnLst>
                <a:cxn ang="0">
                  <a:pos x="0" y="0"/>
                </a:cxn>
                <a:cxn ang="0">
                  <a:pos x="16" y="31"/>
                </a:cxn>
              </a:cxnLst>
              <a:rect l="0" t="0" r="r" b="b"/>
              <a:pathLst>
                <a:path w="16" h="31">
                  <a:moveTo>
                    <a:pt x="0" y="0"/>
                  </a:moveTo>
                  <a:cubicBezTo>
                    <a:pt x="6" y="10"/>
                    <a:pt x="11" y="21"/>
                    <a:pt x="16" y="31"/>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72" name="Freeform 52"/>
            <p:cNvSpPr>
              <a:spLocks/>
            </p:cNvSpPr>
            <p:nvPr/>
          </p:nvSpPr>
          <p:spPr bwMode="auto">
            <a:xfrm>
              <a:off x="4812506" y="451644"/>
              <a:ext cx="282575" cy="209550"/>
            </a:xfrm>
            <a:custGeom>
              <a:avLst/>
              <a:gdLst/>
              <a:ahLst/>
              <a:cxnLst>
                <a:cxn ang="0">
                  <a:pos x="0" y="0"/>
                </a:cxn>
                <a:cxn ang="0">
                  <a:pos x="188" y="140"/>
                </a:cxn>
              </a:cxnLst>
              <a:rect l="0" t="0" r="r" b="b"/>
              <a:pathLst>
                <a:path w="188" h="140">
                  <a:moveTo>
                    <a:pt x="0" y="0"/>
                  </a:moveTo>
                  <a:cubicBezTo>
                    <a:pt x="75" y="29"/>
                    <a:pt x="140" y="78"/>
                    <a:pt x="188" y="14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76" name="Freeform 56"/>
            <p:cNvSpPr>
              <a:spLocks/>
            </p:cNvSpPr>
            <p:nvPr/>
          </p:nvSpPr>
          <p:spPr bwMode="auto">
            <a:xfrm>
              <a:off x="3910806" y="407194"/>
              <a:ext cx="661988" cy="1985963"/>
            </a:xfrm>
            <a:custGeom>
              <a:avLst/>
              <a:gdLst/>
              <a:ahLst/>
              <a:cxnLst>
                <a:cxn ang="0">
                  <a:pos x="441" y="0"/>
                </a:cxn>
                <a:cxn ang="0">
                  <a:pos x="0" y="441"/>
                </a:cxn>
                <a:cxn ang="0">
                  <a:pos x="0" y="1323"/>
                </a:cxn>
              </a:cxnLst>
              <a:rect l="0" t="0" r="r" b="b"/>
              <a:pathLst>
                <a:path w="441" h="1323">
                  <a:moveTo>
                    <a:pt x="441" y="0"/>
                  </a:moveTo>
                  <a:cubicBezTo>
                    <a:pt x="197" y="0"/>
                    <a:pt x="0" y="197"/>
                    <a:pt x="0" y="441"/>
                  </a:cubicBezTo>
                  <a:cubicBezTo>
                    <a:pt x="0" y="1323"/>
                    <a:pt x="0" y="1323"/>
                    <a:pt x="0" y="1323"/>
                  </a:cubicBezTo>
                </a:path>
              </a:pathLst>
            </a:custGeom>
            <a:noFill/>
            <a:ln w="12700"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5177" name="Oval 57"/>
            <p:cNvSpPr>
              <a:spLocks noChangeArrowheads="1"/>
            </p:cNvSpPr>
            <p:nvPr/>
          </p:nvSpPr>
          <p:spPr bwMode="auto">
            <a:xfrm>
              <a:off x="4548981" y="381794"/>
              <a:ext cx="47625" cy="49213"/>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5178" name="Oval 58"/>
            <p:cNvSpPr>
              <a:spLocks noChangeArrowheads="1"/>
            </p:cNvSpPr>
            <p:nvPr/>
          </p:nvSpPr>
          <p:spPr bwMode="auto">
            <a:xfrm>
              <a:off x="3886994" y="2367756"/>
              <a:ext cx="49213" cy="49213"/>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25" name="Dashed circle"/>
          <p:cNvSpPr/>
          <p:nvPr/>
        </p:nvSpPr>
        <p:spPr>
          <a:xfrm>
            <a:off x="4020340" y="2018502"/>
            <a:ext cx="1111254" cy="1111254"/>
          </a:xfrm>
          <a:prstGeom prst="ellipse">
            <a:avLst/>
          </a:prstGeom>
          <a:noFill/>
          <a:ln w="12700" cap="rnd">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40" name="Text box A"/>
          <p:cNvGrpSpPr/>
          <p:nvPr/>
        </p:nvGrpSpPr>
        <p:grpSpPr>
          <a:xfrm>
            <a:off x="1779889" y="810657"/>
            <a:ext cx="845070" cy="526590"/>
            <a:chOff x="5915721" y="935983"/>
            <a:chExt cx="845070" cy="526590"/>
          </a:xfrm>
        </p:grpSpPr>
        <p:grpSp>
          <p:nvGrpSpPr>
            <p:cNvPr id="141" name="Lines"/>
            <p:cNvGrpSpPr/>
            <p:nvPr/>
          </p:nvGrpSpPr>
          <p:grpSpPr>
            <a:xfrm>
              <a:off x="5915721" y="1153626"/>
              <a:ext cx="845070" cy="90084"/>
              <a:chOff x="5915721" y="1153626"/>
              <a:chExt cx="845070" cy="90084"/>
            </a:xfrm>
          </p:grpSpPr>
          <p:sp>
            <p:nvSpPr>
              <p:cNvPr id="145" name="Line 4"/>
              <p:cNvSpPr>
                <a:spLocks noChangeShapeType="1"/>
              </p:cNvSpPr>
              <p:nvPr/>
            </p:nvSpPr>
            <p:spPr bwMode="auto">
              <a:xfrm>
                <a:off x="6683921" y="1243710"/>
                <a:ext cx="76870" cy="0"/>
              </a:xfrm>
              <a:prstGeom prst="lin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6" name="Line 5"/>
              <p:cNvSpPr>
                <a:spLocks noChangeShapeType="1"/>
              </p:cNvSpPr>
              <p:nvPr/>
            </p:nvSpPr>
            <p:spPr bwMode="auto">
              <a:xfrm>
                <a:off x="5915721" y="1243710"/>
                <a:ext cx="77373" cy="0"/>
              </a:xfrm>
              <a:prstGeom prst="lin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7" name="Line 6"/>
              <p:cNvSpPr>
                <a:spLocks noChangeShapeType="1"/>
              </p:cNvSpPr>
              <p:nvPr/>
            </p:nvSpPr>
            <p:spPr bwMode="auto">
              <a:xfrm>
                <a:off x="6149849" y="1153626"/>
                <a:ext cx="377317" cy="0"/>
              </a:xfrm>
              <a:prstGeom prst="lin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42" name="Rectangle 7"/>
            <p:cNvSpPr>
              <a:spLocks noChangeArrowheads="1"/>
            </p:cNvSpPr>
            <p:nvPr/>
          </p:nvSpPr>
          <p:spPr bwMode="auto">
            <a:xfrm>
              <a:off x="6007563" y="1185574"/>
              <a:ext cx="653554" cy="2769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ctr" fontAlgn="base">
                <a:spcBef>
                  <a:spcPct val="0"/>
                </a:spcBef>
                <a:spcAft>
                  <a:spcPct val="0"/>
                </a:spcAft>
              </a:pPr>
              <a:r>
                <a:rPr lang="en-US" sz="900" dirty="0" smtClean="0">
                  <a:latin typeface="Nexa Light" charset="0"/>
                  <a:cs typeface="Arial" pitchFamily="34" charset="0"/>
                </a:rPr>
                <a:t>User -oriented</a:t>
              </a:r>
              <a:endParaRPr kumimoji="0" lang="ru-RU" sz="900" b="0" i="0" u="none" strike="noStrike" cap="none" normalizeH="0" baseline="0" dirty="0">
                <a:ln>
                  <a:noFill/>
                </a:ln>
                <a:effectLst/>
                <a:latin typeface="Arial" pitchFamily="34" charset="0"/>
                <a:cs typeface="Arial" pitchFamily="34" charset="0"/>
              </a:endParaRPr>
            </a:p>
          </p:txBody>
        </p:sp>
        <p:sp>
          <p:nvSpPr>
            <p:cNvPr id="143" name="Rectangle 8"/>
            <p:cNvSpPr>
              <a:spLocks noChangeArrowheads="1"/>
            </p:cNvSpPr>
            <p:nvPr/>
          </p:nvSpPr>
          <p:spPr bwMode="auto">
            <a:xfrm>
              <a:off x="6271064" y="935983"/>
              <a:ext cx="125034"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Nexa Bold" charset="0"/>
                  <a:cs typeface="Arial" pitchFamily="34" charset="0"/>
                </a:rPr>
                <a:t>F</a:t>
              </a:r>
              <a:endParaRPr kumimoji="0" lang="ru-RU" sz="1600" b="0" i="0" u="none" strike="noStrike" cap="none" normalizeH="0" baseline="0" dirty="0">
                <a:ln>
                  <a:noFill/>
                </a:ln>
                <a:effectLst/>
                <a:latin typeface="Arial" pitchFamily="34" charset="0"/>
                <a:cs typeface="Arial" pitchFamily="34" charset="0"/>
              </a:endParaRPr>
            </a:p>
          </p:txBody>
        </p:sp>
      </p:grpSp>
      <p:grpSp>
        <p:nvGrpSpPr>
          <p:cNvPr id="148" name="Text box C"/>
          <p:cNvGrpSpPr/>
          <p:nvPr/>
        </p:nvGrpSpPr>
        <p:grpSpPr>
          <a:xfrm>
            <a:off x="6974548" y="3170157"/>
            <a:ext cx="845070" cy="808094"/>
            <a:chOff x="5915721" y="931478"/>
            <a:chExt cx="845070" cy="808094"/>
          </a:xfrm>
        </p:grpSpPr>
        <p:grpSp>
          <p:nvGrpSpPr>
            <p:cNvPr id="149" name="Lines"/>
            <p:cNvGrpSpPr/>
            <p:nvPr/>
          </p:nvGrpSpPr>
          <p:grpSpPr>
            <a:xfrm>
              <a:off x="5915721" y="1154150"/>
              <a:ext cx="845070" cy="89560"/>
              <a:chOff x="5915721" y="1154150"/>
              <a:chExt cx="845070" cy="89560"/>
            </a:xfrm>
          </p:grpSpPr>
          <p:sp>
            <p:nvSpPr>
              <p:cNvPr id="153" name="Line 4"/>
              <p:cNvSpPr>
                <a:spLocks noChangeShapeType="1"/>
              </p:cNvSpPr>
              <p:nvPr/>
            </p:nvSpPr>
            <p:spPr bwMode="auto">
              <a:xfrm>
                <a:off x="6683921" y="1243710"/>
                <a:ext cx="76870" cy="0"/>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4" name="Line 5"/>
              <p:cNvSpPr>
                <a:spLocks noChangeShapeType="1"/>
              </p:cNvSpPr>
              <p:nvPr/>
            </p:nvSpPr>
            <p:spPr bwMode="auto">
              <a:xfrm>
                <a:off x="5915721" y="1243710"/>
                <a:ext cx="77373" cy="0"/>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5" name="Line 6"/>
              <p:cNvSpPr>
                <a:spLocks noChangeShapeType="1"/>
              </p:cNvSpPr>
              <p:nvPr/>
            </p:nvSpPr>
            <p:spPr bwMode="auto">
              <a:xfrm>
                <a:off x="6149849" y="1154150"/>
                <a:ext cx="377317" cy="0"/>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50" name="Rectangle 7"/>
            <p:cNvSpPr>
              <a:spLocks noChangeArrowheads="1"/>
            </p:cNvSpPr>
            <p:nvPr/>
          </p:nvSpPr>
          <p:spPr bwMode="auto">
            <a:xfrm>
              <a:off x="6011177" y="1185574"/>
              <a:ext cx="667455" cy="5539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ctr" fontAlgn="base">
                <a:spcBef>
                  <a:spcPct val="0"/>
                </a:spcBef>
                <a:spcAft>
                  <a:spcPct val="0"/>
                </a:spcAft>
              </a:pPr>
              <a:r>
                <a:rPr lang="en-US" sz="900" dirty="0" smtClean="0">
                  <a:latin typeface="Nexa Light" charset="0"/>
                  <a:cs typeface="Arial" pitchFamily="34" charset="0"/>
                </a:rPr>
                <a:t>Fully </a:t>
              </a:r>
              <a:r>
                <a:rPr lang="en-US" sz="900" dirty="0">
                  <a:latin typeface="Nexa Light" charset="0"/>
                  <a:cs typeface="Arial" pitchFamily="34" charset="0"/>
                </a:rPr>
                <a:t>implemented during the </a:t>
              </a:r>
              <a:r>
                <a:rPr lang="en-US" sz="900" dirty="0" err="1">
                  <a:latin typeface="Nexa Light" charset="0"/>
                  <a:cs typeface="Arial" pitchFamily="34" charset="0"/>
                </a:rPr>
                <a:t>hackathon</a:t>
              </a:r>
              <a:endParaRPr kumimoji="0" lang="ru-RU" sz="900" b="0" i="0" u="none" strike="noStrike" cap="none" normalizeH="0" baseline="0" dirty="0">
                <a:ln>
                  <a:noFill/>
                </a:ln>
                <a:effectLst/>
                <a:latin typeface="Arial" pitchFamily="34" charset="0"/>
                <a:cs typeface="Arial" pitchFamily="34" charset="0"/>
              </a:endParaRPr>
            </a:p>
          </p:txBody>
        </p:sp>
        <p:sp>
          <p:nvSpPr>
            <p:cNvPr id="151" name="Rectangle 8"/>
            <p:cNvSpPr>
              <a:spLocks noChangeArrowheads="1"/>
            </p:cNvSpPr>
            <p:nvPr/>
          </p:nvSpPr>
          <p:spPr bwMode="auto">
            <a:xfrm>
              <a:off x="6270011" y="931478"/>
              <a:ext cx="147476"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Nexa Bold" charset="0"/>
                  <a:cs typeface="Arial" pitchFamily="34" charset="0"/>
                </a:rPr>
                <a:t>C</a:t>
              </a:r>
              <a:endParaRPr kumimoji="0" lang="ru-RU" sz="1600" b="0" i="0" u="none" strike="noStrike" cap="none" normalizeH="0" baseline="0" dirty="0">
                <a:ln>
                  <a:noFill/>
                </a:ln>
                <a:effectLst/>
                <a:latin typeface="Arial" pitchFamily="34" charset="0"/>
                <a:cs typeface="Arial" pitchFamily="34" charset="0"/>
              </a:endParaRPr>
            </a:p>
          </p:txBody>
        </p:sp>
      </p:grpSp>
      <p:grpSp>
        <p:nvGrpSpPr>
          <p:cNvPr id="156" name="Text box B"/>
          <p:cNvGrpSpPr/>
          <p:nvPr/>
        </p:nvGrpSpPr>
        <p:grpSpPr>
          <a:xfrm>
            <a:off x="6974548" y="1389695"/>
            <a:ext cx="845070" cy="669594"/>
            <a:chOff x="5915721" y="931478"/>
            <a:chExt cx="845070" cy="669594"/>
          </a:xfrm>
        </p:grpSpPr>
        <p:grpSp>
          <p:nvGrpSpPr>
            <p:cNvPr id="157" name="Lines"/>
            <p:cNvGrpSpPr/>
            <p:nvPr/>
          </p:nvGrpSpPr>
          <p:grpSpPr>
            <a:xfrm>
              <a:off x="5915721" y="1153626"/>
              <a:ext cx="845070" cy="90084"/>
              <a:chOff x="5915721" y="1153626"/>
              <a:chExt cx="845070" cy="90084"/>
            </a:xfrm>
          </p:grpSpPr>
          <p:sp>
            <p:nvSpPr>
              <p:cNvPr id="161" name="Line 4"/>
              <p:cNvSpPr>
                <a:spLocks noChangeShapeType="1"/>
              </p:cNvSpPr>
              <p:nvPr/>
            </p:nvSpPr>
            <p:spPr bwMode="auto">
              <a:xfrm>
                <a:off x="6683921" y="1243710"/>
                <a:ext cx="76870" cy="0"/>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2" name="Line 5"/>
              <p:cNvSpPr>
                <a:spLocks noChangeShapeType="1"/>
              </p:cNvSpPr>
              <p:nvPr/>
            </p:nvSpPr>
            <p:spPr bwMode="auto">
              <a:xfrm>
                <a:off x="5915721" y="1243710"/>
                <a:ext cx="77373" cy="0"/>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3" name="Line 6"/>
              <p:cNvSpPr>
                <a:spLocks noChangeShapeType="1"/>
              </p:cNvSpPr>
              <p:nvPr/>
            </p:nvSpPr>
            <p:spPr bwMode="auto">
              <a:xfrm>
                <a:off x="6149850" y="1153626"/>
                <a:ext cx="373622" cy="0"/>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58" name="Rectangle 7"/>
            <p:cNvSpPr>
              <a:spLocks noChangeArrowheads="1"/>
            </p:cNvSpPr>
            <p:nvPr/>
          </p:nvSpPr>
          <p:spPr bwMode="auto">
            <a:xfrm>
              <a:off x="6035800" y="1185574"/>
              <a:ext cx="667455" cy="4154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ctr" fontAlgn="base">
                <a:spcBef>
                  <a:spcPct val="0"/>
                </a:spcBef>
                <a:spcAft>
                  <a:spcPct val="0"/>
                </a:spcAft>
              </a:pPr>
              <a:r>
                <a:rPr lang="en-US" sz="900" dirty="0">
                  <a:latin typeface="Nexa Light" charset="0"/>
                  <a:cs typeface="Arial" pitchFamily="34" charset="0"/>
                </a:rPr>
                <a:t>U</a:t>
              </a:r>
              <a:r>
                <a:rPr lang="en-US" sz="900" dirty="0" smtClean="0">
                  <a:latin typeface="Nexa Light" charset="0"/>
                  <a:cs typeface="Arial" pitchFamily="34" charset="0"/>
                </a:rPr>
                <a:t>ses </a:t>
              </a:r>
              <a:r>
                <a:rPr lang="en-US" sz="900" dirty="0">
                  <a:latin typeface="Nexa Light" charset="0"/>
                  <a:cs typeface="Arial" pitchFamily="34" charset="0"/>
                </a:rPr>
                <a:t>the most modern technologies</a:t>
              </a:r>
              <a:endParaRPr kumimoji="0" lang="ru-RU" sz="900" b="0" i="0" u="none" strike="noStrike" cap="none" normalizeH="0" baseline="0" dirty="0">
                <a:ln>
                  <a:noFill/>
                </a:ln>
                <a:effectLst/>
                <a:latin typeface="Arial" pitchFamily="34" charset="0"/>
                <a:cs typeface="Arial" pitchFamily="34" charset="0"/>
              </a:endParaRPr>
            </a:p>
          </p:txBody>
        </p:sp>
        <p:sp>
          <p:nvSpPr>
            <p:cNvPr id="159" name="Rectangle 8"/>
            <p:cNvSpPr>
              <a:spLocks noChangeArrowheads="1"/>
            </p:cNvSpPr>
            <p:nvPr/>
          </p:nvSpPr>
          <p:spPr bwMode="auto">
            <a:xfrm>
              <a:off x="6274774" y="931478"/>
              <a:ext cx="147476"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Nexa Bold" charset="0"/>
                  <a:cs typeface="Arial" pitchFamily="34" charset="0"/>
                </a:rPr>
                <a:t>B</a:t>
              </a:r>
              <a:endParaRPr kumimoji="0" lang="ru-RU" sz="1600" b="0" i="0" u="none" strike="noStrike" cap="none" normalizeH="0" baseline="0" dirty="0">
                <a:ln>
                  <a:noFill/>
                </a:ln>
                <a:effectLst/>
                <a:latin typeface="Arial" pitchFamily="34" charset="0"/>
                <a:cs typeface="Arial" pitchFamily="34" charset="0"/>
              </a:endParaRPr>
            </a:p>
          </p:txBody>
        </p:sp>
      </p:grpSp>
      <p:grpSp>
        <p:nvGrpSpPr>
          <p:cNvPr id="164" name="Text box D"/>
          <p:cNvGrpSpPr/>
          <p:nvPr/>
        </p:nvGrpSpPr>
        <p:grpSpPr>
          <a:xfrm>
            <a:off x="2800688" y="4270294"/>
            <a:ext cx="848896" cy="392595"/>
            <a:chOff x="5915721" y="931478"/>
            <a:chExt cx="848896" cy="392595"/>
          </a:xfrm>
        </p:grpSpPr>
        <p:grpSp>
          <p:nvGrpSpPr>
            <p:cNvPr id="165" name="Lines"/>
            <p:cNvGrpSpPr/>
            <p:nvPr/>
          </p:nvGrpSpPr>
          <p:grpSpPr>
            <a:xfrm>
              <a:off x="5915721" y="1153626"/>
              <a:ext cx="848896" cy="90608"/>
              <a:chOff x="5915721" y="1153626"/>
              <a:chExt cx="848896" cy="90608"/>
            </a:xfrm>
          </p:grpSpPr>
          <p:sp>
            <p:nvSpPr>
              <p:cNvPr id="169" name="Line 4"/>
              <p:cNvSpPr>
                <a:spLocks noChangeShapeType="1"/>
              </p:cNvSpPr>
              <p:nvPr/>
            </p:nvSpPr>
            <p:spPr bwMode="auto">
              <a:xfrm>
                <a:off x="6683920" y="1243710"/>
                <a:ext cx="80697" cy="0"/>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0" name="Line 5"/>
              <p:cNvSpPr>
                <a:spLocks noChangeShapeType="1"/>
              </p:cNvSpPr>
              <p:nvPr/>
            </p:nvSpPr>
            <p:spPr bwMode="auto">
              <a:xfrm>
                <a:off x="5915721" y="1244234"/>
                <a:ext cx="77373" cy="0"/>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1" name="Line 6"/>
              <p:cNvSpPr>
                <a:spLocks noChangeShapeType="1"/>
              </p:cNvSpPr>
              <p:nvPr/>
            </p:nvSpPr>
            <p:spPr bwMode="auto">
              <a:xfrm>
                <a:off x="6149849" y="1153626"/>
                <a:ext cx="377317" cy="0"/>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66" name="Rectangle 7"/>
            <p:cNvSpPr>
              <a:spLocks noChangeArrowheads="1"/>
            </p:cNvSpPr>
            <p:nvPr/>
          </p:nvSpPr>
          <p:spPr bwMode="auto">
            <a:xfrm>
              <a:off x="6035800" y="1185574"/>
              <a:ext cx="610269"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ctr" fontAlgn="base">
                <a:spcBef>
                  <a:spcPct val="0"/>
                </a:spcBef>
                <a:spcAft>
                  <a:spcPct val="0"/>
                </a:spcAft>
              </a:pPr>
              <a:r>
                <a:rPr lang="en-US" sz="900" dirty="0">
                  <a:latin typeface="Nexa Light" charset="0"/>
                  <a:cs typeface="Arial" pitchFamily="34" charset="0"/>
                </a:rPr>
                <a:t>Accuracy</a:t>
              </a:r>
              <a:endParaRPr kumimoji="0" lang="ru-RU" sz="900" b="0" i="0" u="none" strike="noStrike" cap="none" normalizeH="0" baseline="0" dirty="0">
                <a:ln>
                  <a:noFill/>
                </a:ln>
                <a:effectLst/>
                <a:latin typeface="Arial" pitchFamily="34" charset="0"/>
                <a:cs typeface="Arial" pitchFamily="34" charset="0"/>
              </a:endParaRPr>
            </a:p>
          </p:txBody>
        </p:sp>
        <p:sp>
          <p:nvSpPr>
            <p:cNvPr id="167" name="Rectangle 8"/>
            <p:cNvSpPr>
              <a:spLocks noChangeArrowheads="1"/>
            </p:cNvSpPr>
            <p:nvPr/>
          </p:nvSpPr>
          <p:spPr bwMode="auto">
            <a:xfrm>
              <a:off x="6274774" y="931478"/>
              <a:ext cx="147476"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Nexa Bold" charset="0"/>
                  <a:cs typeface="Arial" pitchFamily="34" charset="0"/>
                </a:rPr>
                <a:t>D</a:t>
              </a:r>
              <a:endParaRPr kumimoji="0" lang="ru-RU" sz="1600" b="0" i="0" u="none" strike="noStrike" cap="none" normalizeH="0" baseline="0" dirty="0">
                <a:ln>
                  <a:noFill/>
                </a:ln>
                <a:effectLst/>
                <a:latin typeface="Arial" pitchFamily="34" charset="0"/>
                <a:cs typeface="Arial" pitchFamily="34" charset="0"/>
              </a:endParaRPr>
            </a:p>
          </p:txBody>
        </p:sp>
      </p:grpSp>
      <p:grpSp>
        <p:nvGrpSpPr>
          <p:cNvPr id="172" name="Text box E"/>
          <p:cNvGrpSpPr/>
          <p:nvPr/>
        </p:nvGrpSpPr>
        <p:grpSpPr>
          <a:xfrm>
            <a:off x="1301652" y="3170157"/>
            <a:ext cx="845070" cy="392595"/>
            <a:chOff x="5915721" y="931478"/>
            <a:chExt cx="845070" cy="392595"/>
          </a:xfrm>
        </p:grpSpPr>
        <p:grpSp>
          <p:nvGrpSpPr>
            <p:cNvPr id="173" name="Lines"/>
            <p:cNvGrpSpPr/>
            <p:nvPr/>
          </p:nvGrpSpPr>
          <p:grpSpPr>
            <a:xfrm>
              <a:off x="5915721" y="1153626"/>
              <a:ext cx="845070" cy="90084"/>
              <a:chOff x="5915721" y="1153626"/>
              <a:chExt cx="845070" cy="90084"/>
            </a:xfrm>
          </p:grpSpPr>
          <p:sp>
            <p:nvSpPr>
              <p:cNvPr id="177" name="Line 4"/>
              <p:cNvSpPr>
                <a:spLocks noChangeShapeType="1"/>
              </p:cNvSpPr>
              <p:nvPr/>
            </p:nvSpPr>
            <p:spPr bwMode="auto">
              <a:xfrm>
                <a:off x="6683921" y="1243710"/>
                <a:ext cx="76870" cy="0"/>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8" name="Line 5"/>
              <p:cNvSpPr>
                <a:spLocks noChangeShapeType="1"/>
              </p:cNvSpPr>
              <p:nvPr/>
            </p:nvSpPr>
            <p:spPr bwMode="auto">
              <a:xfrm>
                <a:off x="5915721" y="1243710"/>
                <a:ext cx="77373" cy="0"/>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9" name="Line 6"/>
              <p:cNvSpPr>
                <a:spLocks noChangeShapeType="1"/>
              </p:cNvSpPr>
              <p:nvPr/>
            </p:nvSpPr>
            <p:spPr bwMode="auto">
              <a:xfrm>
                <a:off x="6149850" y="1153626"/>
                <a:ext cx="373622" cy="0"/>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74" name="Rectangle 7"/>
            <p:cNvSpPr>
              <a:spLocks noChangeArrowheads="1"/>
            </p:cNvSpPr>
            <p:nvPr/>
          </p:nvSpPr>
          <p:spPr bwMode="auto">
            <a:xfrm>
              <a:off x="6035800" y="1185574"/>
              <a:ext cx="610269"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ctr" fontAlgn="base">
                <a:spcBef>
                  <a:spcPct val="0"/>
                </a:spcBef>
                <a:spcAft>
                  <a:spcPct val="0"/>
                </a:spcAft>
              </a:pPr>
              <a:r>
                <a:rPr lang="en-US" sz="900" dirty="0" smtClean="0">
                  <a:latin typeface="Nexa Light" charset="0"/>
                  <a:cs typeface="Arial" pitchFamily="34" charset="0"/>
                </a:rPr>
                <a:t>Versatility</a:t>
              </a:r>
              <a:endParaRPr kumimoji="0" lang="ru-RU" sz="900" b="0" i="0" u="none" strike="noStrike" cap="none" normalizeH="0" baseline="0" dirty="0">
                <a:ln>
                  <a:noFill/>
                </a:ln>
                <a:effectLst/>
                <a:latin typeface="Arial" pitchFamily="34" charset="0"/>
                <a:cs typeface="Arial" pitchFamily="34" charset="0"/>
              </a:endParaRPr>
            </a:p>
          </p:txBody>
        </p:sp>
        <p:sp>
          <p:nvSpPr>
            <p:cNvPr id="175" name="Rectangle 8"/>
            <p:cNvSpPr>
              <a:spLocks noChangeArrowheads="1"/>
            </p:cNvSpPr>
            <p:nvPr/>
          </p:nvSpPr>
          <p:spPr bwMode="auto">
            <a:xfrm>
              <a:off x="6274774" y="931478"/>
              <a:ext cx="136256"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latin typeface="Nexa Bold" charset="0"/>
                  <a:cs typeface="Arial" pitchFamily="34" charset="0"/>
                </a:rPr>
                <a:t>E</a:t>
              </a:r>
              <a:endParaRPr kumimoji="0" lang="ru-RU" sz="1600" b="0" i="0" u="none" strike="noStrike" cap="none" normalizeH="0" baseline="0" dirty="0">
                <a:ln>
                  <a:noFill/>
                </a:ln>
                <a:effectLst/>
                <a:latin typeface="Arial" pitchFamily="34" charset="0"/>
                <a:cs typeface="Arial" pitchFamily="34" charset="0"/>
              </a:endParaRPr>
            </a:p>
          </p:txBody>
        </p:sp>
      </p:grpSp>
      <p:grpSp>
        <p:nvGrpSpPr>
          <p:cNvPr id="180" name="Text box F"/>
          <p:cNvGrpSpPr/>
          <p:nvPr/>
        </p:nvGrpSpPr>
        <p:grpSpPr>
          <a:xfrm>
            <a:off x="5250396" y="73768"/>
            <a:ext cx="845070" cy="669594"/>
            <a:chOff x="5915721" y="931478"/>
            <a:chExt cx="845070" cy="669594"/>
          </a:xfrm>
        </p:grpSpPr>
        <p:grpSp>
          <p:nvGrpSpPr>
            <p:cNvPr id="181" name="Lines"/>
            <p:cNvGrpSpPr/>
            <p:nvPr/>
          </p:nvGrpSpPr>
          <p:grpSpPr>
            <a:xfrm>
              <a:off x="5915721" y="1153626"/>
              <a:ext cx="845070" cy="90084"/>
              <a:chOff x="5915721" y="1153626"/>
              <a:chExt cx="845070" cy="90084"/>
            </a:xfrm>
          </p:grpSpPr>
          <p:sp>
            <p:nvSpPr>
              <p:cNvPr id="185" name="Line 4"/>
              <p:cNvSpPr>
                <a:spLocks noChangeShapeType="1"/>
              </p:cNvSpPr>
              <p:nvPr/>
            </p:nvSpPr>
            <p:spPr bwMode="auto">
              <a:xfrm>
                <a:off x="6683921" y="1243710"/>
                <a:ext cx="76870"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6" name="Line 5"/>
              <p:cNvSpPr>
                <a:spLocks noChangeShapeType="1"/>
              </p:cNvSpPr>
              <p:nvPr/>
            </p:nvSpPr>
            <p:spPr bwMode="auto">
              <a:xfrm>
                <a:off x="5915721" y="1243710"/>
                <a:ext cx="77373"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7" name="Line 6"/>
              <p:cNvSpPr>
                <a:spLocks noChangeShapeType="1"/>
              </p:cNvSpPr>
              <p:nvPr/>
            </p:nvSpPr>
            <p:spPr bwMode="auto">
              <a:xfrm>
                <a:off x="6149850" y="1153626"/>
                <a:ext cx="373622"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82" name="Rectangle 7"/>
            <p:cNvSpPr>
              <a:spLocks noChangeArrowheads="1"/>
            </p:cNvSpPr>
            <p:nvPr/>
          </p:nvSpPr>
          <p:spPr bwMode="auto">
            <a:xfrm>
              <a:off x="6035800" y="1185574"/>
              <a:ext cx="610269" cy="4154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ctr" fontAlgn="base">
                <a:spcBef>
                  <a:spcPct val="0"/>
                </a:spcBef>
                <a:spcAft>
                  <a:spcPct val="0"/>
                </a:spcAft>
              </a:pPr>
              <a:r>
                <a:rPr lang="en-US" sz="900" dirty="0" smtClean="0">
                  <a:latin typeface="Nexa Light" charset="0"/>
                  <a:cs typeface="Arial" pitchFamily="34" charset="0"/>
                </a:rPr>
                <a:t>Increases user</a:t>
              </a:r>
            </a:p>
            <a:p>
              <a:pPr lvl="0" algn="ctr" fontAlgn="base">
                <a:spcBef>
                  <a:spcPct val="0"/>
                </a:spcBef>
                <a:spcAft>
                  <a:spcPct val="0"/>
                </a:spcAft>
              </a:pPr>
              <a:r>
                <a:rPr lang="en-US" sz="900" dirty="0" smtClean="0">
                  <a:latin typeface="Nexa Light" charset="0"/>
                  <a:cs typeface="Arial" pitchFamily="34" charset="0"/>
                </a:rPr>
                <a:t>time</a:t>
              </a:r>
              <a:endParaRPr kumimoji="0" lang="ru-RU" sz="900" b="0" i="0" u="none" strike="noStrike" cap="none" normalizeH="0" baseline="0" dirty="0">
                <a:ln>
                  <a:noFill/>
                </a:ln>
                <a:effectLst/>
                <a:latin typeface="Arial" pitchFamily="34" charset="0"/>
                <a:cs typeface="Arial" pitchFamily="34" charset="0"/>
              </a:endParaRPr>
            </a:p>
          </p:txBody>
        </p:sp>
        <p:sp>
          <p:nvSpPr>
            <p:cNvPr id="183" name="Rectangle 8"/>
            <p:cNvSpPr>
              <a:spLocks noChangeArrowheads="1"/>
            </p:cNvSpPr>
            <p:nvPr/>
          </p:nvSpPr>
          <p:spPr bwMode="auto">
            <a:xfrm>
              <a:off x="6274774" y="931478"/>
              <a:ext cx="147476"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Nexa Bold" charset="0"/>
                  <a:cs typeface="Arial" pitchFamily="34" charset="0"/>
                </a:rPr>
                <a:t>A</a:t>
              </a:r>
              <a:endParaRPr kumimoji="0" lang="ru-RU" sz="1600" b="0" i="0" u="none" strike="noStrike" cap="none" normalizeH="0" baseline="0" dirty="0">
                <a:ln>
                  <a:noFill/>
                </a:ln>
                <a:effectLst/>
                <a:latin typeface="Arial" pitchFamily="34" charset="0"/>
                <a:cs typeface="Arial" pitchFamily="34" charset="0"/>
              </a:endParaRPr>
            </a:p>
          </p:txBody>
        </p:sp>
      </p:grpSp>
      <p:grpSp>
        <p:nvGrpSpPr>
          <p:cNvPr id="117" name="New Ideas"/>
          <p:cNvGrpSpPr>
            <a:grpSpLocks noChangeAspect="1"/>
          </p:cNvGrpSpPr>
          <p:nvPr/>
        </p:nvGrpSpPr>
        <p:grpSpPr>
          <a:xfrm>
            <a:off x="4364572" y="2211807"/>
            <a:ext cx="483870" cy="653414"/>
            <a:chOff x="4786313" y="711201"/>
            <a:chExt cx="403225" cy="544512"/>
          </a:xfrm>
        </p:grpSpPr>
        <p:sp>
          <p:nvSpPr>
            <p:cNvPr id="118" name="Freeform 839"/>
            <p:cNvSpPr>
              <a:spLocks/>
            </p:cNvSpPr>
            <p:nvPr/>
          </p:nvSpPr>
          <p:spPr bwMode="auto">
            <a:xfrm>
              <a:off x="4897438" y="885826"/>
              <a:ext cx="120650" cy="144463"/>
            </a:xfrm>
            <a:custGeom>
              <a:avLst/>
              <a:gdLst/>
              <a:ahLst/>
              <a:cxnLst>
                <a:cxn ang="0">
                  <a:pos x="78" y="132"/>
                </a:cxn>
                <a:cxn ang="0">
                  <a:pos x="78" y="21"/>
                </a:cxn>
                <a:cxn ang="0">
                  <a:pos x="82" y="12"/>
                </a:cxn>
                <a:cxn ang="0">
                  <a:pos x="92" y="8"/>
                </a:cxn>
                <a:cxn ang="0">
                  <a:pos x="101" y="12"/>
                </a:cxn>
                <a:cxn ang="0">
                  <a:pos x="105" y="21"/>
                </a:cxn>
                <a:cxn ang="0">
                  <a:pos x="92" y="35"/>
                </a:cxn>
                <a:cxn ang="0">
                  <a:pos x="57" y="35"/>
                </a:cxn>
                <a:cxn ang="0">
                  <a:pos x="22" y="35"/>
                </a:cxn>
                <a:cxn ang="0">
                  <a:pos x="8" y="21"/>
                </a:cxn>
                <a:cxn ang="0">
                  <a:pos x="12" y="12"/>
                </a:cxn>
                <a:cxn ang="0">
                  <a:pos x="22" y="8"/>
                </a:cxn>
                <a:cxn ang="0">
                  <a:pos x="32" y="12"/>
                </a:cxn>
                <a:cxn ang="0">
                  <a:pos x="36" y="21"/>
                </a:cxn>
                <a:cxn ang="0">
                  <a:pos x="36" y="132"/>
                </a:cxn>
                <a:cxn ang="0">
                  <a:pos x="40" y="136"/>
                </a:cxn>
                <a:cxn ang="0">
                  <a:pos x="44" y="132"/>
                </a:cxn>
                <a:cxn ang="0">
                  <a:pos x="44" y="21"/>
                </a:cxn>
                <a:cxn ang="0">
                  <a:pos x="37" y="6"/>
                </a:cxn>
                <a:cxn ang="0">
                  <a:pos x="22" y="0"/>
                </a:cxn>
                <a:cxn ang="0">
                  <a:pos x="7" y="6"/>
                </a:cxn>
                <a:cxn ang="0">
                  <a:pos x="0" y="21"/>
                </a:cxn>
                <a:cxn ang="0">
                  <a:pos x="22" y="43"/>
                </a:cxn>
                <a:cxn ang="0">
                  <a:pos x="57" y="43"/>
                </a:cxn>
                <a:cxn ang="0">
                  <a:pos x="92" y="43"/>
                </a:cxn>
                <a:cxn ang="0">
                  <a:pos x="113" y="21"/>
                </a:cxn>
                <a:cxn ang="0">
                  <a:pos x="107" y="6"/>
                </a:cxn>
                <a:cxn ang="0">
                  <a:pos x="92" y="0"/>
                </a:cxn>
                <a:cxn ang="0">
                  <a:pos x="76" y="6"/>
                </a:cxn>
                <a:cxn ang="0">
                  <a:pos x="70" y="21"/>
                </a:cxn>
                <a:cxn ang="0">
                  <a:pos x="70" y="132"/>
                </a:cxn>
                <a:cxn ang="0">
                  <a:pos x="74" y="136"/>
                </a:cxn>
                <a:cxn ang="0">
                  <a:pos x="78" y="132"/>
                </a:cxn>
              </a:cxnLst>
              <a:rect l="0" t="0" r="r" b="b"/>
              <a:pathLst>
                <a:path w="113" h="136">
                  <a:moveTo>
                    <a:pt x="78" y="132"/>
                  </a:moveTo>
                  <a:cubicBezTo>
                    <a:pt x="78" y="21"/>
                    <a:pt x="78" y="21"/>
                    <a:pt x="78" y="21"/>
                  </a:cubicBezTo>
                  <a:cubicBezTo>
                    <a:pt x="78" y="18"/>
                    <a:pt x="79" y="14"/>
                    <a:pt x="82" y="12"/>
                  </a:cubicBezTo>
                  <a:cubicBezTo>
                    <a:pt x="85" y="9"/>
                    <a:pt x="88" y="8"/>
                    <a:pt x="92" y="8"/>
                  </a:cubicBezTo>
                  <a:cubicBezTo>
                    <a:pt x="95" y="8"/>
                    <a:pt x="99" y="9"/>
                    <a:pt x="101" y="12"/>
                  </a:cubicBezTo>
                  <a:cubicBezTo>
                    <a:pt x="104" y="14"/>
                    <a:pt x="105" y="18"/>
                    <a:pt x="105" y="21"/>
                  </a:cubicBezTo>
                  <a:cubicBezTo>
                    <a:pt x="105" y="29"/>
                    <a:pt x="99" y="35"/>
                    <a:pt x="92" y="35"/>
                  </a:cubicBezTo>
                  <a:cubicBezTo>
                    <a:pt x="57" y="35"/>
                    <a:pt x="57" y="35"/>
                    <a:pt x="57" y="35"/>
                  </a:cubicBezTo>
                  <a:cubicBezTo>
                    <a:pt x="22" y="35"/>
                    <a:pt x="22" y="35"/>
                    <a:pt x="22" y="35"/>
                  </a:cubicBezTo>
                  <a:cubicBezTo>
                    <a:pt x="15" y="35"/>
                    <a:pt x="8" y="29"/>
                    <a:pt x="8" y="21"/>
                  </a:cubicBezTo>
                  <a:cubicBezTo>
                    <a:pt x="8" y="18"/>
                    <a:pt x="10" y="14"/>
                    <a:pt x="12" y="12"/>
                  </a:cubicBezTo>
                  <a:cubicBezTo>
                    <a:pt x="15" y="9"/>
                    <a:pt x="18" y="8"/>
                    <a:pt x="22" y="8"/>
                  </a:cubicBezTo>
                  <a:cubicBezTo>
                    <a:pt x="26" y="8"/>
                    <a:pt x="29" y="9"/>
                    <a:pt x="32" y="12"/>
                  </a:cubicBezTo>
                  <a:cubicBezTo>
                    <a:pt x="34" y="14"/>
                    <a:pt x="36" y="18"/>
                    <a:pt x="36" y="21"/>
                  </a:cubicBezTo>
                  <a:cubicBezTo>
                    <a:pt x="36" y="132"/>
                    <a:pt x="36" y="132"/>
                    <a:pt x="36" y="132"/>
                  </a:cubicBezTo>
                  <a:cubicBezTo>
                    <a:pt x="36" y="134"/>
                    <a:pt x="38" y="136"/>
                    <a:pt x="40" y="136"/>
                  </a:cubicBezTo>
                  <a:cubicBezTo>
                    <a:pt x="42" y="136"/>
                    <a:pt x="44" y="134"/>
                    <a:pt x="44" y="132"/>
                  </a:cubicBezTo>
                  <a:cubicBezTo>
                    <a:pt x="44" y="21"/>
                    <a:pt x="44" y="21"/>
                    <a:pt x="44" y="21"/>
                  </a:cubicBezTo>
                  <a:cubicBezTo>
                    <a:pt x="44" y="15"/>
                    <a:pt x="41" y="10"/>
                    <a:pt x="37" y="6"/>
                  </a:cubicBezTo>
                  <a:cubicBezTo>
                    <a:pt x="33" y="2"/>
                    <a:pt x="28" y="0"/>
                    <a:pt x="22" y="0"/>
                  </a:cubicBezTo>
                  <a:cubicBezTo>
                    <a:pt x="16" y="0"/>
                    <a:pt x="11" y="2"/>
                    <a:pt x="7" y="6"/>
                  </a:cubicBezTo>
                  <a:cubicBezTo>
                    <a:pt x="3" y="10"/>
                    <a:pt x="0" y="15"/>
                    <a:pt x="0" y="21"/>
                  </a:cubicBezTo>
                  <a:cubicBezTo>
                    <a:pt x="0" y="33"/>
                    <a:pt x="10" y="43"/>
                    <a:pt x="22" y="43"/>
                  </a:cubicBezTo>
                  <a:cubicBezTo>
                    <a:pt x="57" y="43"/>
                    <a:pt x="57" y="43"/>
                    <a:pt x="57" y="43"/>
                  </a:cubicBezTo>
                  <a:cubicBezTo>
                    <a:pt x="92" y="43"/>
                    <a:pt x="92" y="43"/>
                    <a:pt x="92" y="43"/>
                  </a:cubicBezTo>
                  <a:cubicBezTo>
                    <a:pt x="104" y="43"/>
                    <a:pt x="113" y="33"/>
                    <a:pt x="113" y="21"/>
                  </a:cubicBezTo>
                  <a:cubicBezTo>
                    <a:pt x="113" y="15"/>
                    <a:pt x="111" y="10"/>
                    <a:pt x="107" y="6"/>
                  </a:cubicBezTo>
                  <a:cubicBezTo>
                    <a:pt x="103" y="2"/>
                    <a:pt x="97" y="0"/>
                    <a:pt x="92" y="0"/>
                  </a:cubicBezTo>
                  <a:cubicBezTo>
                    <a:pt x="86" y="0"/>
                    <a:pt x="80" y="2"/>
                    <a:pt x="76" y="6"/>
                  </a:cubicBezTo>
                  <a:cubicBezTo>
                    <a:pt x="72" y="10"/>
                    <a:pt x="70" y="15"/>
                    <a:pt x="70" y="21"/>
                  </a:cubicBezTo>
                  <a:cubicBezTo>
                    <a:pt x="70" y="132"/>
                    <a:pt x="70" y="132"/>
                    <a:pt x="70" y="132"/>
                  </a:cubicBezTo>
                  <a:cubicBezTo>
                    <a:pt x="70" y="134"/>
                    <a:pt x="72" y="136"/>
                    <a:pt x="74" y="136"/>
                  </a:cubicBezTo>
                  <a:cubicBezTo>
                    <a:pt x="76" y="136"/>
                    <a:pt x="78" y="134"/>
                    <a:pt x="78" y="132"/>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19" name="Freeform 840"/>
            <p:cNvSpPr>
              <a:spLocks noEditPoints="1"/>
            </p:cNvSpPr>
            <p:nvPr/>
          </p:nvSpPr>
          <p:spPr bwMode="auto">
            <a:xfrm>
              <a:off x="4841875" y="757238"/>
              <a:ext cx="231775" cy="347663"/>
            </a:xfrm>
            <a:custGeom>
              <a:avLst/>
              <a:gdLst/>
              <a:ahLst/>
              <a:cxnLst>
                <a:cxn ang="0">
                  <a:pos x="184" y="184"/>
                </a:cxn>
                <a:cxn ang="0">
                  <a:pos x="216" y="108"/>
                </a:cxn>
                <a:cxn ang="0">
                  <a:pos x="184" y="32"/>
                </a:cxn>
                <a:cxn ang="0">
                  <a:pos x="108" y="0"/>
                </a:cxn>
                <a:cxn ang="0">
                  <a:pos x="32" y="32"/>
                </a:cxn>
                <a:cxn ang="0">
                  <a:pos x="0" y="108"/>
                </a:cxn>
                <a:cxn ang="0">
                  <a:pos x="32" y="184"/>
                </a:cxn>
                <a:cxn ang="0">
                  <a:pos x="32" y="184"/>
                </a:cxn>
                <a:cxn ang="0">
                  <a:pos x="53" y="248"/>
                </a:cxn>
                <a:cxn ang="0">
                  <a:pos x="47" y="248"/>
                </a:cxn>
                <a:cxn ang="0">
                  <a:pos x="43" y="252"/>
                </a:cxn>
                <a:cxn ang="0">
                  <a:pos x="47" y="256"/>
                </a:cxn>
                <a:cxn ang="0">
                  <a:pos x="53" y="256"/>
                </a:cxn>
                <a:cxn ang="0">
                  <a:pos x="53" y="276"/>
                </a:cxn>
                <a:cxn ang="0">
                  <a:pos x="47" y="276"/>
                </a:cxn>
                <a:cxn ang="0">
                  <a:pos x="43" y="280"/>
                </a:cxn>
                <a:cxn ang="0">
                  <a:pos x="47" y="284"/>
                </a:cxn>
                <a:cxn ang="0">
                  <a:pos x="53" y="284"/>
                </a:cxn>
                <a:cxn ang="0">
                  <a:pos x="53" y="306"/>
                </a:cxn>
                <a:cxn ang="0">
                  <a:pos x="57" y="310"/>
                </a:cxn>
                <a:cxn ang="0">
                  <a:pos x="61" y="306"/>
                </a:cxn>
                <a:cxn ang="0">
                  <a:pos x="61" y="284"/>
                </a:cxn>
                <a:cxn ang="0">
                  <a:pos x="154" y="284"/>
                </a:cxn>
                <a:cxn ang="0">
                  <a:pos x="154" y="321"/>
                </a:cxn>
                <a:cxn ang="0">
                  <a:pos x="158" y="325"/>
                </a:cxn>
                <a:cxn ang="0">
                  <a:pos x="162" y="321"/>
                </a:cxn>
                <a:cxn ang="0">
                  <a:pos x="162" y="284"/>
                </a:cxn>
                <a:cxn ang="0">
                  <a:pos x="168" y="284"/>
                </a:cxn>
                <a:cxn ang="0">
                  <a:pos x="172" y="280"/>
                </a:cxn>
                <a:cxn ang="0">
                  <a:pos x="168" y="276"/>
                </a:cxn>
                <a:cxn ang="0">
                  <a:pos x="162" y="276"/>
                </a:cxn>
                <a:cxn ang="0">
                  <a:pos x="162" y="256"/>
                </a:cxn>
                <a:cxn ang="0">
                  <a:pos x="168" y="256"/>
                </a:cxn>
                <a:cxn ang="0">
                  <a:pos x="172" y="252"/>
                </a:cxn>
                <a:cxn ang="0">
                  <a:pos x="168" y="248"/>
                </a:cxn>
                <a:cxn ang="0">
                  <a:pos x="162" y="248"/>
                </a:cxn>
                <a:cxn ang="0">
                  <a:pos x="184" y="184"/>
                </a:cxn>
                <a:cxn ang="0">
                  <a:pos x="37" y="37"/>
                </a:cxn>
                <a:cxn ang="0">
                  <a:pos x="108" y="8"/>
                </a:cxn>
                <a:cxn ang="0">
                  <a:pos x="178" y="37"/>
                </a:cxn>
                <a:cxn ang="0">
                  <a:pos x="208" y="108"/>
                </a:cxn>
                <a:cxn ang="0">
                  <a:pos x="178" y="178"/>
                </a:cxn>
                <a:cxn ang="0">
                  <a:pos x="178" y="178"/>
                </a:cxn>
                <a:cxn ang="0">
                  <a:pos x="154" y="248"/>
                </a:cxn>
                <a:cxn ang="0">
                  <a:pos x="61" y="248"/>
                </a:cxn>
                <a:cxn ang="0">
                  <a:pos x="37" y="178"/>
                </a:cxn>
                <a:cxn ang="0">
                  <a:pos x="37" y="178"/>
                </a:cxn>
                <a:cxn ang="0">
                  <a:pos x="8" y="108"/>
                </a:cxn>
                <a:cxn ang="0">
                  <a:pos x="37" y="37"/>
                </a:cxn>
                <a:cxn ang="0">
                  <a:pos x="61" y="276"/>
                </a:cxn>
                <a:cxn ang="0">
                  <a:pos x="61" y="256"/>
                </a:cxn>
                <a:cxn ang="0">
                  <a:pos x="154" y="256"/>
                </a:cxn>
                <a:cxn ang="0">
                  <a:pos x="154" y="276"/>
                </a:cxn>
                <a:cxn ang="0">
                  <a:pos x="61" y="276"/>
                </a:cxn>
              </a:cxnLst>
              <a:rect l="0" t="0" r="r" b="b"/>
              <a:pathLst>
                <a:path w="216" h="325">
                  <a:moveTo>
                    <a:pt x="184" y="184"/>
                  </a:moveTo>
                  <a:cubicBezTo>
                    <a:pt x="204" y="164"/>
                    <a:pt x="216" y="137"/>
                    <a:pt x="216" y="108"/>
                  </a:cubicBezTo>
                  <a:cubicBezTo>
                    <a:pt x="216" y="79"/>
                    <a:pt x="204" y="52"/>
                    <a:pt x="184" y="32"/>
                  </a:cubicBezTo>
                  <a:cubicBezTo>
                    <a:pt x="164" y="11"/>
                    <a:pt x="137" y="0"/>
                    <a:pt x="108" y="0"/>
                  </a:cubicBezTo>
                  <a:cubicBezTo>
                    <a:pt x="79" y="0"/>
                    <a:pt x="52" y="11"/>
                    <a:pt x="32" y="32"/>
                  </a:cubicBezTo>
                  <a:cubicBezTo>
                    <a:pt x="11" y="52"/>
                    <a:pt x="0" y="79"/>
                    <a:pt x="0" y="108"/>
                  </a:cubicBezTo>
                  <a:cubicBezTo>
                    <a:pt x="0" y="137"/>
                    <a:pt x="11" y="164"/>
                    <a:pt x="32" y="184"/>
                  </a:cubicBezTo>
                  <a:cubicBezTo>
                    <a:pt x="32" y="184"/>
                    <a:pt x="32" y="184"/>
                    <a:pt x="32" y="184"/>
                  </a:cubicBezTo>
                  <a:cubicBezTo>
                    <a:pt x="46" y="198"/>
                    <a:pt x="53" y="218"/>
                    <a:pt x="53" y="248"/>
                  </a:cubicBezTo>
                  <a:cubicBezTo>
                    <a:pt x="47" y="248"/>
                    <a:pt x="47" y="248"/>
                    <a:pt x="47" y="248"/>
                  </a:cubicBezTo>
                  <a:cubicBezTo>
                    <a:pt x="45" y="248"/>
                    <a:pt x="43" y="250"/>
                    <a:pt x="43" y="252"/>
                  </a:cubicBezTo>
                  <a:cubicBezTo>
                    <a:pt x="43" y="254"/>
                    <a:pt x="45" y="256"/>
                    <a:pt x="47" y="256"/>
                  </a:cubicBezTo>
                  <a:cubicBezTo>
                    <a:pt x="53" y="256"/>
                    <a:pt x="53" y="256"/>
                    <a:pt x="53" y="256"/>
                  </a:cubicBezTo>
                  <a:cubicBezTo>
                    <a:pt x="53" y="276"/>
                    <a:pt x="53" y="276"/>
                    <a:pt x="53" y="276"/>
                  </a:cubicBezTo>
                  <a:cubicBezTo>
                    <a:pt x="47" y="276"/>
                    <a:pt x="47" y="276"/>
                    <a:pt x="47" y="276"/>
                  </a:cubicBezTo>
                  <a:cubicBezTo>
                    <a:pt x="45" y="276"/>
                    <a:pt x="43" y="277"/>
                    <a:pt x="43" y="280"/>
                  </a:cubicBezTo>
                  <a:cubicBezTo>
                    <a:pt x="43" y="282"/>
                    <a:pt x="45" y="284"/>
                    <a:pt x="47" y="284"/>
                  </a:cubicBezTo>
                  <a:cubicBezTo>
                    <a:pt x="53" y="284"/>
                    <a:pt x="53" y="284"/>
                    <a:pt x="53" y="284"/>
                  </a:cubicBezTo>
                  <a:cubicBezTo>
                    <a:pt x="53" y="306"/>
                    <a:pt x="53" y="306"/>
                    <a:pt x="53" y="306"/>
                  </a:cubicBezTo>
                  <a:cubicBezTo>
                    <a:pt x="53" y="308"/>
                    <a:pt x="55" y="310"/>
                    <a:pt x="57" y="310"/>
                  </a:cubicBezTo>
                  <a:cubicBezTo>
                    <a:pt x="60" y="310"/>
                    <a:pt x="61" y="308"/>
                    <a:pt x="61" y="306"/>
                  </a:cubicBezTo>
                  <a:cubicBezTo>
                    <a:pt x="61" y="284"/>
                    <a:pt x="61" y="284"/>
                    <a:pt x="61" y="284"/>
                  </a:cubicBezTo>
                  <a:cubicBezTo>
                    <a:pt x="154" y="284"/>
                    <a:pt x="154" y="284"/>
                    <a:pt x="154" y="284"/>
                  </a:cubicBezTo>
                  <a:cubicBezTo>
                    <a:pt x="154" y="321"/>
                    <a:pt x="154" y="321"/>
                    <a:pt x="154" y="321"/>
                  </a:cubicBezTo>
                  <a:cubicBezTo>
                    <a:pt x="154" y="323"/>
                    <a:pt x="156" y="325"/>
                    <a:pt x="158" y="325"/>
                  </a:cubicBezTo>
                  <a:cubicBezTo>
                    <a:pt x="161" y="325"/>
                    <a:pt x="162" y="323"/>
                    <a:pt x="162" y="321"/>
                  </a:cubicBezTo>
                  <a:cubicBezTo>
                    <a:pt x="162" y="284"/>
                    <a:pt x="162" y="284"/>
                    <a:pt x="162" y="284"/>
                  </a:cubicBezTo>
                  <a:cubicBezTo>
                    <a:pt x="168" y="284"/>
                    <a:pt x="168" y="284"/>
                    <a:pt x="168" y="284"/>
                  </a:cubicBezTo>
                  <a:cubicBezTo>
                    <a:pt x="171" y="284"/>
                    <a:pt x="172" y="282"/>
                    <a:pt x="172" y="280"/>
                  </a:cubicBezTo>
                  <a:cubicBezTo>
                    <a:pt x="172" y="277"/>
                    <a:pt x="171" y="276"/>
                    <a:pt x="168" y="276"/>
                  </a:cubicBezTo>
                  <a:cubicBezTo>
                    <a:pt x="162" y="276"/>
                    <a:pt x="162" y="276"/>
                    <a:pt x="162" y="276"/>
                  </a:cubicBezTo>
                  <a:cubicBezTo>
                    <a:pt x="162" y="256"/>
                    <a:pt x="162" y="256"/>
                    <a:pt x="162" y="256"/>
                  </a:cubicBezTo>
                  <a:cubicBezTo>
                    <a:pt x="168" y="256"/>
                    <a:pt x="168" y="256"/>
                    <a:pt x="168" y="256"/>
                  </a:cubicBezTo>
                  <a:cubicBezTo>
                    <a:pt x="171" y="256"/>
                    <a:pt x="172" y="254"/>
                    <a:pt x="172" y="252"/>
                  </a:cubicBezTo>
                  <a:cubicBezTo>
                    <a:pt x="172" y="250"/>
                    <a:pt x="171" y="248"/>
                    <a:pt x="168" y="248"/>
                  </a:cubicBezTo>
                  <a:cubicBezTo>
                    <a:pt x="162" y="248"/>
                    <a:pt x="162" y="248"/>
                    <a:pt x="162" y="248"/>
                  </a:cubicBezTo>
                  <a:cubicBezTo>
                    <a:pt x="163" y="218"/>
                    <a:pt x="170" y="198"/>
                    <a:pt x="184" y="184"/>
                  </a:cubicBezTo>
                  <a:close/>
                  <a:moveTo>
                    <a:pt x="37" y="37"/>
                  </a:moveTo>
                  <a:cubicBezTo>
                    <a:pt x="56" y="19"/>
                    <a:pt x="81" y="8"/>
                    <a:pt x="108" y="8"/>
                  </a:cubicBezTo>
                  <a:cubicBezTo>
                    <a:pt x="134" y="8"/>
                    <a:pt x="160" y="19"/>
                    <a:pt x="178" y="37"/>
                  </a:cubicBezTo>
                  <a:cubicBezTo>
                    <a:pt x="197" y="56"/>
                    <a:pt x="208" y="81"/>
                    <a:pt x="208" y="108"/>
                  </a:cubicBezTo>
                  <a:cubicBezTo>
                    <a:pt x="208" y="134"/>
                    <a:pt x="197" y="160"/>
                    <a:pt x="178" y="178"/>
                  </a:cubicBezTo>
                  <a:cubicBezTo>
                    <a:pt x="178" y="178"/>
                    <a:pt x="178" y="178"/>
                    <a:pt x="178" y="178"/>
                  </a:cubicBezTo>
                  <a:cubicBezTo>
                    <a:pt x="158" y="198"/>
                    <a:pt x="155" y="226"/>
                    <a:pt x="154" y="248"/>
                  </a:cubicBezTo>
                  <a:cubicBezTo>
                    <a:pt x="61" y="248"/>
                    <a:pt x="61" y="248"/>
                    <a:pt x="61" y="248"/>
                  </a:cubicBezTo>
                  <a:cubicBezTo>
                    <a:pt x="61" y="226"/>
                    <a:pt x="57" y="198"/>
                    <a:pt x="37" y="178"/>
                  </a:cubicBezTo>
                  <a:cubicBezTo>
                    <a:pt x="37" y="178"/>
                    <a:pt x="37" y="178"/>
                    <a:pt x="37" y="178"/>
                  </a:cubicBezTo>
                  <a:cubicBezTo>
                    <a:pt x="19" y="160"/>
                    <a:pt x="8" y="134"/>
                    <a:pt x="8" y="108"/>
                  </a:cubicBezTo>
                  <a:cubicBezTo>
                    <a:pt x="8" y="81"/>
                    <a:pt x="19" y="56"/>
                    <a:pt x="37" y="37"/>
                  </a:cubicBezTo>
                  <a:close/>
                  <a:moveTo>
                    <a:pt x="61" y="276"/>
                  </a:moveTo>
                  <a:cubicBezTo>
                    <a:pt x="61" y="256"/>
                    <a:pt x="61" y="256"/>
                    <a:pt x="61" y="256"/>
                  </a:cubicBezTo>
                  <a:cubicBezTo>
                    <a:pt x="154" y="256"/>
                    <a:pt x="154" y="256"/>
                    <a:pt x="154" y="256"/>
                  </a:cubicBezTo>
                  <a:cubicBezTo>
                    <a:pt x="154" y="276"/>
                    <a:pt x="154" y="276"/>
                    <a:pt x="154" y="276"/>
                  </a:cubicBezTo>
                  <a:lnTo>
                    <a:pt x="61" y="276"/>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0" name="Freeform 841"/>
            <p:cNvSpPr>
              <a:spLocks noEditPoints="1"/>
            </p:cNvSpPr>
            <p:nvPr/>
          </p:nvSpPr>
          <p:spPr bwMode="auto">
            <a:xfrm>
              <a:off x="4795838" y="711201"/>
              <a:ext cx="323850" cy="277813"/>
            </a:xfrm>
            <a:custGeom>
              <a:avLst/>
              <a:gdLst/>
              <a:ahLst/>
              <a:cxnLst>
                <a:cxn ang="0">
                  <a:pos x="150" y="0"/>
                </a:cxn>
                <a:cxn ang="0">
                  <a:pos x="146" y="4"/>
                </a:cxn>
                <a:cxn ang="0">
                  <a:pos x="146" y="25"/>
                </a:cxn>
                <a:cxn ang="0">
                  <a:pos x="150" y="29"/>
                </a:cxn>
                <a:cxn ang="0">
                  <a:pos x="154" y="25"/>
                </a:cxn>
                <a:cxn ang="0">
                  <a:pos x="154" y="4"/>
                </a:cxn>
                <a:cxn ang="0">
                  <a:pos x="150" y="0"/>
                </a:cxn>
                <a:cxn ang="0">
                  <a:pos x="59" y="65"/>
                </a:cxn>
                <a:cxn ang="0">
                  <a:pos x="65" y="65"/>
                </a:cxn>
                <a:cxn ang="0">
                  <a:pos x="65" y="60"/>
                </a:cxn>
                <a:cxn ang="0">
                  <a:pos x="49" y="44"/>
                </a:cxn>
                <a:cxn ang="0">
                  <a:pos x="44" y="44"/>
                </a:cxn>
                <a:cxn ang="0">
                  <a:pos x="44" y="50"/>
                </a:cxn>
                <a:cxn ang="0">
                  <a:pos x="59" y="65"/>
                </a:cxn>
                <a:cxn ang="0">
                  <a:pos x="25" y="147"/>
                </a:cxn>
                <a:cxn ang="0">
                  <a:pos x="4" y="147"/>
                </a:cxn>
                <a:cxn ang="0">
                  <a:pos x="0" y="151"/>
                </a:cxn>
                <a:cxn ang="0">
                  <a:pos x="4" y="155"/>
                </a:cxn>
                <a:cxn ang="0">
                  <a:pos x="25" y="155"/>
                </a:cxn>
                <a:cxn ang="0">
                  <a:pos x="29" y="151"/>
                </a:cxn>
                <a:cxn ang="0">
                  <a:pos x="25" y="147"/>
                </a:cxn>
                <a:cxn ang="0">
                  <a:pos x="60" y="237"/>
                </a:cxn>
                <a:cxn ang="0">
                  <a:pos x="44" y="252"/>
                </a:cxn>
                <a:cxn ang="0">
                  <a:pos x="44" y="258"/>
                </a:cxn>
                <a:cxn ang="0">
                  <a:pos x="50" y="258"/>
                </a:cxn>
                <a:cxn ang="0">
                  <a:pos x="65" y="243"/>
                </a:cxn>
                <a:cxn ang="0">
                  <a:pos x="65" y="237"/>
                </a:cxn>
                <a:cxn ang="0">
                  <a:pos x="60" y="237"/>
                </a:cxn>
                <a:cxn ang="0">
                  <a:pos x="252" y="44"/>
                </a:cxn>
                <a:cxn ang="0">
                  <a:pos x="237" y="60"/>
                </a:cxn>
                <a:cxn ang="0">
                  <a:pos x="237" y="65"/>
                </a:cxn>
                <a:cxn ang="0">
                  <a:pos x="243" y="65"/>
                </a:cxn>
                <a:cxn ang="0">
                  <a:pos x="258" y="50"/>
                </a:cxn>
                <a:cxn ang="0">
                  <a:pos x="258" y="44"/>
                </a:cxn>
                <a:cxn ang="0">
                  <a:pos x="252" y="44"/>
                </a:cxn>
                <a:cxn ang="0">
                  <a:pos x="298" y="147"/>
                </a:cxn>
                <a:cxn ang="0">
                  <a:pos x="277" y="147"/>
                </a:cxn>
                <a:cxn ang="0">
                  <a:pos x="273" y="151"/>
                </a:cxn>
                <a:cxn ang="0">
                  <a:pos x="277" y="155"/>
                </a:cxn>
                <a:cxn ang="0">
                  <a:pos x="298" y="155"/>
                </a:cxn>
                <a:cxn ang="0">
                  <a:pos x="302" y="151"/>
                </a:cxn>
                <a:cxn ang="0">
                  <a:pos x="298" y="147"/>
                </a:cxn>
                <a:cxn ang="0">
                  <a:pos x="242" y="237"/>
                </a:cxn>
                <a:cxn ang="0">
                  <a:pos x="237" y="237"/>
                </a:cxn>
                <a:cxn ang="0">
                  <a:pos x="237" y="243"/>
                </a:cxn>
                <a:cxn ang="0">
                  <a:pos x="252" y="258"/>
                </a:cxn>
                <a:cxn ang="0">
                  <a:pos x="257" y="258"/>
                </a:cxn>
                <a:cxn ang="0">
                  <a:pos x="257" y="252"/>
                </a:cxn>
                <a:cxn ang="0">
                  <a:pos x="242" y="237"/>
                </a:cxn>
              </a:cxnLst>
              <a:rect l="0" t="0" r="r" b="b"/>
              <a:pathLst>
                <a:path w="302" h="260">
                  <a:moveTo>
                    <a:pt x="150" y="0"/>
                  </a:moveTo>
                  <a:cubicBezTo>
                    <a:pt x="148" y="0"/>
                    <a:pt x="146" y="1"/>
                    <a:pt x="146" y="4"/>
                  </a:cubicBezTo>
                  <a:cubicBezTo>
                    <a:pt x="146" y="25"/>
                    <a:pt x="146" y="25"/>
                    <a:pt x="146" y="25"/>
                  </a:cubicBezTo>
                  <a:cubicBezTo>
                    <a:pt x="146" y="27"/>
                    <a:pt x="148" y="29"/>
                    <a:pt x="150" y="29"/>
                  </a:cubicBezTo>
                  <a:cubicBezTo>
                    <a:pt x="153" y="29"/>
                    <a:pt x="154" y="27"/>
                    <a:pt x="154" y="25"/>
                  </a:cubicBezTo>
                  <a:cubicBezTo>
                    <a:pt x="154" y="4"/>
                    <a:pt x="154" y="4"/>
                    <a:pt x="154" y="4"/>
                  </a:cubicBezTo>
                  <a:cubicBezTo>
                    <a:pt x="154" y="1"/>
                    <a:pt x="153" y="0"/>
                    <a:pt x="150" y="0"/>
                  </a:cubicBezTo>
                  <a:close/>
                  <a:moveTo>
                    <a:pt x="59" y="65"/>
                  </a:moveTo>
                  <a:cubicBezTo>
                    <a:pt x="60" y="67"/>
                    <a:pt x="63" y="67"/>
                    <a:pt x="65" y="65"/>
                  </a:cubicBezTo>
                  <a:cubicBezTo>
                    <a:pt x="66" y="64"/>
                    <a:pt x="66" y="61"/>
                    <a:pt x="65" y="60"/>
                  </a:cubicBezTo>
                  <a:cubicBezTo>
                    <a:pt x="49" y="44"/>
                    <a:pt x="49" y="44"/>
                    <a:pt x="49" y="44"/>
                  </a:cubicBezTo>
                  <a:cubicBezTo>
                    <a:pt x="48" y="43"/>
                    <a:pt x="45" y="43"/>
                    <a:pt x="44" y="44"/>
                  </a:cubicBezTo>
                  <a:cubicBezTo>
                    <a:pt x="42" y="46"/>
                    <a:pt x="42" y="48"/>
                    <a:pt x="44" y="50"/>
                  </a:cubicBezTo>
                  <a:lnTo>
                    <a:pt x="59" y="65"/>
                  </a:lnTo>
                  <a:close/>
                  <a:moveTo>
                    <a:pt x="25" y="147"/>
                  </a:moveTo>
                  <a:cubicBezTo>
                    <a:pt x="4" y="147"/>
                    <a:pt x="4" y="147"/>
                    <a:pt x="4" y="147"/>
                  </a:cubicBezTo>
                  <a:cubicBezTo>
                    <a:pt x="1" y="147"/>
                    <a:pt x="0" y="149"/>
                    <a:pt x="0" y="151"/>
                  </a:cubicBezTo>
                  <a:cubicBezTo>
                    <a:pt x="0" y="154"/>
                    <a:pt x="1" y="155"/>
                    <a:pt x="4" y="155"/>
                  </a:cubicBezTo>
                  <a:cubicBezTo>
                    <a:pt x="25" y="155"/>
                    <a:pt x="25" y="155"/>
                    <a:pt x="25" y="155"/>
                  </a:cubicBezTo>
                  <a:cubicBezTo>
                    <a:pt x="27" y="155"/>
                    <a:pt x="29" y="154"/>
                    <a:pt x="29" y="151"/>
                  </a:cubicBezTo>
                  <a:cubicBezTo>
                    <a:pt x="29" y="149"/>
                    <a:pt x="27" y="147"/>
                    <a:pt x="25" y="147"/>
                  </a:cubicBezTo>
                  <a:close/>
                  <a:moveTo>
                    <a:pt x="60" y="237"/>
                  </a:moveTo>
                  <a:cubicBezTo>
                    <a:pt x="44" y="252"/>
                    <a:pt x="44" y="252"/>
                    <a:pt x="44" y="252"/>
                  </a:cubicBezTo>
                  <a:cubicBezTo>
                    <a:pt x="43" y="254"/>
                    <a:pt x="43" y="257"/>
                    <a:pt x="44" y="258"/>
                  </a:cubicBezTo>
                  <a:cubicBezTo>
                    <a:pt x="46" y="260"/>
                    <a:pt x="48" y="260"/>
                    <a:pt x="50" y="258"/>
                  </a:cubicBezTo>
                  <a:cubicBezTo>
                    <a:pt x="65" y="243"/>
                    <a:pt x="65" y="243"/>
                    <a:pt x="65" y="243"/>
                  </a:cubicBezTo>
                  <a:cubicBezTo>
                    <a:pt x="67" y="241"/>
                    <a:pt x="67" y="239"/>
                    <a:pt x="65" y="237"/>
                  </a:cubicBezTo>
                  <a:cubicBezTo>
                    <a:pt x="64" y="236"/>
                    <a:pt x="61" y="236"/>
                    <a:pt x="60" y="237"/>
                  </a:cubicBezTo>
                  <a:close/>
                  <a:moveTo>
                    <a:pt x="252" y="44"/>
                  </a:moveTo>
                  <a:cubicBezTo>
                    <a:pt x="237" y="60"/>
                    <a:pt x="237" y="60"/>
                    <a:pt x="237" y="60"/>
                  </a:cubicBezTo>
                  <a:cubicBezTo>
                    <a:pt x="236" y="61"/>
                    <a:pt x="236" y="64"/>
                    <a:pt x="237" y="65"/>
                  </a:cubicBezTo>
                  <a:cubicBezTo>
                    <a:pt x="239" y="67"/>
                    <a:pt x="241" y="67"/>
                    <a:pt x="243" y="65"/>
                  </a:cubicBezTo>
                  <a:cubicBezTo>
                    <a:pt x="258" y="50"/>
                    <a:pt x="258" y="50"/>
                    <a:pt x="258" y="50"/>
                  </a:cubicBezTo>
                  <a:cubicBezTo>
                    <a:pt x="260" y="48"/>
                    <a:pt x="260" y="46"/>
                    <a:pt x="258" y="44"/>
                  </a:cubicBezTo>
                  <a:cubicBezTo>
                    <a:pt x="257" y="43"/>
                    <a:pt x="254" y="43"/>
                    <a:pt x="252" y="44"/>
                  </a:cubicBezTo>
                  <a:close/>
                  <a:moveTo>
                    <a:pt x="298" y="147"/>
                  </a:moveTo>
                  <a:cubicBezTo>
                    <a:pt x="277" y="147"/>
                    <a:pt x="277" y="147"/>
                    <a:pt x="277" y="147"/>
                  </a:cubicBezTo>
                  <a:cubicBezTo>
                    <a:pt x="274" y="147"/>
                    <a:pt x="273" y="149"/>
                    <a:pt x="273" y="151"/>
                  </a:cubicBezTo>
                  <a:cubicBezTo>
                    <a:pt x="273" y="154"/>
                    <a:pt x="274" y="155"/>
                    <a:pt x="277" y="155"/>
                  </a:cubicBezTo>
                  <a:cubicBezTo>
                    <a:pt x="298" y="155"/>
                    <a:pt x="298" y="155"/>
                    <a:pt x="298" y="155"/>
                  </a:cubicBezTo>
                  <a:cubicBezTo>
                    <a:pt x="300" y="155"/>
                    <a:pt x="302" y="154"/>
                    <a:pt x="302" y="151"/>
                  </a:cubicBezTo>
                  <a:cubicBezTo>
                    <a:pt x="302" y="149"/>
                    <a:pt x="300" y="147"/>
                    <a:pt x="298" y="147"/>
                  </a:cubicBezTo>
                  <a:close/>
                  <a:moveTo>
                    <a:pt x="242" y="237"/>
                  </a:moveTo>
                  <a:cubicBezTo>
                    <a:pt x="241" y="236"/>
                    <a:pt x="238" y="236"/>
                    <a:pt x="237" y="237"/>
                  </a:cubicBezTo>
                  <a:cubicBezTo>
                    <a:pt x="235" y="239"/>
                    <a:pt x="235" y="241"/>
                    <a:pt x="237" y="243"/>
                  </a:cubicBezTo>
                  <a:cubicBezTo>
                    <a:pt x="252" y="258"/>
                    <a:pt x="252" y="258"/>
                    <a:pt x="252" y="258"/>
                  </a:cubicBezTo>
                  <a:cubicBezTo>
                    <a:pt x="253" y="260"/>
                    <a:pt x="256" y="260"/>
                    <a:pt x="257" y="258"/>
                  </a:cubicBezTo>
                  <a:cubicBezTo>
                    <a:pt x="259" y="257"/>
                    <a:pt x="259" y="254"/>
                    <a:pt x="257" y="252"/>
                  </a:cubicBezTo>
                  <a:lnTo>
                    <a:pt x="242" y="237"/>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1" name="Freeform 842"/>
            <p:cNvSpPr>
              <a:spLocks noEditPoints="1"/>
            </p:cNvSpPr>
            <p:nvPr/>
          </p:nvSpPr>
          <p:spPr bwMode="auto">
            <a:xfrm>
              <a:off x="4786313" y="1027113"/>
              <a:ext cx="403225" cy="192088"/>
            </a:xfrm>
            <a:custGeom>
              <a:avLst/>
              <a:gdLst/>
              <a:ahLst/>
              <a:cxnLst>
                <a:cxn ang="0">
                  <a:pos x="376" y="15"/>
                </a:cxn>
                <a:cxn ang="0">
                  <a:pos x="333" y="9"/>
                </a:cxn>
                <a:cxn ang="0">
                  <a:pos x="291" y="37"/>
                </a:cxn>
                <a:cxn ang="0">
                  <a:pos x="282" y="43"/>
                </a:cxn>
                <a:cxn ang="0">
                  <a:pos x="252" y="42"/>
                </a:cxn>
                <a:cxn ang="0">
                  <a:pos x="209" y="65"/>
                </a:cxn>
                <a:cxn ang="0">
                  <a:pos x="142" y="50"/>
                </a:cxn>
                <a:cxn ang="0">
                  <a:pos x="105" y="50"/>
                </a:cxn>
                <a:cxn ang="0">
                  <a:pos x="0" y="154"/>
                </a:cxn>
                <a:cxn ang="0">
                  <a:pos x="0" y="154"/>
                </a:cxn>
                <a:cxn ang="0">
                  <a:pos x="0" y="176"/>
                </a:cxn>
                <a:cxn ang="0">
                  <a:pos x="4" y="180"/>
                </a:cxn>
                <a:cxn ang="0">
                  <a:pos x="8" y="176"/>
                </a:cxn>
                <a:cxn ang="0">
                  <a:pos x="8" y="154"/>
                </a:cxn>
                <a:cxn ang="0">
                  <a:pos x="8" y="154"/>
                </a:cxn>
                <a:cxn ang="0">
                  <a:pos x="105" y="58"/>
                </a:cxn>
                <a:cxn ang="0">
                  <a:pos x="142" y="58"/>
                </a:cxn>
                <a:cxn ang="0">
                  <a:pos x="207" y="73"/>
                </a:cxn>
                <a:cxn ang="0">
                  <a:pos x="211" y="73"/>
                </a:cxn>
                <a:cxn ang="0">
                  <a:pos x="255" y="50"/>
                </a:cxn>
                <a:cxn ang="0">
                  <a:pos x="280" y="51"/>
                </a:cxn>
                <a:cxn ang="0">
                  <a:pos x="280" y="51"/>
                </a:cxn>
                <a:cxn ang="0">
                  <a:pos x="282" y="52"/>
                </a:cxn>
                <a:cxn ang="0">
                  <a:pos x="217" y="97"/>
                </a:cxn>
                <a:cxn ang="0">
                  <a:pos x="169" y="107"/>
                </a:cxn>
                <a:cxn ang="0">
                  <a:pos x="161" y="107"/>
                </a:cxn>
                <a:cxn ang="0">
                  <a:pos x="128" y="112"/>
                </a:cxn>
                <a:cxn ang="0">
                  <a:pos x="126" y="118"/>
                </a:cxn>
                <a:cxn ang="0">
                  <a:pos x="131" y="120"/>
                </a:cxn>
                <a:cxn ang="0">
                  <a:pos x="131" y="120"/>
                </a:cxn>
                <a:cxn ang="0">
                  <a:pos x="161" y="115"/>
                </a:cxn>
                <a:cxn ang="0">
                  <a:pos x="169" y="115"/>
                </a:cxn>
                <a:cxn ang="0">
                  <a:pos x="221" y="104"/>
                </a:cxn>
                <a:cxn ang="0">
                  <a:pos x="291" y="56"/>
                </a:cxn>
                <a:cxn ang="0">
                  <a:pos x="293" y="53"/>
                </a:cxn>
                <a:cxn ang="0">
                  <a:pos x="291" y="50"/>
                </a:cxn>
                <a:cxn ang="0">
                  <a:pos x="289" y="48"/>
                </a:cxn>
                <a:cxn ang="0">
                  <a:pos x="296" y="43"/>
                </a:cxn>
                <a:cxn ang="0">
                  <a:pos x="337" y="16"/>
                </a:cxn>
                <a:cxn ang="0">
                  <a:pos x="367" y="19"/>
                </a:cxn>
                <a:cxn ang="0">
                  <a:pos x="259" y="105"/>
                </a:cxn>
                <a:cxn ang="0">
                  <a:pos x="163" y="145"/>
                </a:cxn>
                <a:cxn ang="0">
                  <a:pos x="123" y="176"/>
                </a:cxn>
                <a:cxn ang="0">
                  <a:pos x="127" y="180"/>
                </a:cxn>
                <a:cxn ang="0">
                  <a:pos x="131" y="176"/>
                </a:cxn>
                <a:cxn ang="0">
                  <a:pos x="163" y="153"/>
                </a:cxn>
                <a:cxn ang="0">
                  <a:pos x="264" y="111"/>
                </a:cxn>
                <a:cxn ang="0">
                  <a:pos x="376" y="22"/>
                </a:cxn>
                <a:cxn ang="0">
                  <a:pos x="377" y="18"/>
                </a:cxn>
                <a:cxn ang="0">
                  <a:pos x="376" y="15"/>
                </a:cxn>
                <a:cxn ang="0">
                  <a:pos x="128" y="113"/>
                </a:cxn>
                <a:cxn ang="0">
                  <a:pos x="128" y="112"/>
                </a:cxn>
                <a:cxn ang="0">
                  <a:pos x="129" y="112"/>
                </a:cxn>
                <a:cxn ang="0">
                  <a:pos x="128" y="113"/>
                </a:cxn>
              </a:cxnLst>
              <a:rect l="0" t="0" r="r" b="b"/>
              <a:pathLst>
                <a:path w="377" h="180">
                  <a:moveTo>
                    <a:pt x="376" y="15"/>
                  </a:moveTo>
                  <a:cubicBezTo>
                    <a:pt x="367" y="8"/>
                    <a:pt x="348" y="0"/>
                    <a:pt x="333" y="9"/>
                  </a:cubicBezTo>
                  <a:cubicBezTo>
                    <a:pt x="321" y="15"/>
                    <a:pt x="304" y="27"/>
                    <a:pt x="291" y="37"/>
                  </a:cubicBezTo>
                  <a:cubicBezTo>
                    <a:pt x="282" y="43"/>
                    <a:pt x="282" y="43"/>
                    <a:pt x="282" y="43"/>
                  </a:cubicBezTo>
                  <a:cubicBezTo>
                    <a:pt x="274" y="40"/>
                    <a:pt x="263" y="37"/>
                    <a:pt x="252" y="42"/>
                  </a:cubicBezTo>
                  <a:cubicBezTo>
                    <a:pt x="238" y="49"/>
                    <a:pt x="224" y="56"/>
                    <a:pt x="209" y="65"/>
                  </a:cubicBezTo>
                  <a:cubicBezTo>
                    <a:pt x="189" y="55"/>
                    <a:pt x="167" y="49"/>
                    <a:pt x="142" y="50"/>
                  </a:cubicBezTo>
                  <a:cubicBezTo>
                    <a:pt x="105" y="50"/>
                    <a:pt x="105" y="50"/>
                    <a:pt x="105" y="50"/>
                  </a:cubicBezTo>
                  <a:cubicBezTo>
                    <a:pt x="47" y="50"/>
                    <a:pt x="0" y="97"/>
                    <a:pt x="0" y="154"/>
                  </a:cubicBezTo>
                  <a:cubicBezTo>
                    <a:pt x="0" y="154"/>
                    <a:pt x="0" y="154"/>
                    <a:pt x="0" y="154"/>
                  </a:cubicBezTo>
                  <a:cubicBezTo>
                    <a:pt x="0" y="176"/>
                    <a:pt x="0" y="176"/>
                    <a:pt x="0" y="176"/>
                  </a:cubicBezTo>
                  <a:cubicBezTo>
                    <a:pt x="0" y="179"/>
                    <a:pt x="2" y="180"/>
                    <a:pt x="4" y="180"/>
                  </a:cubicBezTo>
                  <a:cubicBezTo>
                    <a:pt x="6" y="180"/>
                    <a:pt x="8" y="179"/>
                    <a:pt x="8" y="176"/>
                  </a:cubicBezTo>
                  <a:cubicBezTo>
                    <a:pt x="8" y="154"/>
                    <a:pt x="8" y="154"/>
                    <a:pt x="8" y="154"/>
                  </a:cubicBezTo>
                  <a:cubicBezTo>
                    <a:pt x="8" y="154"/>
                    <a:pt x="8" y="154"/>
                    <a:pt x="8" y="154"/>
                  </a:cubicBezTo>
                  <a:cubicBezTo>
                    <a:pt x="8" y="101"/>
                    <a:pt x="52" y="58"/>
                    <a:pt x="105" y="58"/>
                  </a:cubicBezTo>
                  <a:cubicBezTo>
                    <a:pt x="142" y="58"/>
                    <a:pt x="142" y="58"/>
                    <a:pt x="142" y="58"/>
                  </a:cubicBezTo>
                  <a:cubicBezTo>
                    <a:pt x="166" y="57"/>
                    <a:pt x="188" y="63"/>
                    <a:pt x="207" y="73"/>
                  </a:cubicBezTo>
                  <a:cubicBezTo>
                    <a:pt x="208" y="74"/>
                    <a:pt x="210" y="74"/>
                    <a:pt x="211" y="73"/>
                  </a:cubicBezTo>
                  <a:cubicBezTo>
                    <a:pt x="227" y="63"/>
                    <a:pt x="241" y="56"/>
                    <a:pt x="255" y="50"/>
                  </a:cubicBezTo>
                  <a:cubicBezTo>
                    <a:pt x="264" y="46"/>
                    <a:pt x="274" y="48"/>
                    <a:pt x="280" y="51"/>
                  </a:cubicBezTo>
                  <a:cubicBezTo>
                    <a:pt x="280" y="51"/>
                    <a:pt x="280" y="51"/>
                    <a:pt x="280" y="51"/>
                  </a:cubicBezTo>
                  <a:cubicBezTo>
                    <a:pt x="281" y="52"/>
                    <a:pt x="281" y="52"/>
                    <a:pt x="282" y="52"/>
                  </a:cubicBezTo>
                  <a:cubicBezTo>
                    <a:pt x="217" y="97"/>
                    <a:pt x="217" y="97"/>
                    <a:pt x="217" y="97"/>
                  </a:cubicBezTo>
                  <a:cubicBezTo>
                    <a:pt x="201" y="107"/>
                    <a:pt x="184" y="107"/>
                    <a:pt x="169" y="107"/>
                  </a:cubicBezTo>
                  <a:cubicBezTo>
                    <a:pt x="166" y="107"/>
                    <a:pt x="164" y="107"/>
                    <a:pt x="161" y="107"/>
                  </a:cubicBezTo>
                  <a:cubicBezTo>
                    <a:pt x="144" y="107"/>
                    <a:pt x="130" y="112"/>
                    <a:pt x="128" y="112"/>
                  </a:cubicBezTo>
                  <a:cubicBezTo>
                    <a:pt x="126" y="113"/>
                    <a:pt x="125" y="116"/>
                    <a:pt x="126" y="118"/>
                  </a:cubicBezTo>
                  <a:cubicBezTo>
                    <a:pt x="127" y="120"/>
                    <a:pt x="129" y="121"/>
                    <a:pt x="131" y="120"/>
                  </a:cubicBezTo>
                  <a:cubicBezTo>
                    <a:pt x="131" y="120"/>
                    <a:pt x="131" y="120"/>
                    <a:pt x="131" y="120"/>
                  </a:cubicBezTo>
                  <a:cubicBezTo>
                    <a:pt x="132" y="120"/>
                    <a:pt x="145" y="115"/>
                    <a:pt x="161" y="115"/>
                  </a:cubicBezTo>
                  <a:cubicBezTo>
                    <a:pt x="163" y="115"/>
                    <a:pt x="166" y="115"/>
                    <a:pt x="169" y="115"/>
                  </a:cubicBezTo>
                  <a:cubicBezTo>
                    <a:pt x="184" y="115"/>
                    <a:pt x="203" y="115"/>
                    <a:pt x="221" y="104"/>
                  </a:cubicBezTo>
                  <a:cubicBezTo>
                    <a:pt x="291" y="56"/>
                    <a:pt x="291" y="56"/>
                    <a:pt x="291" y="56"/>
                  </a:cubicBezTo>
                  <a:cubicBezTo>
                    <a:pt x="292" y="55"/>
                    <a:pt x="292" y="54"/>
                    <a:pt x="293" y="53"/>
                  </a:cubicBezTo>
                  <a:cubicBezTo>
                    <a:pt x="293" y="52"/>
                    <a:pt x="292" y="51"/>
                    <a:pt x="291" y="50"/>
                  </a:cubicBezTo>
                  <a:cubicBezTo>
                    <a:pt x="291" y="49"/>
                    <a:pt x="290" y="49"/>
                    <a:pt x="289" y="48"/>
                  </a:cubicBezTo>
                  <a:cubicBezTo>
                    <a:pt x="296" y="43"/>
                    <a:pt x="296" y="43"/>
                    <a:pt x="296" y="43"/>
                  </a:cubicBezTo>
                  <a:cubicBezTo>
                    <a:pt x="309" y="34"/>
                    <a:pt x="326" y="22"/>
                    <a:pt x="337" y="16"/>
                  </a:cubicBezTo>
                  <a:cubicBezTo>
                    <a:pt x="347" y="10"/>
                    <a:pt x="359" y="14"/>
                    <a:pt x="367" y="19"/>
                  </a:cubicBezTo>
                  <a:cubicBezTo>
                    <a:pt x="259" y="105"/>
                    <a:pt x="259" y="105"/>
                    <a:pt x="259" y="105"/>
                  </a:cubicBezTo>
                  <a:cubicBezTo>
                    <a:pt x="220" y="139"/>
                    <a:pt x="187" y="142"/>
                    <a:pt x="163" y="145"/>
                  </a:cubicBezTo>
                  <a:cubicBezTo>
                    <a:pt x="141" y="147"/>
                    <a:pt x="123" y="149"/>
                    <a:pt x="123" y="176"/>
                  </a:cubicBezTo>
                  <a:cubicBezTo>
                    <a:pt x="123" y="179"/>
                    <a:pt x="125" y="180"/>
                    <a:pt x="127" y="180"/>
                  </a:cubicBezTo>
                  <a:cubicBezTo>
                    <a:pt x="129" y="180"/>
                    <a:pt x="131" y="179"/>
                    <a:pt x="131" y="176"/>
                  </a:cubicBezTo>
                  <a:cubicBezTo>
                    <a:pt x="131" y="156"/>
                    <a:pt x="141" y="155"/>
                    <a:pt x="163" y="153"/>
                  </a:cubicBezTo>
                  <a:cubicBezTo>
                    <a:pt x="187" y="150"/>
                    <a:pt x="224" y="147"/>
                    <a:pt x="264" y="111"/>
                  </a:cubicBezTo>
                  <a:cubicBezTo>
                    <a:pt x="376" y="22"/>
                    <a:pt x="376" y="22"/>
                    <a:pt x="376" y="22"/>
                  </a:cubicBezTo>
                  <a:cubicBezTo>
                    <a:pt x="377" y="21"/>
                    <a:pt x="377" y="20"/>
                    <a:pt x="377" y="18"/>
                  </a:cubicBezTo>
                  <a:cubicBezTo>
                    <a:pt x="377" y="17"/>
                    <a:pt x="377" y="16"/>
                    <a:pt x="376" y="15"/>
                  </a:cubicBezTo>
                  <a:close/>
                  <a:moveTo>
                    <a:pt x="128" y="113"/>
                  </a:moveTo>
                  <a:cubicBezTo>
                    <a:pt x="128" y="112"/>
                    <a:pt x="128" y="112"/>
                    <a:pt x="128" y="112"/>
                  </a:cubicBezTo>
                  <a:cubicBezTo>
                    <a:pt x="129" y="112"/>
                    <a:pt x="129" y="112"/>
                    <a:pt x="129" y="112"/>
                  </a:cubicBezTo>
                  <a:lnTo>
                    <a:pt x="128" y="11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2" name="Freeform 843"/>
            <p:cNvSpPr>
              <a:spLocks/>
            </p:cNvSpPr>
            <p:nvPr/>
          </p:nvSpPr>
          <p:spPr bwMode="auto">
            <a:xfrm>
              <a:off x="4786313" y="1211263"/>
              <a:ext cx="139700" cy="44450"/>
            </a:xfrm>
            <a:custGeom>
              <a:avLst/>
              <a:gdLst/>
              <a:ahLst/>
              <a:cxnLst>
                <a:cxn ang="0">
                  <a:pos x="131" y="37"/>
                </a:cxn>
                <a:cxn ang="0">
                  <a:pos x="131" y="4"/>
                </a:cxn>
                <a:cxn ang="0">
                  <a:pos x="127" y="0"/>
                </a:cxn>
                <a:cxn ang="0">
                  <a:pos x="4" y="0"/>
                </a:cxn>
                <a:cxn ang="0">
                  <a:pos x="0" y="4"/>
                </a:cxn>
                <a:cxn ang="0">
                  <a:pos x="0" y="37"/>
                </a:cxn>
                <a:cxn ang="0">
                  <a:pos x="4" y="41"/>
                </a:cxn>
                <a:cxn ang="0">
                  <a:pos x="8" y="37"/>
                </a:cxn>
                <a:cxn ang="0">
                  <a:pos x="8" y="4"/>
                </a:cxn>
                <a:cxn ang="0">
                  <a:pos x="4" y="8"/>
                </a:cxn>
                <a:cxn ang="0">
                  <a:pos x="127" y="8"/>
                </a:cxn>
                <a:cxn ang="0">
                  <a:pos x="123" y="4"/>
                </a:cxn>
                <a:cxn ang="0">
                  <a:pos x="123" y="37"/>
                </a:cxn>
                <a:cxn ang="0">
                  <a:pos x="127" y="41"/>
                </a:cxn>
                <a:cxn ang="0">
                  <a:pos x="131" y="37"/>
                </a:cxn>
              </a:cxnLst>
              <a:rect l="0" t="0" r="r" b="b"/>
              <a:pathLst>
                <a:path w="131" h="41">
                  <a:moveTo>
                    <a:pt x="131" y="37"/>
                  </a:moveTo>
                  <a:cubicBezTo>
                    <a:pt x="131" y="4"/>
                    <a:pt x="131" y="4"/>
                    <a:pt x="131" y="4"/>
                  </a:cubicBezTo>
                  <a:cubicBezTo>
                    <a:pt x="131" y="2"/>
                    <a:pt x="129" y="0"/>
                    <a:pt x="127" y="0"/>
                  </a:cubicBezTo>
                  <a:cubicBezTo>
                    <a:pt x="4" y="0"/>
                    <a:pt x="4" y="0"/>
                    <a:pt x="4" y="0"/>
                  </a:cubicBezTo>
                  <a:cubicBezTo>
                    <a:pt x="2" y="0"/>
                    <a:pt x="0" y="2"/>
                    <a:pt x="0" y="4"/>
                  </a:cubicBezTo>
                  <a:cubicBezTo>
                    <a:pt x="0" y="37"/>
                    <a:pt x="0" y="37"/>
                    <a:pt x="0" y="37"/>
                  </a:cubicBezTo>
                  <a:cubicBezTo>
                    <a:pt x="0" y="39"/>
                    <a:pt x="2" y="41"/>
                    <a:pt x="4" y="41"/>
                  </a:cubicBezTo>
                  <a:cubicBezTo>
                    <a:pt x="6" y="41"/>
                    <a:pt x="8" y="39"/>
                    <a:pt x="8" y="37"/>
                  </a:cubicBezTo>
                  <a:cubicBezTo>
                    <a:pt x="8" y="4"/>
                    <a:pt x="8" y="4"/>
                    <a:pt x="8" y="4"/>
                  </a:cubicBezTo>
                  <a:cubicBezTo>
                    <a:pt x="8" y="7"/>
                    <a:pt x="6" y="8"/>
                    <a:pt x="4" y="8"/>
                  </a:cubicBezTo>
                  <a:cubicBezTo>
                    <a:pt x="127" y="8"/>
                    <a:pt x="127" y="8"/>
                    <a:pt x="127" y="8"/>
                  </a:cubicBezTo>
                  <a:cubicBezTo>
                    <a:pt x="125" y="8"/>
                    <a:pt x="123" y="7"/>
                    <a:pt x="123" y="4"/>
                  </a:cubicBezTo>
                  <a:cubicBezTo>
                    <a:pt x="123" y="37"/>
                    <a:pt x="123" y="37"/>
                    <a:pt x="123" y="37"/>
                  </a:cubicBezTo>
                  <a:cubicBezTo>
                    <a:pt x="123" y="39"/>
                    <a:pt x="125" y="41"/>
                    <a:pt x="127" y="41"/>
                  </a:cubicBezTo>
                  <a:cubicBezTo>
                    <a:pt x="129" y="41"/>
                    <a:pt x="131" y="39"/>
                    <a:pt x="131" y="3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23" name="Head with cloud"/>
          <p:cNvGrpSpPr>
            <a:grpSpLocks noChangeAspect="1"/>
          </p:cNvGrpSpPr>
          <p:nvPr/>
        </p:nvGrpSpPr>
        <p:grpSpPr>
          <a:xfrm>
            <a:off x="4333081" y="3855720"/>
            <a:ext cx="445773" cy="449898"/>
            <a:chOff x="3651259" y="4652965"/>
            <a:chExt cx="342902" cy="346075"/>
          </a:xfrm>
        </p:grpSpPr>
        <p:sp>
          <p:nvSpPr>
            <p:cNvPr id="124" name="Freeform 23"/>
            <p:cNvSpPr>
              <a:spLocks/>
            </p:cNvSpPr>
            <p:nvPr/>
          </p:nvSpPr>
          <p:spPr bwMode="auto">
            <a:xfrm>
              <a:off x="3743335" y="4691065"/>
              <a:ext cx="250826" cy="307975"/>
            </a:xfrm>
            <a:custGeom>
              <a:avLst/>
              <a:gdLst/>
              <a:ahLst/>
              <a:cxnLst>
                <a:cxn ang="0">
                  <a:pos x="97" y="0"/>
                </a:cxn>
                <a:cxn ang="0">
                  <a:pos x="195" y="98"/>
                </a:cxn>
                <a:cxn ang="0">
                  <a:pos x="195" y="129"/>
                </a:cxn>
                <a:cxn ang="0">
                  <a:pos x="221" y="168"/>
                </a:cxn>
                <a:cxn ang="0">
                  <a:pos x="216" y="177"/>
                </a:cxn>
                <a:cxn ang="0">
                  <a:pos x="195" y="177"/>
                </a:cxn>
                <a:cxn ang="0">
                  <a:pos x="195" y="211"/>
                </a:cxn>
                <a:cxn ang="0">
                  <a:pos x="178" y="230"/>
                </a:cxn>
                <a:cxn ang="0">
                  <a:pos x="117" y="230"/>
                </a:cxn>
                <a:cxn ang="0">
                  <a:pos x="142" y="274"/>
                </a:cxn>
                <a:cxn ang="0">
                  <a:pos x="0" y="274"/>
                </a:cxn>
                <a:cxn ang="0">
                  <a:pos x="0" y="98"/>
                </a:cxn>
                <a:cxn ang="0">
                  <a:pos x="97" y="0"/>
                </a:cxn>
              </a:cxnLst>
              <a:rect l="0" t="0" r="r" b="b"/>
              <a:pathLst>
                <a:path w="223" h="274">
                  <a:moveTo>
                    <a:pt x="97" y="0"/>
                  </a:moveTo>
                  <a:cubicBezTo>
                    <a:pt x="152" y="0"/>
                    <a:pt x="195" y="44"/>
                    <a:pt x="195" y="98"/>
                  </a:cubicBezTo>
                  <a:cubicBezTo>
                    <a:pt x="195" y="129"/>
                    <a:pt x="195" y="129"/>
                    <a:pt x="195" y="129"/>
                  </a:cubicBezTo>
                  <a:cubicBezTo>
                    <a:pt x="195" y="136"/>
                    <a:pt x="216" y="159"/>
                    <a:pt x="221" y="168"/>
                  </a:cubicBezTo>
                  <a:cubicBezTo>
                    <a:pt x="223" y="173"/>
                    <a:pt x="221" y="177"/>
                    <a:pt x="216" y="177"/>
                  </a:cubicBezTo>
                  <a:cubicBezTo>
                    <a:pt x="212" y="177"/>
                    <a:pt x="195" y="177"/>
                    <a:pt x="195" y="177"/>
                  </a:cubicBezTo>
                  <a:cubicBezTo>
                    <a:pt x="195" y="177"/>
                    <a:pt x="195" y="202"/>
                    <a:pt x="195" y="211"/>
                  </a:cubicBezTo>
                  <a:cubicBezTo>
                    <a:pt x="195" y="219"/>
                    <a:pt x="191" y="230"/>
                    <a:pt x="178" y="230"/>
                  </a:cubicBezTo>
                  <a:cubicBezTo>
                    <a:pt x="165" y="230"/>
                    <a:pt x="117" y="230"/>
                    <a:pt x="117" y="230"/>
                  </a:cubicBezTo>
                  <a:cubicBezTo>
                    <a:pt x="142" y="274"/>
                    <a:pt x="142" y="274"/>
                    <a:pt x="142" y="274"/>
                  </a:cubicBezTo>
                  <a:cubicBezTo>
                    <a:pt x="0" y="274"/>
                    <a:pt x="0" y="274"/>
                    <a:pt x="0" y="274"/>
                  </a:cubicBezTo>
                  <a:cubicBezTo>
                    <a:pt x="0" y="98"/>
                    <a:pt x="0" y="98"/>
                    <a:pt x="0" y="98"/>
                  </a:cubicBezTo>
                  <a:cubicBezTo>
                    <a:pt x="0" y="44"/>
                    <a:pt x="43" y="0"/>
                    <a:pt x="97" y="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6" name="Oval 24"/>
            <p:cNvSpPr>
              <a:spLocks noChangeArrowheads="1"/>
            </p:cNvSpPr>
            <p:nvPr/>
          </p:nvSpPr>
          <p:spPr bwMode="auto">
            <a:xfrm>
              <a:off x="3922723" y="4821240"/>
              <a:ext cx="14288" cy="14288"/>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7" name="Freeform 25"/>
            <p:cNvSpPr>
              <a:spLocks noEditPoints="1"/>
            </p:cNvSpPr>
            <p:nvPr/>
          </p:nvSpPr>
          <p:spPr bwMode="auto">
            <a:xfrm>
              <a:off x="3700472" y="4968878"/>
              <a:ext cx="165100" cy="9525"/>
            </a:xfrm>
            <a:custGeom>
              <a:avLst/>
              <a:gdLst/>
              <a:ahLst/>
              <a:cxnLst>
                <a:cxn ang="0">
                  <a:pos x="98" y="0"/>
                </a:cxn>
                <a:cxn ang="0">
                  <a:pos x="98" y="6"/>
                </a:cxn>
                <a:cxn ang="0">
                  <a:pos x="104" y="6"/>
                </a:cxn>
                <a:cxn ang="0">
                  <a:pos x="104" y="0"/>
                </a:cxn>
                <a:cxn ang="0">
                  <a:pos x="98" y="0"/>
                </a:cxn>
                <a:cxn ang="0">
                  <a:pos x="89" y="6"/>
                </a:cxn>
                <a:cxn ang="0">
                  <a:pos x="95" y="6"/>
                </a:cxn>
                <a:cxn ang="0">
                  <a:pos x="95" y="0"/>
                </a:cxn>
                <a:cxn ang="0">
                  <a:pos x="89" y="0"/>
                </a:cxn>
                <a:cxn ang="0">
                  <a:pos x="89" y="6"/>
                </a:cxn>
                <a:cxn ang="0">
                  <a:pos x="81" y="6"/>
                </a:cxn>
                <a:cxn ang="0">
                  <a:pos x="86" y="6"/>
                </a:cxn>
                <a:cxn ang="0">
                  <a:pos x="86" y="0"/>
                </a:cxn>
                <a:cxn ang="0">
                  <a:pos x="81" y="0"/>
                </a:cxn>
                <a:cxn ang="0">
                  <a:pos x="81" y="6"/>
                </a:cxn>
                <a:cxn ang="0">
                  <a:pos x="71" y="6"/>
                </a:cxn>
                <a:cxn ang="0">
                  <a:pos x="77" y="6"/>
                </a:cxn>
                <a:cxn ang="0">
                  <a:pos x="77" y="0"/>
                </a:cxn>
                <a:cxn ang="0">
                  <a:pos x="71" y="0"/>
                </a:cxn>
                <a:cxn ang="0">
                  <a:pos x="71" y="6"/>
                </a:cxn>
                <a:cxn ang="0">
                  <a:pos x="63" y="6"/>
                </a:cxn>
                <a:cxn ang="0">
                  <a:pos x="69" y="6"/>
                </a:cxn>
                <a:cxn ang="0">
                  <a:pos x="69" y="0"/>
                </a:cxn>
                <a:cxn ang="0">
                  <a:pos x="63" y="0"/>
                </a:cxn>
                <a:cxn ang="0">
                  <a:pos x="63" y="6"/>
                </a:cxn>
                <a:cxn ang="0">
                  <a:pos x="54" y="6"/>
                </a:cxn>
                <a:cxn ang="0">
                  <a:pos x="59" y="6"/>
                </a:cxn>
                <a:cxn ang="0">
                  <a:pos x="59" y="0"/>
                </a:cxn>
                <a:cxn ang="0">
                  <a:pos x="54" y="0"/>
                </a:cxn>
                <a:cxn ang="0">
                  <a:pos x="54" y="6"/>
                </a:cxn>
                <a:cxn ang="0">
                  <a:pos x="44" y="6"/>
                </a:cxn>
                <a:cxn ang="0">
                  <a:pos x="50" y="6"/>
                </a:cxn>
                <a:cxn ang="0">
                  <a:pos x="50" y="0"/>
                </a:cxn>
                <a:cxn ang="0">
                  <a:pos x="44" y="0"/>
                </a:cxn>
                <a:cxn ang="0">
                  <a:pos x="44" y="6"/>
                </a:cxn>
                <a:cxn ang="0">
                  <a:pos x="36" y="6"/>
                </a:cxn>
                <a:cxn ang="0">
                  <a:pos x="42" y="6"/>
                </a:cxn>
                <a:cxn ang="0">
                  <a:pos x="42" y="0"/>
                </a:cxn>
                <a:cxn ang="0">
                  <a:pos x="36" y="0"/>
                </a:cxn>
                <a:cxn ang="0">
                  <a:pos x="36" y="6"/>
                </a:cxn>
                <a:cxn ang="0">
                  <a:pos x="27" y="6"/>
                </a:cxn>
                <a:cxn ang="0">
                  <a:pos x="32" y="6"/>
                </a:cxn>
                <a:cxn ang="0">
                  <a:pos x="32" y="0"/>
                </a:cxn>
                <a:cxn ang="0">
                  <a:pos x="27" y="0"/>
                </a:cxn>
                <a:cxn ang="0">
                  <a:pos x="27" y="6"/>
                </a:cxn>
                <a:cxn ang="0">
                  <a:pos x="18" y="6"/>
                </a:cxn>
                <a:cxn ang="0">
                  <a:pos x="24" y="6"/>
                </a:cxn>
                <a:cxn ang="0">
                  <a:pos x="24" y="0"/>
                </a:cxn>
                <a:cxn ang="0">
                  <a:pos x="18" y="0"/>
                </a:cxn>
                <a:cxn ang="0">
                  <a:pos x="18" y="6"/>
                </a:cxn>
                <a:cxn ang="0">
                  <a:pos x="9" y="6"/>
                </a:cxn>
                <a:cxn ang="0">
                  <a:pos x="15" y="6"/>
                </a:cxn>
                <a:cxn ang="0">
                  <a:pos x="15" y="0"/>
                </a:cxn>
                <a:cxn ang="0">
                  <a:pos x="9" y="0"/>
                </a:cxn>
                <a:cxn ang="0">
                  <a:pos x="9" y="6"/>
                </a:cxn>
                <a:cxn ang="0">
                  <a:pos x="0" y="6"/>
                </a:cxn>
                <a:cxn ang="0">
                  <a:pos x="6" y="6"/>
                </a:cxn>
                <a:cxn ang="0">
                  <a:pos x="6" y="0"/>
                </a:cxn>
                <a:cxn ang="0">
                  <a:pos x="0" y="0"/>
                </a:cxn>
                <a:cxn ang="0">
                  <a:pos x="0" y="6"/>
                </a:cxn>
              </a:cxnLst>
              <a:rect l="0" t="0" r="r" b="b"/>
              <a:pathLst>
                <a:path w="104" h="6">
                  <a:moveTo>
                    <a:pt x="98" y="0"/>
                  </a:moveTo>
                  <a:lnTo>
                    <a:pt x="98" y="6"/>
                  </a:lnTo>
                  <a:lnTo>
                    <a:pt x="104" y="6"/>
                  </a:lnTo>
                  <a:lnTo>
                    <a:pt x="104" y="0"/>
                  </a:lnTo>
                  <a:lnTo>
                    <a:pt x="98" y="0"/>
                  </a:lnTo>
                  <a:close/>
                  <a:moveTo>
                    <a:pt x="89" y="6"/>
                  </a:moveTo>
                  <a:lnTo>
                    <a:pt x="95" y="6"/>
                  </a:lnTo>
                  <a:lnTo>
                    <a:pt x="95" y="0"/>
                  </a:lnTo>
                  <a:lnTo>
                    <a:pt x="89" y="0"/>
                  </a:lnTo>
                  <a:lnTo>
                    <a:pt x="89" y="6"/>
                  </a:lnTo>
                  <a:close/>
                  <a:moveTo>
                    <a:pt x="81" y="6"/>
                  </a:moveTo>
                  <a:lnTo>
                    <a:pt x="86" y="6"/>
                  </a:lnTo>
                  <a:lnTo>
                    <a:pt x="86" y="0"/>
                  </a:lnTo>
                  <a:lnTo>
                    <a:pt x="81" y="0"/>
                  </a:lnTo>
                  <a:lnTo>
                    <a:pt x="81" y="6"/>
                  </a:lnTo>
                  <a:close/>
                  <a:moveTo>
                    <a:pt x="71" y="6"/>
                  </a:moveTo>
                  <a:lnTo>
                    <a:pt x="77" y="6"/>
                  </a:lnTo>
                  <a:lnTo>
                    <a:pt x="77" y="0"/>
                  </a:lnTo>
                  <a:lnTo>
                    <a:pt x="71" y="0"/>
                  </a:lnTo>
                  <a:lnTo>
                    <a:pt x="71" y="6"/>
                  </a:lnTo>
                  <a:close/>
                  <a:moveTo>
                    <a:pt x="63" y="6"/>
                  </a:moveTo>
                  <a:lnTo>
                    <a:pt x="69" y="6"/>
                  </a:lnTo>
                  <a:lnTo>
                    <a:pt x="69" y="0"/>
                  </a:lnTo>
                  <a:lnTo>
                    <a:pt x="63" y="0"/>
                  </a:lnTo>
                  <a:lnTo>
                    <a:pt x="63" y="6"/>
                  </a:lnTo>
                  <a:close/>
                  <a:moveTo>
                    <a:pt x="54" y="6"/>
                  </a:moveTo>
                  <a:lnTo>
                    <a:pt x="59" y="6"/>
                  </a:lnTo>
                  <a:lnTo>
                    <a:pt x="59" y="0"/>
                  </a:lnTo>
                  <a:lnTo>
                    <a:pt x="54" y="0"/>
                  </a:lnTo>
                  <a:lnTo>
                    <a:pt x="54" y="6"/>
                  </a:lnTo>
                  <a:close/>
                  <a:moveTo>
                    <a:pt x="44" y="6"/>
                  </a:moveTo>
                  <a:lnTo>
                    <a:pt x="50" y="6"/>
                  </a:lnTo>
                  <a:lnTo>
                    <a:pt x="50" y="0"/>
                  </a:lnTo>
                  <a:lnTo>
                    <a:pt x="44" y="0"/>
                  </a:lnTo>
                  <a:lnTo>
                    <a:pt x="44" y="6"/>
                  </a:lnTo>
                  <a:close/>
                  <a:moveTo>
                    <a:pt x="36" y="6"/>
                  </a:moveTo>
                  <a:lnTo>
                    <a:pt x="42" y="6"/>
                  </a:lnTo>
                  <a:lnTo>
                    <a:pt x="42" y="0"/>
                  </a:lnTo>
                  <a:lnTo>
                    <a:pt x="36" y="0"/>
                  </a:lnTo>
                  <a:lnTo>
                    <a:pt x="36" y="6"/>
                  </a:lnTo>
                  <a:close/>
                  <a:moveTo>
                    <a:pt x="27" y="6"/>
                  </a:moveTo>
                  <a:lnTo>
                    <a:pt x="32" y="6"/>
                  </a:lnTo>
                  <a:lnTo>
                    <a:pt x="32" y="0"/>
                  </a:lnTo>
                  <a:lnTo>
                    <a:pt x="27" y="0"/>
                  </a:lnTo>
                  <a:lnTo>
                    <a:pt x="27" y="6"/>
                  </a:lnTo>
                  <a:close/>
                  <a:moveTo>
                    <a:pt x="18" y="6"/>
                  </a:moveTo>
                  <a:lnTo>
                    <a:pt x="24" y="6"/>
                  </a:lnTo>
                  <a:lnTo>
                    <a:pt x="24" y="0"/>
                  </a:lnTo>
                  <a:lnTo>
                    <a:pt x="18" y="0"/>
                  </a:lnTo>
                  <a:lnTo>
                    <a:pt x="18" y="6"/>
                  </a:lnTo>
                  <a:close/>
                  <a:moveTo>
                    <a:pt x="9" y="6"/>
                  </a:moveTo>
                  <a:lnTo>
                    <a:pt x="15" y="6"/>
                  </a:lnTo>
                  <a:lnTo>
                    <a:pt x="15" y="0"/>
                  </a:lnTo>
                  <a:lnTo>
                    <a:pt x="9" y="0"/>
                  </a:lnTo>
                  <a:lnTo>
                    <a:pt x="9" y="6"/>
                  </a:lnTo>
                  <a:close/>
                  <a:moveTo>
                    <a:pt x="0" y="6"/>
                  </a:moveTo>
                  <a:lnTo>
                    <a:pt x="6" y="6"/>
                  </a:lnTo>
                  <a:lnTo>
                    <a:pt x="6" y="0"/>
                  </a:lnTo>
                  <a:lnTo>
                    <a:pt x="0" y="0"/>
                  </a:lnTo>
                  <a:lnTo>
                    <a:pt x="0" y="6"/>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88" name="Freeform 26"/>
            <p:cNvSpPr>
              <a:spLocks/>
            </p:cNvSpPr>
            <p:nvPr/>
          </p:nvSpPr>
          <p:spPr bwMode="auto">
            <a:xfrm>
              <a:off x="3651259" y="4652965"/>
              <a:ext cx="196850" cy="80963"/>
            </a:xfrm>
            <a:custGeom>
              <a:avLst/>
              <a:gdLst/>
              <a:ahLst/>
              <a:cxnLst>
                <a:cxn ang="0">
                  <a:pos x="3" y="71"/>
                </a:cxn>
                <a:cxn ang="0">
                  <a:pos x="0" y="55"/>
                </a:cxn>
                <a:cxn ang="0">
                  <a:pos x="35" y="20"/>
                </a:cxn>
                <a:cxn ang="0">
                  <a:pos x="56" y="26"/>
                </a:cxn>
                <a:cxn ang="0">
                  <a:pos x="56" y="26"/>
                </a:cxn>
                <a:cxn ang="0">
                  <a:pos x="93" y="0"/>
                </a:cxn>
                <a:cxn ang="0">
                  <a:pos x="133" y="32"/>
                </a:cxn>
                <a:cxn ang="0">
                  <a:pos x="144" y="30"/>
                </a:cxn>
                <a:cxn ang="0">
                  <a:pos x="174" y="60"/>
                </a:cxn>
                <a:cxn ang="0">
                  <a:pos x="172" y="71"/>
                </a:cxn>
                <a:cxn ang="0">
                  <a:pos x="3" y="71"/>
                </a:cxn>
              </a:cxnLst>
              <a:rect l="0" t="0" r="r" b="b"/>
              <a:pathLst>
                <a:path w="174" h="71">
                  <a:moveTo>
                    <a:pt x="3" y="71"/>
                  </a:moveTo>
                  <a:cubicBezTo>
                    <a:pt x="1" y="66"/>
                    <a:pt x="0" y="61"/>
                    <a:pt x="0" y="55"/>
                  </a:cubicBezTo>
                  <a:cubicBezTo>
                    <a:pt x="0" y="36"/>
                    <a:pt x="15" y="20"/>
                    <a:pt x="35" y="20"/>
                  </a:cubicBezTo>
                  <a:cubicBezTo>
                    <a:pt x="43" y="20"/>
                    <a:pt x="50" y="22"/>
                    <a:pt x="56" y="26"/>
                  </a:cubicBezTo>
                  <a:cubicBezTo>
                    <a:pt x="56" y="26"/>
                    <a:pt x="56" y="26"/>
                    <a:pt x="56" y="26"/>
                  </a:cubicBezTo>
                  <a:cubicBezTo>
                    <a:pt x="62" y="11"/>
                    <a:pt x="76" y="0"/>
                    <a:pt x="93" y="0"/>
                  </a:cubicBezTo>
                  <a:cubicBezTo>
                    <a:pt x="113" y="0"/>
                    <a:pt x="129" y="14"/>
                    <a:pt x="133" y="32"/>
                  </a:cubicBezTo>
                  <a:cubicBezTo>
                    <a:pt x="136" y="31"/>
                    <a:pt x="140" y="30"/>
                    <a:pt x="144" y="30"/>
                  </a:cubicBezTo>
                  <a:cubicBezTo>
                    <a:pt x="161" y="30"/>
                    <a:pt x="174" y="44"/>
                    <a:pt x="174" y="60"/>
                  </a:cubicBezTo>
                  <a:cubicBezTo>
                    <a:pt x="174" y="64"/>
                    <a:pt x="173" y="67"/>
                    <a:pt x="172" y="71"/>
                  </a:cubicBezTo>
                  <a:lnTo>
                    <a:pt x="3" y="71"/>
                  </a:ln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89" name="Laptop with code symbol"/>
          <p:cNvGrpSpPr>
            <a:grpSpLocks noChangeAspect="1"/>
          </p:cNvGrpSpPr>
          <p:nvPr/>
        </p:nvGrpSpPr>
        <p:grpSpPr>
          <a:xfrm>
            <a:off x="5620544" y="3178651"/>
            <a:ext cx="511811" cy="338455"/>
            <a:chOff x="3122621" y="4743453"/>
            <a:chExt cx="393701" cy="260350"/>
          </a:xfrm>
        </p:grpSpPr>
        <p:sp>
          <p:nvSpPr>
            <p:cNvPr id="190" name="Rectangle 27"/>
            <p:cNvSpPr>
              <a:spLocks noChangeArrowheads="1"/>
            </p:cNvSpPr>
            <p:nvPr/>
          </p:nvSpPr>
          <p:spPr bwMode="auto">
            <a:xfrm>
              <a:off x="3297246" y="4849815"/>
              <a:ext cx="158750" cy="96838"/>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191" name="Freeform 28"/>
            <p:cNvSpPr>
              <a:spLocks noEditPoints="1"/>
            </p:cNvSpPr>
            <p:nvPr/>
          </p:nvSpPr>
          <p:spPr bwMode="auto">
            <a:xfrm>
              <a:off x="3297246" y="4783140"/>
              <a:ext cx="101600" cy="52388"/>
            </a:xfrm>
            <a:custGeom>
              <a:avLst/>
              <a:gdLst/>
              <a:ahLst/>
              <a:cxnLst>
                <a:cxn ang="0">
                  <a:pos x="0" y="24"/>
                </a:cxn>
                <a:cxn ang="0">
                  <a:pos x="0" y="33"/>
                </a:cxn>
                <a:cxn ang="0">
                  <a:pos x="64" y="33"/>
                </a:cxn>
                <a:cxn ang="0">
                  <a:pos x="64" y="24"/>
                </a:cxn>
                <a:cxn ang="0">
                  <a:pos x="0" y="24"/>
                </a:cxn>
                <a:cxn ang="0">
                  <a:pos x="45" y="12"/>
                </a:cxn>
                <a:cxn ang="0">
                  <a:pos x="0" y="12"/>
                </a:cxn>
                <a:cxn ang="0">
                  <a:pos x="0" y="21"/>
                </a:cxn>
                <a:cxn ang="0">
                  <a:pos x="45" y="21"/>
                </a:cxn>
                <a:cxn ang="0">
                  <a:pos x="45" y="12"/>
                </a:cxn>
                <a:cxn ang="0">
                  <a:pos x="54" y="0"/>
                </a:cxn>
                <a:cxn ang="0">
                  <a:pos x="0" y="0"/>
                </a:cxn>
                <a:cxn ang="0">
                  <a:pos x="0" y="8"/>
                </a:cxn>
                <a:cxn ang="0">
                  <a:pos x="54" y="8"/>
                </a:cxn>
                <a:cxn ang="0">
                  <a:pos x="54" y="0"/>
                </a:cxn>
              </a:cxnLst>
              <a:rect l="0" t="0" r="r" b="b"/>
              <a:pathLst>
                <a:path w="64" h="33">
                  <a:moveTo>
                    <a:pt x="0" y="24"/>
                  </a:moveTo>
                  <a:lnTo>
                    <a:pt x="0" y="33"/>
                  </a:lnTo>
                  <a:lnTo>
                    <a:pt x="64" y="33"/>
                  </a:lnTo>
                  <a:lnTo>
                    <a:pt x="64" y="24"/>
                  </a:lnTo>
                  <a:lnTo>
                    <a:pt x="0" y="24"/>
                  </a:lnTo>
                  <a:close/>
                  <a:moveTo>
                    <a:pt x="45" y="12"/>
                  </a:moveTo>
                  <a:lnTo>
                    <a:pt x="0" y="12"/>
                  </a:lnTo>
                  <a:lnTo>
                    <a:pt x="0" y="21"/>
                  </a:lnTo>
                  <a:lnTo>
                    <a:pt x="45" y="21"/>
                  </a:lnTo>
                  <a:lnTo>
                    <a:pt x="45" y="12"/>
                  </a:lnTo>
                  <a:close/>
                  <a:moveTo>
                    <a:pt x="54" y="0"/>
                  </a:moveTo>
                  <a:lnTo>
                    <a:pt x="0" y="0"/>
                  </a:lnTo>
                  <a:lnTo>
                    <a:pt x="0" y="8"/>
                  </a:lnTo>
                  <a:lnTo>
                    <a:pt x="54" y="8"/>
                  </a:lnTo>
                  <a:lnTo>
                    <a:pt x="54" y="0"/>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92" name="Freeform 29"/>
            <p:cNvSpPr>
              <a:spLocks noEditPoints="1"/>
            </p:cNvSpPr>
            <p:nvPr/>
          </p:nvSpPr>
          <p:spPr bwMode="auto">
            <a:xfrm>
              <a:off x="3122621" y="4743453"/>
              <a:ext cx="393701" cy="260350"/>
            </a:xfrm>
            <a:custGeom>
              <a:avLst/>
              <a:gdLst/>
              <a:ahLst/>
              <a:cxnLst>
                <a:cxn ang="0">
                  <a:pos x="320" y="193"/>
                </a:cxn>
                <a:cxn ang="0">
                  <a:pos x="299" y="0"/>
                </a:cxn>
                <a:cxn ang="0">
                  <a:pos x="30" y="21"/>
                </a:cxn>
                <a:cxn ang="0">
                  <a:pos x="4" y="193"/>
                </a:cxn>
                <a:cxn ang="0">
                  <a:pos x="34" y="231"/>
                </a:cxn>
                <a:cxn ang="0">
                  <a:pos x="350" y="197"/>
                </a:cxn>
                <a:cxn ang="0">
                  <a:pos x="52" y="8"/>
                </a:cxn>
                <a:cxn ang="0">
                  <a:pos x="312" y="17"/>
                </a:cxn>
                <a:cxn ang="0">
                  <a:pos x="52" y="8"/>
                </a:cxn>
                <a:cxn ang="0">
                  <a:pos x="312" y="25"/>
                </a:cxn>
                <a:cxn ang="0">
                  <a:pos x="38" y="193"/>
                </a:cxn>
                <a:cxn ang="0">
                  <a:pos x="206" y="201"/>
                </a:cxn>
                <a:cxn ang="0">
                  <a:pos x="144" y="207"/>
                </a:cxn>
                <a:cxn ang="0">
                  <a:pos x="206" y="201"/>
                </a:cxn>
                <a:cxn ang="0">
                  <a:pos x="34" y="223"/>
                </a:cxn>
                <a:cxn ang="0">
                  <a:pos x="136" y="201"/>
                </a:cxn>
                <a:cxn ang="0">
                  <a:pos x="140" y="215"/>
                </a:cxn>
                <a:cxn ang="0">
                  <a:pos x="214" y="211"/>
                </a:cxn>
                <a:cxn ang="0">
                  <a:pos x="342" y="201"/>
                </a:cxn>
                <a:cxn ang="0">
                  <a:pos x="142" y="76"/>
                </a:cxn>
                <a:cxn ang="0">
                  <a:pos x="93" y="105"/>
                </a:cxn>
                <a:cxn ang="0">
                  <a:pos x="93" y="112"/>
                </a:cxn>
                <a:cxn ang="0">
                  <a:pos x="142" y="141"/>
                </a:cxn>
                <a:cxn ang="0">
                  <a:pos x="102" y="108"/>
                </a:cxn>
                <a:cxn ang="0">
                  <a:pos x="142" y="76"/>
                </a:cxn>
                <a:cxn ang="0">
                  <a:pos x="215" y="75"/>
                </a:cxn>
                <a:cxn ang="0">
                  <a:pos x="211" y="81"/>
                </a:cxn>
                <a:cxn ang="0">
                  <a:pos x="211" y="135"/>
                </a:cxn>
                <a:cxn ang="0">
                  <a:pos x="215" y="142"/>
                </a:cxn>
                <a:cxn ang="0">
                  <a:pos x="261" y="108"/>
                </a:cxn>
                <a:cxn ang="0">
                  <a:pos x="201" y="57"/>
                </a:cxn>
                <a:cxn ang="0">
                  <a:pos x="148" y="154"/>
                </a:cxn>
                <a:cxn ang="0">
                  <a:pos x="155" y="157"/>
                </a:cxn>
                <a:cxn ang="0">
                  <a:pos x="201" y="57"/>
                </a:cxn>
              </a:cxnLst>
              <a:rect l="0" t="0" r="r" b="b"/>
              <a:pathLst>
                <a:path w="350" h="231">
                  <a:moveTo>
                    <a:pt x="346" y="193"/>
                  </a:moveTo>
                  <a:cubicBezTo>
                    <a:pt x="320" y="193"/>
                    <a:pt x="320" y="193"/>
                    <a:pt x="320" y="193"/>
                  </a:cubicBezTo>
                  <a:cubicBezTo>
                    <a:pt x="320" y="21"/>
                    <a:pt x="320" y="21"/>
                    <a:pt x="320" y="21"/>
                  </a:cubicBezTo>
                  <a:cubicBezTo>
                    <a:pt x="320" y="10"/>
                    <a:pt x="311" y="0"/>
                    <a:pt x="299" y="0"/>
                  </a:cubicBezTo>
                  <a:cubicBezTo>
                    <a:pt x="52" y="0"/>
                    <a:pt x="52" y="0"/>
                    <a:pt x="52" y="0"/>
                  </a:cubicBezTo>
                  <a:cubicBezTo>
                    <a:pt x="40" y="0"/>
                    <a:pt x="30" y="10"/>
                    <a:pt x="30" y="21"/>
                  </a:cubicBezTo>
                  <a:cubicBezTo>
                    <a:pt x="30" y="193"/>
                    <a:pt x="30" y="193"/>
                    <a:pt x="30" y="193"/>
                  </a:cubicBezTo>
                  <a:cubicBezTo>
                    <a:pt x="4" y="193"/>
                    <a:pt x="4" y="193"/>
                    <a:pt x="4" y="193"/>
                  </a:cubicBezTo>
                  <a:cubicBezTo>
                    <a:pt x="2" y="193"/>
                    <a:pt x="0" y="194"/>
                    <a:pt x="0" y="197"/>
                  </a:cubicBezTo>
                  <a:cubicBezTo>
                    <a:pt x="0" y="215"/>
                    <a:pt x="16" y="231"/>
                    <a:pt x="34" y="231"/>
                  </a:cubicBezTo>
                  <a:cubicBezTo>
                    <a:pt x="316" y="231"/>
                    <a:pt x="316" y="231"/>
                    <a:pt x="316" y="231"/>
                  </a:cubicBezTo>
                  <a:cubicBezTo>
                    <a:pt x="335" y="231"/>
                    <a:pt x="350" y="215"/>
                    <a:pt x="350" y="197"/>
                  </a:cubicBezTo>
                  <a:cubicBezTo>
                    <a:pt x="350" y="194"/>
                    <a:pt x="349" y="193"/>
                    <a:pt x="346" y="193"/>
                  </a:cubicBezTo>
                  <a:close/>
                  <a:moveTo>
                    <a:pt x="52" y="8"/>
                  </a:moveTo>
                  <a:cubicBezTo>
                    <a:pt x="299" y="8"/>
                    <a:pt x="299" y="8"/>
                    <a:pt x="299" y="8"/>
                  </a:cubicBezTo>
                  <a:cubicBezTo>
                    <a:pt x="305" y="8"/>
                    <a:pt x="310" y="12"/>
                    <a:pt x="312" y="17"/>
                  </a:cubicBezTo>
                  <a:cubicBezTo>
                    <a:pt x="39" y="17"/>
                    <a:pt x="39" y="17"/>
                    <a:pt x="39" y="17"/>
                  </a:cubicBezTo>
                  <a:cubicBezTo>
                    <a:pt x="41" y="12"/>
                    <a:pt x="46" y="8"/>
                    <a:pt x="52" y="8"/>
                  </a:cubicBezTo>
                  <a:close/>
                  <a:moveTo>
                    <a:pt x="38" y="25"/>
                  </a:moveTo>
                  <a:cubicBezTo>
                    <a:pt x="312" y="25"/>
                    <a:pt x="312" y="25"/>
                    <a:pt x="312" y="25"/>
                  </a:cubicBezTo>
                  <a:cubicBezTo>
                    <a:pt x="312" y="193"/>
                    <a:pt x="312" y="193"/>
                    <a:pt x="312" y="193"/>
                  </a:cubicBezTo>
                  <a:cubicBezTo>
                    <a:pt x="38" y="193"/>
                    <a:pt x="38" y="193"/>
                    <a:pt x="38" y="193"/>
                  </a:cubicBezTo>
                  <a:lnTo>
                    <a:pt x="38" y="25"/>
                  </a:lnTo>
                  <a:close/>
                  <a:moveTo>
                    <a:pt x="206" y="201"/>
                  </a:moveTo>
                  <a:cubicBezTo>
                    <a:pt x="206" y="207"/>
                    <a:pt x="206" y="207"/>
                    <a:pt x="206" y="207"/>
                  </a:cubicBezTo>
                  <a:cubicBezTo>
                    <a:pt x="144" y="207"/>
                    <a:pt x="144" y="207"/>
                    <a:pt x="144" y="207"/>
                  </a:cubicBezTo>
                  <a:cubicBezTo>
                    <a:pt x="144" y="201"/>
                    <a:pt x="144" y="201"/>
                    <a:pt x="144" y="201"/>
                  </a:cubicBezTo>
                  <a:lnTo>
                    <a:pt x="206" y="201"/>
                  </a:lnTo>
                  <a:close/>
                  <a:moveTo>
                    <a:pt x="316" y="223"/>
                  </a:moveTo>
                  <a:cubicBezTo>
                    <a:pt x="34" y="223"/>
                    <a:pt x="34" y="223"/>
                    <a:pt x="34" y="223"/>
                  </a:cubicBezTo>
                  <a:cubicBezTo>
                    <a:pt x="21" y="223"/>
                    <a:pt x="11" y="213"/>
                    <a:pt x="9" y="201"/>
                  </a:cubicBezTo>
                  <a:cubicBezTo>
                    <a:pt x="136" y="201"/>
                    <a:pt x="136" y="201"/>
                    <a:pt x="136" y="201"/>
                  </a:cubicBezTo>
                  <a:cubicBezTo>
                    <a:pt x="136" y="211"/>
                    <a:pt x="136" y="211"/>
                    <a:pt x="136" y="211"/>
                  </a:cubicBezTo>
                  <a:cubicBezTo>
                    <a:pt x="136" y="214"/>
                    <a:pt x="138" y="215"/>
                    <a:pt x="140" y="215"/>
                  </a:cubicBezTo>
                  <a:cubicBezTo>
                    <a:pt x="210" y="215"/>
                    <a:pt x="210" y="215"/>
                    <a:pt x="210" y="215"/>
                  </a:cubicBezTo>
                  <a:cubicBezTo>
                    <a:pt x="212" y="215"/>
                    <a:pt x="214" y="214"/>
                    <a:pt x="214" y="211"/>
                  </a:cubicBezTo>
                  <a:cubicBezTo>
                    <a:pt x="214" y="201"/>
                    <a:pt x="214" y="201"/>
                    <a:pt x="214" y="201"/>
                  </a:cubicBezTo>
                  <a:cubicBezTo>
                    <a:pt x="342" y="201"/>
                    <a:pt x="342" y="201"/>
                    <a:pt x="342" y="201"/>
                  </a:cubicBezTo>
                  <a:cubicBezTo>
                    <a:pt x="340" y="213"/>
                    <a:pt x="329" y="223"/>
                    <a:pt x="316" y="223"/>
                  </a:cubicBezTo>
                  <a:close/>
                  <a:moveTo>
                    <a:pt x="142" y="76"/>
                  </a:moveTo>
                  <a:cubicBezTo>
                    <a:pt x="141" y="74"/>
                    <a:pt x="139" y="74"/>
                    <a:pt x="137" y="75"/>
                  </a:cubicBezTo>
                  <a:cubicBezTo>
                    <a:pt x="93" y="105"/>
                    <a:pt x="93" y="105"/>
                    <a:pt x="93" y="105"/>
                  </a:cubicBezTo>
                  <a:cubicBezTo>
                    <a:pt x="92" y="106"/>
                    <a:pt x="91" y="107"/>
                    <a:pt x="91" y="108"/>
                  </a:cubicBezTo>
                  <a:cubicBezTo>
                    <a:pt x="91" y="110"/>
                    <a:pt x="92" y="111"/>
                    <a:pt x="93" y="112"/>
                  </a:cubicBezTo>
                  <a:cubicBezTo>
                    <a:pt x="137" y="142"/>
                    <a:pt x="137" y="142"/>
                    <a:pt x="137" y="142"/>
                  </a:cubicBezTo>
                  <a:cubicBezTo>
                    <a:pt x="139" y="143"/>
                    <a:pt x="141" y="143"/>
                    <a:pt x="142" y="141"/>
                  </a:cubicBezTo>
                  <a:cubicBezTo>
                    <a:pt x="144" y="139"/>
                    <a:pt x="143" y="137"/>
                    <a:pt x="141" y="135"/>
                  </a:cubicBezTo>
                  <a:cubicBezTo>
                    <a:pt x="102" y="108"/>
                    <a:pt x="102" y="108"/>
                    <a:pt x="102" y="108"/>
                  </a:cubicBezTo>
                  <a:cubicBezTo>
                    <a:pt x="141" y="81"/>
                    <a:pt x="141" y="81"/>
                    <a:pt x="141" y="81"/>
                  </a:cubicBezTo>
                  <a:cubicBezTo>
                    <a:pt x="143" y="80"/>
                    <a:pt x="144" y="78"/>
                    <a:pt x="142" y="76"/>
                  </a:cubicBezTo>
                  <a:close/>
                  <a:moveTo>
                    <a:pt x="260" y="105"/>
                  </a:moveTo>
                  <a:cubicBezTo>
                    <a:pt x="215" y="75"/>
                    <a:pt x="215" y="75"/>
                    <a:pt x="215" y="75"/>
                  </a:cubicBezTo>
                  <a:cubicBezTo>
                    <a:pt x="214" y="74"/>
                    <a:pt x="211" y="74"/>
                    <a:pt x="210" y="76"/>
                  </a:cubicBezTo>
                  <a:cubicBezTo>
                    <a:pt x="209" y="78"/>
                    <a:pt x="209" y="80"/>
                    <a:pt x="211" y="81"/>
                  </a:cubicBezTo>
                  <a:cubicBezTo>
                    <a:pt x="250" y="108"/>
                    <a:pt x="250" y="108"/>
                    <a:pt x="250" y="108"/>
                  </a:cubicBezTo>
                  <a:cubicBezTo>
                    <a:pt x="211" y="135"/>
                    <a:pt x="211" y="135"/>
                    <a:pt x="211" y="135"/>
                  </a:cubicBezTo>
                  <a:cubicBezTo>
                    <a:pt x="209" y="137"/>
                    <a:pt x="209" y="139"/>
                    <a:pt x="210" y="141"/>
                  </a:cubicBezTo>
                  <a:cubicBezTo>
                    <a:pt x="211" y="143"/>
                    <a:pt x="214" y="143"/>
                    <a:pt x="215" y="142"/>
                  </a:cubicBezTo>
                  <a:cubicBezTo>
                    <a:pt x="260" y="112"/>
                    <a:pt x="260" y="112"/>
                    <a:pt x="260" y="112"/>
                  </a:cubicBezTo>
                  <a:cubicBezTo>
                    <a:pt x="261" y="111"/>
                    <a:pt x="261" y="110"/>
                    <a:pt x="261" y="108"/>
                  </a:cubicBezTo>
                  <a:cubicBezTo>
                    <a:pt x="261" y="107"/>
                    <a:pt x="261" y="106"/>
                    <a:pt x="260" y="105"/>
                  </a:cubicBezTo>
                  <a:close/>
                  <a:moveTo>
                    <a:pt x="201" y="57"/>
                  </a:moveTo>
                  <a:cubicBezTo>
                    <a:pt x="199" y="56"/>
                    <a:pt x="196" y="57"/>
                    <a:pt x="195" y="59"/>
                  </a:cubicBezTo>
                  <a:cubicBezTo>
                    <a:pt x="148" y="154"/>
                    <a:pt x="148" y="154"/>
                    <a:pt x="148" y="154"/>
                  </a:cubicBezTo>
                  <a:cubicBezTo>
                    <a:pt x="147" y="156"/>
                    <a:pt x="148" y="158"/>
                    <a:pt x="150" y="159"/>
                  </a:cubicBezTo>
                  <a:cubicBezTo>
                    <a:pt x="152" y="160"/>
                    <a:pt x="154" y="159"/>
                    <a:pt x="155" y="157"/>
                  </a:cubicBezTo>
                  <a:cubicBezTo>
                    <a:pt x="203" y="62"/>
                    <a:pt x="203" y="62"/>
                    <a:pt x="203" y="62"/>
                  </a:cubicBezTo>
                  <a:cubicBezTo>
                    <a:pt x="204" y="60"/>
                    <a:pt x="203" y="58"/>
                    <a:pt x="201"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93" name="Connected people"/>
          <p:cNvGrpSpPr>
            <a:grpSpLocks noChangeAspect="1"/>
          </p:cNvGrpSpPr>
          <p:nvPr/>
        </p:nvGrpSpPr>
        <p:grpSpPr>
          <a:xfrm>
            <a:off x="3068205" y="1574356"/>
            <a:ext cx="447834" cy="443707"/>
            <a:chOff x="4149736" y="4154490"/>
            <a:chExt cx="344488" cy="341313"/>
          </a:xfrm>
        </p:grpSpPr>
        <p:sp>
          <p:nvSpPr>
            <p:cNvPr id="194" name="Oval 56"/>
            <p:cNvSpPr>
              <a:spLocks noChangeArrowheads="1"/>
            </p:cNvSpPr>
            <p:nvPr/>
          </p:nvSpPr>
          <p:spPr bwMode="auto">
            <a:xfrm>
              <a:off x="4149736" y="4154490"/>
              <a:ext cx="131763" cy="130175"/>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95" name="Freeform 57"/>
            <p:cNvSpPr>
              <a:spLocks noEditPoints="1"/>
            </p:cNvSpPr>
            <p:nvPr/>
          </p:nvSpPr>
          <p:spPr bwMode="auto">
            <a:xfrm>
              <a:off x="4273561" y="4276728"/>
              <a:ext cx="220663" cy="219075"/>
            </a:xfrm>
            <a:custGeom>
              <a:avLst/>
              <a:gdLst/>
              <a:ahLst/>
              <a:cxnLst>
                <a:cxn ang="0">
                  <a:pos x="185" y="100"/>
                </a:cxn>
                <a:cxn ang="0">
                  <a:pos x="185" y="95"/>
                </a:cxn>
                <a:cxn ang="0">
                  <a:pos x="195" y="87"/>
                </a:cxn>
                <a:cxn ang="0">
                  <a:pos x="180" y="70"/>
                </a:cxn>
                <a:cxn ang="0">
                  <a:pos x="179" y="66"/>
                </a:cxn>
                <a:cxn ang="0">
                  <a:pos x="185" y="55"/>
                </a:cxn>
                <a:cxn ang="0">
                  <a:pos x="166" y="44"/>
                </a:cxn>
                <a:cxn ang="0">
                  <a:pos x="163" y="40"/>
                </a:cxn>
                <a:cxn ang="0">
                  <a:pos x="165" y="27"/>
                </a:cxn>
                <a:cxn ang="0">
                  <a:pos x="143" y="24"/>
                </a:cxn>
                <a:cxn ang="0">
                  <a:pos x="139" y="21"/>
                </a:cxn>
                <a:cxn ang="0">
                  <a:pos x="125" y="4"/>
                </a:cxn>
                <a:cxn ang="0">
                  <a:pos x="110" y="12"/>
                </a:cxn>
                <a:cxn ang="0">
                  <a:pos x="104" y="0"/>
                </a:cxn>
                <a:cxn ang="0">
                  <a:pos x="85" y="12"/>
                </a:cxn>
                <a:cxn ang="0">
                  <a:pos x="80" y="12"/>
                </a:cxn>
                <a:cxn ang="0">
                  <a:pos x="58" y="8"/>
                </a:cxn>
                <a:cxn ang="0">
                  <a:pos x="52" y="24"/>
                </a:cxn>
                <a:cxn ang="0">
                  <a:pos x="40" y="19"/>
                </a:cxn>
                <a:cxn ang="0">
                  <a:pos x="32" y="40"/>
                </a:cxn>
                <a:cxn ang="0">
                  <a:pos x="29" y="44"/>
                </a:cxn>
                <a:cxn ang="0">
                  <a:pos x="16" y="43"/>
                </a:cxn>
                <a:cxn ang="0">
                  <a:pos x="17" y="66"/>
                </a:cxn>
                <a:cxn ang="0">
                  <a:pos x="15" y="70"/>
                </a:cxn>
                <a:cxn ang="0">
                  <a:pos x="3" y="75"/>
                </a:cxn>
                <a:cxn ang="0">
                  <a:pos x="11" y="95"/>
                </a:cxn>
                <a:cxn ang="0">
                  <a:pos x="11" y="98"/>
                </a:cxn>
                <a:cxn ang="0">
                  <a:pos x="11" y="100"/>
                </a:cxn>
                <a:cxn ang="0">
                  <a:pos x="3" y="121"/>
                </a:cxn>
                <a:cxn ang="0">
                  <a:pos x="15" y="125"/>
                </a:cxn>
                <a:cxn ang="0">
                  <a:pos x="17" y="130"/>
                </a:cxn>
                <a:cxn ang="0">
                  <a:pos x="16" y="152"/>
                </a:cxn>
                <a:cxn ang="0">
                  <a:pos x="29" y="152"/>
                </a:cxn>
                <a:cxn ang="0">
                  <a:pos x="32" y="156"/>
                </a:cxn>
                <a:cxn ang="0">
                  <a:pos x="40" y="177"/>
                </a:cxn>
                <a:cxn ang="0">
                  <a:pos x="52" y="172"/>
                </a:cxn>
                <a:cxn ang="0">
                  <a:pos x="58" y="187"/>
                </a:cxn>
                <a:cxn ang="0">
                  <a:pos x="80" y="183"/>
                </a:cxn>
                <a:cxn ang="0">
                  <a:pos x="85" y="184"/>
                </a:cxn>
                <a:cxn ang="0">
                  <a:pos x="104" y="195"/>
                </a:cxn>
                <a:cxn ang="0">
                  <a:pos x="110" y="184"/>
                </a:cxn>
                <a:cxn ang="0">
                  <a:pos x="125" y="192"/>
                </a:cxn>
                <a:cxn ang="0">
                  <a:pos x="139" y="175"/>
                </a:cxn>
                <a:cxn ang="0">
                  <a:pos x="143" y="172"/>
                </a:cxn>
                <a:cxn ang="0">
                  <a:pos x="165" y="168"/>
                </a:cxn>
                <a:cxn ang="0">
                  <a:pos x="163" y="156"/>
                </a:cxn>
                <a:cxn ang="0">
                  <a:pos x="166" y="152"/>
                </a:cxn>
                <a:cxn ang="0">
                  <a:pos x="185" y="141"/>
                </a:cxn>
                <a:cxn ang="0">
                  <a:pos x="179" y="130"/>
                </a:cxn>
                <a:cxn ang="0">
                  <a:pos x="180" y="125"/>
                </a:cxn>
                <a:cxn ang="0">
                  <a:pos x="195" y="108"/>
                </a:cxn>
                <a:cxn ang="0">
                  <a:pos x="98" y="142"/>
                </a:cxn>
                <a:cxn ang="0">
                  <a:pos x="98" y="53"/>
                </a:cxn>
                <a:cxn ang="0">
                  <a:pos x="98" y="142"/>
                </a:cxn>
              </a:cxnLst>
              <a:rect l="0" t="0" r="r" b="b"/>
              <a:pathLst>
                <a:path w="195" h="195">
                  <a:moveTo>
                    <a:pt x="185" y="100"/>
                  </a:moveTo>
                  <a:cubicBezTo>
                    <a:pt x="185" y="100"/>
                    <a:pt x="185" y="100"/>
                    <a:pt x="185" y="100"/>
                  </a:cubicBezTo>
                  <a:cubicBezTo>
                    <a:pt x="185" y="99"/>
                    <a:pt x="185" y="99"/>
                    <a:pt x="185" y="98"/>
                  </a:cubicBezTo>
                  <a:cubicBezTo>
                    <a:pt x="185" y="97"/>
                    <a:pt x="185" y="96"/>
                    <a:pt x="185" y="95"/>
                  </a:cubicBezTo>
                  <a:cubicBezTo>
                    <a:pt x="185" y="95"/>
                    <a:pt x="185" y="95"/>
                    <a:pt x="185" y="95"/>
                  </a:cubicBezTo>
                  <a:cubicBezTo>
                    <a:pt x="184" y="90"/>
                    <a:pt x="191" y="88"/>
                    <a:pt x="195" y="87"/>
                  </a:cubicBezTo>
                  <a:cubicBezTo>
                    <a:pt x="193" y="75"/>
                    <a:pt x="193" y="75"/>
                    <a:pt x="193" y="75"/>
                  </a:cubicBezTo>
                  <a:cubicBezTo>
                    <a:pt x="189" y="75"/>
                    <a:pt x="182" y="75"/>
                    <a:pt x="180" y="70"/>
                  </a:cubicBezTo>
                  <a:cubicBezTo>
                    <a:pt x="180" y="70"/>
                    <a:pt x="180" y="70"/>
                    <a:pt x="180" y="70"/>
                  </a:cubicBezTo>
                  <a:cubicBezTo>
                    <a:pt x="180" y="69"/>
                    <a:pt x="179" y="67"/>
                    <a:pt x="179" y="66"/>
                  </a:cubicBezTo>
                  <a:cubicBezTo>
                    <a:pt x="179" y="66"/>
                    <a:pt x="179" y="66"/>
                    <a:pt x="179" y="66"/>
                  </a:cubicBezTo>
                  <a:cubicBezTo>
                    <a:pt x="177" y="61"/>
                    <a:pt x="182" y="56"/>
                    <a:pt x="185" y="55"/>
                  </a:cubicBezTo>
                  <a:cubicBezTo>
                    <a:pt x="179" y="43"/>
                    <a:pt x="179" y="43"/>
                    <a:pt x="179" y="43"/>
                  </a:cubicBezTo>
                  <a:cubicBezTo>
                    <a:pt x="176" y="45"/>
                    <a:pt x="169" y="48"/>
                    <a:pt x="166" y="44"/>
                  </a:cubicBezTo>
                  <a:cubicBezTo>
                    <a:pt x="166" y="44"/>
                    <a:pt x="166" y="44"/>
                    <a:pt x="166" y="44"/>
                  </a:cubicBezTo>
                  <a:cubicBezTo>
                    <a:pt x="165" y="42"/>
                    <a:pt x="164" y="41"/>
                    <a:pt x="163" y="40"/>
                  </a:cubicBezTo>
                  <a:cubicBezTo>
                    <a:pt x="163" y="40"/>
                    <a:pt x="163" y="40"/>
                    <a:pt x="163" y="40"/>
                  </a:cubicBezTo>
                  <a:cubicBezTo>
                    <a:pt x="159" y="36"/>
                    <a:pt x="163" y="30"/>
                    <a:pt x="165" y="27"/>
                  </a:cubicBezTo>
                  <a:cubicBezTo>
                    <a:pt x="156" y="19"/>
                    <a:pt x="156" y="19"/>
                    <a:pt x="156" y="19"/>
                  </a:cubicBezTo>
                  <a:cubicBezTo>
                    <a:pt x="153" y="22"/>
                    <a:pt x="148" y="26"/>
                    <a:pt x="143" y="24"/>
                  </a:cubicBezTo>
                  <a:cubicBezTo>
                    <a:pt x="143" y="24"/>
                    <a:pt x="143" y="24"/>
                    <a:pt x="143" y="24"/>
                  </a:cubicBezTo>
                  <a:cubicBezTo>
                    <a:pt x="142" y="23"/>
                    <a:pt x="141" y="22"/>
                    <a:pt x="139" y="21"/>
                  </a:cubicBezTo>
                  <a:cubicBezTo>
                    <a:pt x="135" y="19"/>
                    <a:pt x="136" y="12"/>
                    <a:pt x="137" y="8"/>
                  </a:cubicBezTo>
                  <a:cubicBezTo>
                    <a:pt x="125" y="4"/>
                    <a:pt x="125" y="4"/>
                    <a:pt x="125" y="4"/>
                  </a:cubicBezTo>
                  <a:cubicBezTo>
                    <a:pt x="124" y="7"/>
                    <a:pt x="120" y="13"/>
                    <a:pt x="115" y="12"/>
                  </a:cubicBezTo>
                  <a:cubicBezTo>
                    <a:pt x="114" y="12"/>
                    <a:pt x="112" y="12"/>
                    <a:pt x="110" y="12"/>
                  </a:cubicBezTo>
                  <a:cubicBezTo>
                    <a:pt x="110" y="12"/>
                    <a:pt x="110" y="12"/>
                    <a:pt x="110" y="12"/>
                  </a:cubicBezTo>
                  <a:cubicBezTo>
                    <a:pt x="105" y="11"/>
                    <a:pt x="104" y="4"/>
                    <a:pt x="104" y="0"/>
                  </a:cubicBezTo>
                  <a:cubicBezTo>
                    <a:pt x="91" y="0"/>
                    <a:pt x="91" y="0"/>
                    <a:pt x="91" y="0"/>
                  </a:cubicBezTo>
                  <a:cubicBezTo>
                    <a:pt x="91" y="4"/>
                    <a:pt x="90" y="11"/>
                    <a:pt x="85" y="12"/>
                  </a:cubicBezTo>
                  <a:cubicBezTo>
                    <a:pt x="85" y="12"/>
                    <a:pt x="85" y="12"/>
                    <a:pt x="85" y="12"/>
                  </a:cubicBezTo>
                  <a:cubicBezTo>
                    <a:pt x="83" y="12"/>
                    <a:pt x="82" y="12"/>
                    <a:pt x="80" y="12"/>
                  </a:cubicBezTo>
                  <a:cubicBezTo>
                    <a:pt x="75" y="13"/>
                    <a:pt x="72" y="7"/>
                    <a:pt x="70" y="4"/>
                  </a:cubicBezTo>
                  <a:cubicBezTo>
                    <a:pt x="58" y="8"/>
                    <a:pt x="58" y="8"/>
                    <a:pt x="58" y="8"/>
                  </a:cubicBezTo>
                  <a:cubicBezTo>
                    <a:pt x="60" y="12"/>
                    <a:pt x="61" y="19"/>
                    <a:pt x="56" y="21"/>
                  </a:cubicBezTo>
                  <a:cubicBezTo>
                    <a:pt x="55" y="22"/>
                    <a:pt x="53" y="23"/>
                    <a:pt x="52" y="24"/>
                  </a:cubicBezTo>
                  <a:cubicBezTo>
                    <a:pt x="52" y="24"/>
                    <a:pt x="52" y="24"/>
                    <a:pt x="52" y="24"/>
                  </a:cubicBezTo>
                  <a:cubicBezTo>
                    <a:pt x="48" y="26"/>
                    <a:pt x="42" y="22"/>
                    <a:pt x="40" y="19"/>
                  </a:cubicBezTo>
                  <a:cubicBezTo>
                    <a:pt x="30" y="27"/>
                    <a:pt x="30" y="27"/>
                    <a:pt x="30" y="27"/>
                  </a:cubicBezTo>
                  <a:cubicBezTo>
                    <a:pt x="32" y="30"/>
                    <a:pt x="36" y="36"/>
                    <a:pt x="32" y="40"/>
                  </a:cubicBezTo>
                  <a:cubicBezTo>
                    <a:pt x="33" y="40"/>
                    <a:pt x="33" y="40"/>
                    <a:pt x="33" y="40"/>
                  </a:cubicBezTo>
                  <a:cubicBezTo>
                    <a:pt x="31" y="41"/>
                    <a:pt x="30" y="42"/>
                    <a:pt x="29" y="44"/>
                  </a:cubicBezTo>
                  <a:cubicBezTo>
                    <a:pt x="29" y="44"/>
                    <a:pt x="29" y="44"/>
                    <a:pt x="29" y="44"/>
                  </a:cubicBezTo>
                  <a:cubicBezTo>
                    <a:pt x="26" y="48"/>
                    <a:pt x="20" y="45"/>
                    <a:pt x="16" y="43"/>
                  </a:cubicBezTo>
                  <a:cubicBezTo>
                    <a:pt x="10" y="55"/>
                    <a:pt x="10" y="55"/>
                    <a:pt x="10" y="55"/>
                  </a:cubicBezTo>
                  <a:cubicBezTo>
                    <a:pt x="13" y="56"/>
                    <a:pt x="19" y="61"/>
                    <a:pt x="17" y="66"/>
                  </a:cubicBezTo>
                  <a:cubicBezTo>
                    <a:pt x="17" y="66"/>
                    <a:pt x="17" y="66"/>
                    <a:pt x="17" y="66"/>
                  </a:cubicBezTo>
                  <a:cubicBezTo>
                    <a:pt x="16" y="67"/>
                    <a:pt x="15" y="69"/>
                    <a:pt x="15" y="70"/>
                  </a:cubicBezTo>
                  <a:cubicBezTo>
                    <a:pt x="15" y="70"/>
                    <a:pt x="15" y="70"/>
                    <a:pt x="15" y="70"/>
                  </a:cubicBezTo>
                  <a:cubicBezTo>
                    <a:pt x="14" y="75"/>
                    <a:pt x="6" y="75"/>
                    <a:pt x="3" y="75"/>
                  </a:cubicBezTo>
                  <a:cubicBezTo>
                    <a:pt x="0" y="87"/>
                    <a:pt x="0" y="87"/>
                    <a:pt x="0" y="87"/>
                  </a:cubicBezTo>
                  <a:cubicBezTo>
                    <a:pt x="4" y="88"/>
                    <a:pt x="11" y="90"/>
                    <a:pt x="11" y="95"/>
                  </a:cubicBezTo>
                  <a:cubicBezTo>
                    <a:pt x="11" y="95"/>
                    <a:pt x="11" y="95"/>
                    <a:pt x="11" y="95"/>
                  </a:cubicBezTo>
                  <a:cubicBezTo>
                    <a:pt x="11" y="96"/>
                    <a:pt x="11" y="97"/>
                    <a:pt x="11" y="98"/>
                  </a:cubicBezTo>
                  <a:cubicBezTo>
                    <a:pt x="11" y="99"/>
                    <a:pt x="11" y="99"/>
                    <a:pt x="11" y="100"/>
                  </a:cubicBezTo>
                  <a:cubicBezTo>
                    <a:pt x="11" y="100"/>
                    <a:pt x="11" y="100"/>
                    <a:pt x="11" y="100"/>
                  </a:cubicBezTo>
                  <a:cubicBezTo>
                    <a:pt x="11" y="105"/>
                    <a:pt x="4" y="108"/>
                    <a:pt x="0" y="108"/>
                  </a:cubicBezTo>
                  <a:cubicBezTo>
                    <a:pt x="3" y="121"/>
                    <a:pt x="3" y="121"/>
                    <a:pt x="3" y="121"/>
                  </a:cubicBezTo>
                  <a:cubicBezTo>
                    <a:pt x="6" y="120"/>
                    <a:pt x="14" y="120"/>
                    <a:pt x="15" y="125"/>
                  </a:cubicBezTo>
                  <a:cubicBezTo>
                    <a:pt x="15" y="125"/>
                    <a:pt x="15" y="125"/>
                    <a:pt x="15" y="125"/>
                  </a:cubicBezTo>
                  <a:cubicBezTo>
                    <a:pt x="15" y="127"/>
                    <a:pt x="16" y="128"/>
                    <a:pt x="17" y="130"/>
                  </a:cubicBezTo>
                  <a:cubicBezTo>
                    <a:pt x="17" y="130"/>
                    <a:pt x="17" y="130"/>
                    <a:pt x="17" y="130"/>
                  </a:cubicBezTo>
                  <a:cubicBezTo>
                    <a:pt x="19" y="135"/>
                    <a:pt x="13" y="139"/>
                    <a:pt x="10" y="141"/>
                  </a:cubicBezTo>
                  <a:cubicBezTo>
                    <a:pt x="16" y="152"/>
                    <a:pt x="16" y="152"/>
                    <a:pt x="16" y="152"/>
                  </a:cubicBezTo>
                  <a:cubicBezTo>
                    <a:pt x="20" y="150"/>
                    <a:pt x="26" y="148"/>
                    <a:pt x="29" y="152"/>
                  </a:cubicBezTo>
                  <a:cubicBezTo>
                    <a:pt x="29" y="152"/>
                    <a:pt x="29" y="152"/>
                    <a:pt x="29" y="152"/>
                  </a:cubicBezTo>
                  <a:cubicBezTo>
                    <a:pt x="30" y="153"/>
                    <a:pt x="31" y="154"/>
                    <a:pt x="33" y="156"/>
                  </a:cubicBezTo>
                  <a:cubicBezTo>
                    <a:pt x="32" y="156"/>
                    <a:pt x="32" y="156"/>
                    <a:pt x="32" y="156"/>
                  </a:cubicBezTo>
                  <a:cubicBezTo>
                    <a:pt x="36" y="159"/>
                    <a:pt x="32" y="166"/>
                    <a:pt x="30" y="168"/>
                  </a:cubicBezTo>
                  <a:cubicBezTo>
                    <a:pt x="40" y="177"/>
                    <a:pt x="40" y="177"/>
                    <a:pt x="40" y="177"/>
                  </a:cubicBezTo>
                  <a:cubicBezTo>
                    <a:pt x="42" y="174"/>
                    <a:pt x="48" y="169"/>
                    <a:pt x="52" y="172"/>
                  </a:cubicBezTo>
                  <a:cubicBezTo>
                    <a:pt x="52" y="172"/>
                    <a:pt x="52" y="172"/>
                    <a:pt x="52" y="172"/>
                  </a:cubicBezTo>
                  <a:cubicBezTo>
                    <a:pt x="53" y="173"/>
                    <a:pt x="55" y="174"/>
                    <a:pt x="56" y="175"/>
                  </a:cubicBezTo>
                  <a:cubicBezTo>
                    <a:pt x="61" y="177"/>
                    <a:pt x="60" y="184"/>
                    <a:pt x="58" y="187"/>
                  </a:cubicBezTo>
                  <a:cubicBezTo>
                    <a:pt x="70" y="192"/>
                    <a:pt x="70" y="192"/>
                    <a:pt x="70" y="192"/>
                  </a:cubicBezTo>
                  <a:cubicBezTo>
                    <a:pt x="72" y="188"/>
                    <a:pt x="75" y="182"/>
                    <a:pt x="80" y="183"/>
                  </a:cubicBezTo>
                  <a:cubicBezTo>
                    <a:pt x="82" y="184"/>
                    <a:pt x="83" y="184"/>
                    <a:pt x="85" y="184"/>
                  </a:cubicBezTo>
                  <a:cubicBezTo>
                    <a:pt x="85" y="184"/>
                    <a:pt x="85" y="184"/>
                    <a:pt x="85" y="184"/>
                  </a:cubicBezTo>
                  <a:cubicBezTo>
                    <a:pt x="90" y="185"/>
                    <a:pt x="91" y="192"/>
                    <a:pt x="91" y="195"/>
                  </a:cubicBezTo>
                  <a:cubicBezTo>
                    <a:pt x="104" y="195"/>
                    <a:pt x="104" y="195"/>
                    <a:pt x="104" y="195"/>
                  </a:cubicBezTo>
                  <a:cubicBezTo>
                    <a:pt x="104" y="192"/>
                    <a:pt x="105" y="185"/>
                    <a:pt x="110" y="184"/>
                  </a:cubicBezTo>
                  <a:cubicBezTo>
                    <a:pt x="110" y="184"/>
                    <a:pt x="110" y="184"/>
                    <a:pt x="110" y="184"/>
                  </a:cubicBezTo>
                  <a:cubicBezTo>
                    <a:pt x="112" y="184"/>
                    <a:pt x="114" y="184"/>
                    <a:pt x="115" y="183"/>
                  </a:cubicBezTo>
                  <a:cubicBezTo>
                    <a:pt x="120" y="182"/>
                    <a:pt x="124" y="188"/>
                    <a:pt x="125" y="192"/>
                  </a:cubicBezTo>
                  <a:cubicBezTo>
                    <a:pt x="137" y="187"/>
                    <a:pt x="137" y="187"/>
                    <a:pt x="137" y="187"/>
                  </a:cubicBezTo>
                  <a:cubicBezTo>
                    <a:pt x="136" y="184"/>
                    <a:pt x="135" y="177"/>
                    <a:pt x="139" y="175"/>
                  </a:cubicBezTo>
                  <a:cubicBezTo>
                    <a:pt x="141" y="174"/>
                    <a:pt x="142" y="173"/>
                    <a:pt x="143" y="172"/>
                  </a:cubicBezTo>
                  <a:cubicBezTo>
                    <a:pt x="143" y="172"/>
                    <a:pt x="143" y="172"/>
                    <a:pt x="143" y="172"/>
                  </a:cubicBezTo>
                  <a:cubicBezTo>
                    <a:pt x="148" y="169"/>
                    <a:pt x="153" y="174"/>
                    <a:pt x="156" y="177"/>
                  </a:cubicBezTo>
                  <a:cubicBezTo>
                    <a:pt x="165" y="168"/>
                    <a:pt x="165" y="168"/>
                    <a:pt x="165" y="168"/>
                  </a:cubicBezTo>
                  <a:cubicBezTo>
                    <a:pt x="163" y="166"/>
                    <a:pt x="159" y="159"/>
                    <a:pt x="163" y="156"/>
                  </a:cubicBezTo>
                  <a:cubicBezTo>
                    <a:pt x="163" y="156"/>
                    <a:pt x="163" y="156"/>
                    <a:pt x="163" y="156"/>
                  </a:cubicBezTo>
                  <a:cubicBezTo>
                    <a:pt x="164" y="154"/>
                    <a:pt x="165" y="153"/>
                    <a:pt x="166" y="152"/>
                  </a:cubicBezTo>
                  <a:cubicBezTo>
                    <a:pt x="166" y="152"/>
                    <a:pt x="166" y="152"/>
                    <a:pt x="166" y="152"/>
                  </a:cubicBezTo>
                  <a:cubicBezTo>
                    <a:pt x="169" y="148"/>
                    <a:pt x="176" y="150"/>
                    <a:pt x="179" y="152"/>
                  </a:cubicBezTo>
                  <a:cubicBezTo>
                    <a:pt x="185" y="141"/>
                    <a:pt x="185" y="141"/>
                    <a:pt x="185" y="141"/>
                  </a:cubicBezTo>
                  <a:cubicBezTo>
                    <a:pt x="182" y="139"/>
                    <a:pt x="177" y="135"/>
                    <a:pt x="179" y="130"/>
                  </a:cubicBezTo>
                  <a:cubicBezTo>
                    <a:pt x="179" y="130"/>
                    <a:pt x="179" y="130"/>
                    <a:pt x="179" y="130"/>
                  </a:cubicBezTo>
                  <a:cubicBezTo>
                    <a:pt x="179" y="128"/>
                    <a:pt x="180" y="127"/>
                    <a:pt x="180" y="125"/>
                  </a:cubicBezTo>
                  <a:cubicBezTo>
                    <a:pt x="180" y="125"/>
                    <a:pt x="180" y="125"/>
                    <a:pt x="180" y="125"/>
                  </a:cubicBezTo>
                  <a:cubicBezTo>
                    <a:pt x="182" y="120"/>
                    <a:pt x="189" y="120"/>
                    <a:pt x="193" y="121"/>
                  </a:cubicBezTo>
                  <a:cubicBezTo>
                    <a:pt x="195" y="108"/>
                    <a:pt x="195" y="108"/>
                    <a:pt x="195" y="108"/>
                  </a:cubicBezTo>
                  <a:cubicBezTo>
                    <a:pt x="191" y="108"/>
                    <a:pt x="184" y="105"/>
                    <a:pt x="185" y="100"/>
                  </a:cubicBezTo>
                  <a:close/>
                  <a:moveTo>
                    <a:pt x="98" y="142"/>
                  </a:moveTo>
                  <a:cubicBezTo>
                    <a:pt x="73" y="142"/>
                    <a:pt x="53" y="122"/>
                    <a:pt x="53" y="98"/>
                  </a:cubicBezTo>
                  <a:cubicBezTo>
                    <a:pt x="53" y="73"/>
                    <a:pt x="73" y="53"/>
                    <a:pt x="98" y="53"/>
                  </a:cubicBezTo>
                  <a:cubicBezTo>
                    <a:pt x="122" y="53"/>
                    <a:pt x="142" y="73"/>
                    <a:pt x="142" y="98"/>
                  </a:cubicBezTo>
                  <a:cubicBezTo>
                    <a:pt x="142" y="122"/>
                    <a:pt x="122" y="142"/>
                    <a:pt x="98" y="142"/>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96" name="Freeform 58"/>
            <p:cNvSpPr>
              <a:spLocks noEditPoints="1"/>
            </p:cNvSpPr>
            <p:nvPr/>
          </p:nvSpPr>
          <p:spPr bwMode="auto">
            <a:xfrm>
              <a:off x="4171961" y="4168778"/>
              <a:ext cx="282576" cy="288925"/>
            </a:xfrm>
            <a:custGeom>
              <a:avLst/>
              <a:gdLst/>
              <a:ahLst/>
              <a:cxnLst>
                <a:cxn ang="0">
                  <a:pos x="73" y="49"/>
                </a:cxn>
                <a:cxn ang="0">
                  <a:pos x="63" y="24"/>
                </a:cxn>
                <a:cxn ang="0">
                  <a:pos x="55" y="6"/>
                </a:cxn>
                <a:cxn ang="0">
                  <a:pos x="39" y="0"/>
                </a:cxn>
                <a:cxn ang="0">
                  <a:pos x="21" y="40"/>
                </a:cxn>
                <a:cxn ang="0">
                  <a:pos x="4" y="69"/>
                </a:cxn>
                <a:cxn ang="0">
                  <a:pos x="22" y="48"/>
                </a:cxn>
                <a:cxn ang="0">
                  <a:pos x="67" y="53"/>
                </a:cxn>
                <a:cxn ang="0">
                  <a:pos x="74" y="69"/>
                </a:cxn>
                <a:cxn ang="0">
                  <a:pos x="39" y="8"/>
                </a:cxn>
                <a:cxn ang="0">
                  <a:pos x="24" y="20"/>
                </a:cxn>
                <a:cxn ang="0">
                  <a:pos x="39" y="40"/>
                </a:cxn>
                <a:cxn ang="0">
                  <a:pos x="52" y="15"/>
                </a:cxn>
                <a:cxn ang="0">
                  <a:pos x="39" y="40"/>
                </a:cxn>
                <a:cxn ang="0">
                  <a:pos x="148" y="148"/>
                </a:cxn>
                <a:cxn ang="0">
                  <a:pos x="133" y="138"/>
                </a:cxn>
                <a:cxn ang="0">
                  <a:pos x="142" y="154"/>
                </a:cxn>
                <a:cxn ang="0">
                  <a:pos x="189" y="257"/>
                </a:cxn>
                <a:cxn ang="0">
                  <a:pos x="189" y="133"/>
                </a:cxn>
                <a:cxn ang="0">
                  <a:pos x="135" y="195"/>
                </a:cxn>
                <a:cxn ang="0">
                  <a:pos x="243" y="195"/>
                </a:cxn>
                <a:cxn ang="0">
                  <a:pos x="223" y="200"/>
                </a:cxn>
                <a:cxn ang="0">
                  <a:pos x="212" y="175"/>
                </a:cxn>
                <a:cxn ang="0">
                  <a:pos x="204" y="158"/>
                </a:cxn>
                <a:cxn ang="0">
                  <a:pos x="189" y="152"/>
                </a:cxn>
                <a:cxn ang="0">
                  <a:pos x="171" y="191"/>
                </a:cxn>
                <a:cxn ang="0">
                  <a:pos x="153" y="221"/>
                </a:cxn>
                <a:cxn ang="0">
                  <a:pos x="172" y="199"/>
                </a:cxn>
                <a:cxn ang="0">
                  <a:pos x="217" y="205"/>
                </a:cxn>
                <a:cxn ang="0">
                  <a:pos x="224" y="221"/>
                </a:cxn>
                <a:cxn ang="0">
                  <a:pos x="223" y="200"/>
                </a:cxn>
                <a:cxn ang="0">
                  <a:pos x="196" y="161"/>
                </a:cxn>
                <a:cxn ang="0">
                  <a:pos x="189" y="160"/>
                </a:cxn>
                <a:cxn ang="0">
                  <a:pos x="174" y="179"/>
                </a:cxn>
                <a:cxn ang="0">
                  <a:pos x="204" y="175"/>
                </a:cxn>
                <a:cxn ang="0">
                  <a:pos x="83" y="83"/>
                </a:cxn>
                <a:cxn ang="0">
                  <a:pos x="77" y="89"/>
                </a:cxn>
                <a:cxn ang="0">
                  <a:pos x="95" y="101"/>
                </a:cxn>
                <a:cxn ang="0">
                  <a:pos x="83" y="83"/>
                </a:cxn>
                <a:cxn ang="0">
                  <a:pos x="105" y="111"/>
                </a:cxn>
                <a:cxn ang="0">
                  <a:pos x="117" y="128"/>
                </a:cxn>
                <a:cxn ang="0">
                  <a:pos x="122" y="122"/>
                </a:cxn>
              </a:cxnLst>
              <a:rect l="0" t="0" r="r" b="b"/>
              <a:pathLst>
                <a:path w="251" h="257">
                  <a:moveTo>
                    <a:pt x="78" y="65"/>
                  </a:moveTo>
                  <a:cubicBezTo>
                    <a:pt x="78" y="59"/>
                    <a:pt x="76" y="53"/>
                    <a:pt x="73" y="49"/>
                  </a:cubicBezTo>
                  <a:cubicBezTo>
                    <a:pt x="69" y="43"/>
                    <a:pt x="64" y="40"/>
                    <a:pt x="57" y="40"/>
                  </a:cubicBezTo>
                  <a:cubicBezTo>
                    <a:pt x="60" y="36"/>
                    <a:pt x="63" y="30"/>
                    <a:pt x="63" y="24"/>
                  </a:cubicBezTo>
                  <a:cubicBezTo>
                    <a:pt x="63" y="17"/>
                    <a:pt x="60" y="11"/>
                    <a:pt x="55" y="6"/>
                  </a:cubicBezTo>
                  <a:cubicBezTo>
                    <a:pt x="55" y="6"/>
                    <a:pt x="55" y="6"/>
                    <a:pt x="55" y="6"/>
                  </a:cubicBezTo>
                  <a:cubicBezTo>
                    <a:pt x="55" y="6"/>
                    <a:pt x="54" y="6"/>
                    <a:pt x="54" y="6"/>
                  </a:cubicBezTo>
                  <a:cubicBezTo>
                    <a:pt x="50" y="2"/>
                    <a:pt x="45" y="0"/>
                    <a:pt x="39" y="0"/>
                  </a:cubicBezTo>
                  <a:cubicBezTo>
                    <a:pt x="26" y="0"/>
                    <a:pt x="15" y="11"/>
                    <a:pt x="15" y="24"/>
                  </a:cubicBezTo>
                  <a:cubicBezTo>
                    <a:pt x="15" y="30"/>
                    <a:pt x="17" y="36"/>
                    <a:pt x="21" y="40"/>
                  </a:cubicBezTo>
                  <a:cubicBezTo>
                    <a:pt x="7" y="40"/>
                    <a:pt x="0" y="53"/>
                    <a:pt x="0" y="65"/>
                  </a:cubicBezTo>
                  <a:cubicBezTo>
                    <a:pt x="0" y="67"/>
                    <a:pt x="1" y="69"/>
                    <a:pt x="4" y="69"/>
                  </a:cubicBezTo>
                  <a:cubicBezTo>
                    <a:pt x="6" y="69"/>
                    <a:pt x="8" y="67"/>
                    <a:pt x="8" y="65"/>
                  </a:cubicBezTo>
                  <a:cubicBezTo>
                    <a:pt x="8" y="59"/>
                    <a:pt x="11" y="48"/>
                    <a:pt x="22" y="48"/>
                  </a:cubicBezTo>
                  <a:cubicBezTo>
                    <a:pt x="56" y="48"/>
                    <a:pt x="56" y="48"/>
                    <a:pt x="56" y="48"/>
                  </a:cubicBezTo>
                  <a:cubicBezTo>
                    <a:pt x="60" y="48"/>
                    <a:pt x="64" y="50"/>
                    <a:pt x="67" y="53"/>
                  </a:cubicBezTo>
                  <a:cubicBezTo>
                    <a:pt x="69" y="56"/>
                    <a:pt x="70" y="61"/>
                    <a:pt x="70" y="65"/>
                  </a:cubicBezTo>
                  <a:cubicBezTo>
                    <a:pt x="70" y="67"/>
                    <a:pt x="72" y="69"/>
                    <a:pt x="74" y="69"/>
                  </a:cubicBezTo>
                  <a:cubicBezTo>
                    <a:pt x="76" y="69"/>
                    <a:pt x="78" y="67"/>
                    <a:pt x="78" y="65"/>
                  </a:cubicBezTo>
                  <a:close/>
                  <a:moveTo>
                    <a:pt x="39" y="8"/>
                  </a:moveTo>
                  <a:cubicBezTo>
                    <a:pt x="41" y="8"/>
                    <a:pt x="44" y="9"/>
                    <a:pt x="46" y="10"/>
                  </a:cubicBezTo>
                  <a:cubicBezTo>
                    <a:pt x="38" y="17"/>
                    <a:pt x="31" y="19"/>
                    <a:pt x="24" y="20"/>
                  </a:cubicBezTo>
                  <a:cubicBezTo>
                    <a:pt x="26" y="13"/>
                    <a:pt x="32" y="8"/>
                    <a:pt x="39" y="8"/>
                  </a:cubicBezTo>
                  <a:close/>
                  <a:moveTo>
                    <a:pt x="39" y="40"/>
                  </a:moveTo>
                  <a:cubicBezTo>
                    <a:pt x="32" y="40"/>
                    <a:pt x="25" y="35"/>
                    <a:pt x="24" y="28"/>
                  </a:cubicBezTo>
                  <a:cubicBezTo>
                    <a:pt x="32" y="27"/>
                    <a:pt x="42" y="25"/>
                    <a:pt x="52" y="15"/>
                  </a:cubicBezTo>
                  <a:cubicBezTo>
                    <a:pt x="54" y="18"/>
                    <a:pt x="55" y="21"/>
                    <a:pt x="55" y="24"/>
                  </a:cubicBezTo>
                  <a:cubicBezTo>
                    <a:pt x="55" y="33"/>
                    <a:pt x="48" y="40"/>
                    <a:pt x="39" y="40"/>
                  </a:cubicBezTo>
                  <a:close/>
                  <a:moveTo>
                    <a:pt x="189" y="133"/>
                  </a:moveTo>
                  <a:cubicBezTo>
                    <a:pt x="173" y="133"/>
                    <a:pt x="159" y="138"/>
                    <a:pt x="148" y="148"/>
                  </a:cubicBezTo>
                  <a:cubicBezTo>
                    <a:pt x="138" y="138"/>
                    <a:pt x="138" y="138"/>
                    <a:pt x="138" y="138"/>
                  </a:cubicBezTo>
                  <a:cubicBezTo>
                    <a:pt x="137" y="137"/>
                    <a:pt x="134" y="137"/>
                    <a:pt x="133" y="138"/>
                  </a:cubicBezTo>
                  <a:cubicBezTo>
                    <a:pt x="131" y="140"/>
                    <a:pt x="131" y="142"/>
                    <a:pt x="133" y="144"/>
                  </a:cubicBezTo>
                  <a:cubicBezTo>
                    <a:pt x="142" y="154"/>
                    <a:pt x="142" y="154"/>
                    <a:pt x="142" y="154"/>
                  </a:cubicBezTo>
                  <a:cubicBezTo>
                    <a:pt x="133" y="164"/>
                    <a:pt x="127" y="179"/>
                    <a:pt x="127" y="195"/>
                  </a:cubicBezTo>
                  <a:cubicBezTo>
                    <a:pt x="127" y="229"/>
                    <a:pt x="154" y="257"/>
                    <a:pt x="189" y="257"/>
                  </a:cubicBezTo>
                  <a:cubicBezTo>
                    <a:pt x="223" y="257"/>
                    <a:pt x="251" y="229"/>
                    <a:pt x="251" y="195"/>
                  </a:cubicBezTo>
                  <a:cubicBezTo>
                    <a:pt x="251" y="160"/>
                    <a:pt x="223" y="133"/>
                    <a:pt x="189" y="133"/>
                  </a:cubicBezTo>
                  <a:close/>
                  <a:moveTo>
                    <a:pt x="189" y="249"/>
                  </a:moveTo>
                  <a:cubicBezTo>
                    <a:pt x="159" y="249"/>
                    <a:pt x="135" y="224"/>
                    <a:pt x="135" y="195"/>
                  </a:cubicBezTo>
                  <a:cubicBezTo>
                    <a:pt x="135" y="165"/>
                    <a:pt x="159" y="141"/>
                    <a:pt x="189" y="141"/>
                  </a:cubicBezTo>
                  <a:cubicBezTo>
                    <a:pt x="218" y="141"/>
                    <a:pt x="243" y="165"/>
                    <a:pt x="243" y="195"/>
                  </a:cubicBezTo>
                  <a:cubicBezTo>
                    <a:pt x="243" y="224"/>
                    <a:pt x="218" y="249"/>
                    <a:pt x="189" y="249"/>
                  </a:cubicBezTo>
                  <a:close/>
                  <a:moveTo>
                    <a:pt x="223" y="200"/>
                  </a:moveTo>
                  <a:cubicBezTo>
                    <a:pt x="219" y="195"/>
                    <a:pt x="213" y="192"/>
                    <a:pt x="206" y="191"/>
                  </a:cubicBezTo>
                  <a:cubicBezTo>
                    <a:pt x="210" y="187"/>
                    <a:pt x="212" y="182"/>
                    <a:pt x="212" y="175"/>
                  </a:cubicBezTo>
                  <a:cubicBezTo>
                    <a:pt x="212" y="168"/>
                    <a:pt x="209" y="162"/>
                    <a:pt x="204" y="158"/>
                  </a:cubicBezTo>
                  <a:cubicBezTo>
                    <a:pt x="204" y="158"/>
                    <a:pt x="204" y="158"/>
                    <a:pt x="204" y="158"/>
                  </a:cubicBezTo>
                  <a:cubicBezTo>
                    <a:pt x="204" y="158"/>
                    <a:pt x="204" y="158"/>
                    <a:pt x="204" y="158"/>
                  </a:cubicBezTo>
                  <a:cubicBezTo>
                    <a:pt x="200" y="154"/>
                    <a:pt x="195" y="152"/>
                    <a:pt x="189" y="152"/>
                  </a:cubicBezTo>
                  <a:cubicBezTo>
                    <a:pt x="176" y="152"/>
                    <a:pt x="165" y="162"/>
                    <a:pt x="165" y="175"/>
                  </a:cubicBezTo>
                  <a:cubicBezTo>
                    <a:pt x="165" y="182"/>
                    <a:pt x="167" y="187"/>
                    <a:pt x="171" y="191"/>
                  </a:cubicBezTo>
                  <a:cubicBezTo>
                    <a:pt x="157" y="192"/>
                    <a:pt x="149" y="204"/>
                    <a:pt x="149" y="217"/>
                  </a:cubicBezTo>
                  <a:cubicBezTo>
                    <a:pt x="149" y="219"/>
                    <a:pt x="151" y="221"/>
                    <a:pt x="153" y="221"/>
                  </a:cubicBezTo>
                  <a:cubicBezTo>
                    <a:pt x="156" y="221"/>
                    <a:pt x="157" y="219"/>
                    <a:pt x="157" y="217"/>
                  </a:cubicBezTo>
                  <a:cubicBezTo>
                    <a:pt x="157" y="211"/>
                    <a:pt x="160" y="199"/>
                    <a:pt x="172" y="199"/>
                  </a:cubicBezTo>
                  <a:cubicBezTo>
                    <a:pt x="205" y="199"/>
                    <a:pt x="205" y="199"/>
                    <a:pt x="205" y="199"/>
                  </a:cubicBezTo>
                  <a:cubicBezTo>
                    <a:pt x="210" y="199"/>
                    <a:pt x="214" y="201"/>
                    <a:pt x="217" y="205"/>
                  </a:cubicBezTo>
                  <a:cubicBezTo>
                    <a:pt x="219" y="208"/>
                    <a:pt x="220" y="212"/>
                    <a:pt x="220" y="217"/>
                  </a:cubicBezTo>
                  <a:cubicBezTo>
                    <a:pt x="220" y="219"/>
                    <a:pt x="222" y="221"/>
                    <a:pt x="224" y="221"/>
                  </a:cubicBezTo>
                  <a:cubicBezTo>
                    <a:pt x="226" y="221"/>
                    <a:pt x="228" y="219"/>
                    <a:pt x="228" y="217"/>
                  </a:cubicBezTo>
                  <a:cubicBezTo>
                    <a:pt x="228" y="211"/>
                    <a:pt x="226" y="205"/>
                    <a:pt x="223" y="200"/>
                  </a:cubicBezTo>
                  <a:close/>
                  <a:moveTo>
                    <a:pt x="189" y="160"/>
                  </a:moveTo>
                  <a:cubicBezTo>
                    <a:pt x="191" y="160"/>
                    <a:pt x="194" y="160"/>
                    <a:pt x="196" y="161"/>
                  </a:cubicBezTo>
                  <a:cubicBezTo>
                    <a:pt x="188" y="169"/>
                    <a:pt x="181" y="171"/>
                    <a:pt x="174" y="171"/>
                  </a:cubicBezTo>
                  <a:cubicBezTo>
                    <a:pt x="175" y="165"/>
                    <a:pt x="181" y="160"/>
                    <a:pt x="189" y="160"/>
                  </a:cubicBezTo>
                  <a:close/>
                  <a:moveTo>
                    <a:pt x="189" y="191"/>
                  </a:moveTo>
                  <a:cubicBezTo>
                    <a:pt x="181" y="191"/>
                    <a:pt x="175" y="186"/>
                    <a:pt x="174" y="179"/>
                  </a:cubicBezTo>
                  <a:cubicBezTo>
                    <a:pt x="182" y="179"/>
                    <a:pt x="192" y="176"/>
                    <a:pt x="202" y="167"/>
                  </a:cubicBezTo>
                  <a:cubicBezTo>
                    <a:pt x="203" y="169"/>
                    <a:pt x="204" y="172"/>
                    <a:pt x="204" y="175"/>
                  </a:cubicBezTo>
                  <a:cubicBezTo>
                    <a:pt x="204" y="184"/>
                    <a:pt x="197" y="191"/>
                    <a:pt x="189" y="191"/>
                  </a:cubicBezTo>
                  <a:close/>
                  <a:moveTo>
                    <a:pt x="83" y="83"/>
                  </a:moveTo>
                  <a:cubicBezTo>
                    <a:pt x="81" y="82"/>
                    <a:pt x="79" y="82"/>
                    <a:pt x="77" y="83"/>
                  </a:cubicBezTo>
                  <a:cubicBezTo>
                    <a:pt x="76" y="85"/>
                    <a:pt x="76" y="88"/>
                    <a:pt x="77" y="89"/>
                  </a:cubicBezTo>
                  <a:cubicBezTo>
                    <a:pt x="89" y="101"/>
                    <a:pt x="89" y="101"/>
                    <a:pt x="89" y="101"/>
                  </a:cubicBezTo>
                  <a:cubicBezTo>
                    <a:pt x="90" y="102"/>
                    <a:pt x="93" y="102"/>
                    <a:pt x="95" y="101"/>
                  </a:cubicBezTo>
                  <a:cubicBezTo>
                    <a:pt x="96" y="99"/>
                    <a:pt x="96" y="97"/>
                    <a:pt x="95" y="95"/>
                  </a:cubicBezTo>
                  <a:lnTo>
                    <a:pt x="83" y="83"/>
                  </a:lnTo>
                  <a:close/>
                  <a:moveTo>
                    <a:pt x="111" y="111"/>
                  </a:moveTo>
                  <a:cubicBezTo>
                    <a:pt x="109" y="109"/>
                    <a:pt x="107" y="109"/>
                    <a:pt x="105" y="111"/>
                  </a:cubicBezTo>
                  <a:cubicBezTo>
                    <a:pt x="103" y="112"/>
                    <a:pt x="103" y="115"/>
                    <a:pt x="105" y="116"/>
                  </a:cubicBezTo>
                  <a:cubicBezTo>
                    <a:pt x="117" y="128"/>
                    <a:pt x="117" y="128"/>
                    <a:pt x="117" y="128"/>
                  </a:cubicBezTo>
                  <a:cubicBezTo>
                    <a:pt x="118" y="130"/>
                    <a:pt x="121" y="130"/>
                    <a:pt x="122" y="128"/>
                  </a:cubicBezTo>
                  <a:cubicBezTo>
                    <a:pt x="124" y="126"/>
                    <a:pt x="124" y="124"/>
                    <a:pt x="122" y="122"/>
                  </a:cubicBezTo>
                  <a:lnTo>
                    <a:pt x="111" y="111"/>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97" name="Payment"/>
          <p:cNvGrpSpPr>
            <a:grpSpLocks noChangeAspect="1"/>
          </p:cNvGrpSpPr>
          <p:nvPr/>
        </p:nvGrpSpPr>
        <p:grpSpPr>
          <a:xfrm>
            <a:off x="4398169" y="830339"/>
            <a:ext cx="451963" cy="379730"/>
            <a:chOff x="2641607" y="3709990"/>
            <a:chExt cx="347664" cy="292100"/>
          </a:xfrm>
        </p:grpSpPr>
        <p:sp>
          <p:nvSpPr>
            <p:cNvPr id="198" name="Freeform 101"/>
            <p:cNvSpPr>
              <a:spLocks noEditPoints="1"/>
            </p:cNvSpPr>
            <p:nvPr/>
          </p:nvSpPr>
          <p:spPr bwMode="auto">
            <a:xfrm>
              <a:off x="2725745" y="3709990"/>
              <a:ext cx="263526" cy="125413"/>
            </a:xfrm>
            <a:custGeom>
              <a:avLst/>
              <a:gdLst/>
              <a:ahLst/>
              <a:cxnLst>
                <a:cxn ang="0">
                  <a:pos x="0" y="0"/>
                </a:cxn>
                <a:cxn ang="0">
                  <a:pos x="0" y="97"/>
                </a:cxn>
                <a:cxn ang="0">
                  <a:pos x="132" y="97"/>
                </a:cxn>
                <a:cxn ang="0">
                  <a:pos x="132" y="111"/>
                </a:cxn>
                <a:cxn ang="0">
                  <a:pos x="234" y="111"/>
                </a:cxn>
                <a:cxn ang="0">
                  <a:pos x="234" y="0"/>
                </a:cxn>
                <a:cxn ang="0">
                  <a:pos x="0" y="0"/>
                </a:cxn>
                <a:cxn ang="0">
                  <a:pos x="117" y="82"/>
                </a:cxn>
                <a:cxn ang="0">
                  <a:pos x="90" y="55"/>
                </a:cxn>
                <a:cxn ang="0">
                  <a:pos x="117" y="28"/>
                </a:cxn>
                <a:cxn ang="0">
                  <a:pos x="144" y="55"/>
                </a:cxn>
                <a:cxn ang="0">
                  <a:pos x="117" y="82"/>
                </a:cxn>
              </a:cxnLst>
              <a:rect l="0" t="0" r="r" b="b"/>
              <a:pathLst>
                <a:path w="234" h="111">
                  <a:moveTo>
                    <a:pt x="0" y="0"/>
                  </a:moveTo>
                  <a:cubicBezTo>
                    <a:pt x="0" y="97"/>
                    <a:pt x="0" y="97"/>
                    <a:pt x="0" y="97"/>
                  </a:cubicBezTo>
                  <a:cubicBezTo>
                    <a:pt x="132" y="97"/>
                    <a:pt x="132" y="97"/>
                    <a:pt x="132" y="97"/>
                  </a:cubicBezTo>
                  <a:cubicBezTo>
                    <a:pt x="132" y="111"/>
                    <a:pt x="132" y="111"/>
                    <a:pt x="132" y="111"/>
                  </a:cubicBezTo>
                  <a:cubicBezTo>
                    <a:pt x="234" y="111"/>
                    <a:pt x="234" y="111"/>
                    <a:pt x="234" y="111"/>
                  </a:cubicBezTo>
                  <a:cubicBezTo>
                    <a:pt x="234" y="0"/>
                    <a:pt x="234" y="0"/>
                    <a:pt x="234" y="0"/>
                  </a:cubicBezTo>
                  <a:lnTo>
                    <a:pt x="0" y="0"/>
                  </a:lnTo>
                  <a:close/>
                  <a:moveTo>
                    <a:pt x="117" y="82"/>
                  </a:moveTo>
                  <a:cubicBezTo>
                    <a:pt x="102" y="82"/>
                    <a:pt x="90" y="70"/>
                    <a:pt x="90" y="55"/>
                  </a:cubicBezTo>
                  <a:cubicBezTo>
                    <a:pt x="90" y="40"/>
                    <a:pt x="102" y="28"/>
                    <a:pt x="117" y="28"/>
                  </a:cubicBezTo>
                  <a:cubicBezTo>
                    <a:pt x="132" y="28"/>
                    <a:pt x="144" y="40"/>
                    <a:pt x="144" y="55"/>
                  </a:cubicBezTo>
                  <a:cubicBezTo>
                    <a:pt x="144" y="70"/>
                    <a:pt x="132" y="82"/>
                    <a:pt x="117" y="82"/>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99" name="Freeform 102"/>
            <p:cNvSpPr>
              <a:spLocks/>
            </p:cNvSpPr>
            <p:nvPr/>
          </p:nvSpPr>
          <p:spPr bwMode="auto">
            <a:xfrm>
              <a:off x="2646370" y="3948115"/>
              <a:ext cx="228601" cy="49213"/>
            </a:xfrm>
            <a:custGeom>
              <a:avLst/>
              <a:gdLst/>
              <a:ahLst/>
              <a:cxnLst>
                <a:cxn ang="0">
                  <a:pos x="0" y="0"/>
                </a:cxn>
                <a:cxn ang="0">
                  <a:pos x="0" y="33"/>
                </a:cxn>
                <a:cxn ang="0">
                  <a:pos x="10" y="44"/>
                </a:cxn>
                <a:cxn ang="0">
                  <a:pos x="203" y="44"/>
                </a:cxn>
                <a:cxn ang="0">
                  <a:pos x="203" y="10"/>
                </a:cxn>
                <a:cxn ang="0">
                  <a:pos x="10" y="10"/>
                </a:cxn>
                <a:cxn ang="0">
                  <a:pos x="0" y="0"/>
                </a:cxn>
              </a:cxnLst>
              <a:rect l="0" t="0" r="r" b="b"/>
              <a:pathLst>
                <a:path w="203" h="44">
                  <a:moveTo>
                    <a:pt x="0" y="0"/>
                  </a:moveTo>
                  <a:cubicBezTo>
                    <a:pt x="0" y="33"/>
                    <a:pt x="0" y="33"/>
                    <a:pt x="0" y="33"/>
                  </a:cubicBezTo>
                  <a:cubicBezTo>
                    <a:pt x="0" y="39"/>
                    <a:pt x="4" y="44"/>
                    <a:pt x="10" y="44"/>
                  </a:cubicBezTo>
                  <a:cubicBezTo>
                    <a:pt x="203" y="44"/>
                    <a:pt x="203" y="44"/>
                    <a:pt x="203" y="44"/>
                  </a:cubicBezTo>
                  <a:cubicBezTo>
                    <a:pt x="203" y="10"/>
                    <a:pt x="203" y="10"/>
                    <a:pt x="203" y="10"/>
                  </a:cubicBezTo>
                  <a:cubicBezTo>
                    <a:pt x="10" y="10"/>
                    <a:pt x="10" y="10"/>
                    <a:pt x="10" y="10"/>
                  </a:cubicBezTo>
                  <a:cubicBezTo>
                    <a:pt x="4" y="10"/>
                    <a:pt x="0" y="5"/>
                    <a:pt x="0" y="0"/>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0" name="Freeform 103"/>
            <p:cNvSpPr>
              <a:spLocks noEditPoints="1"/>
            </p:cNvSpPr>
            <p:nvPr/>
          </p:nvSpPr>
          <p:spPr bwMode="auto">
            <a:xfrm>
              <a:off x="2641607" y="3721102"/>
              <a:ext cx="333376" cy="280988"/>
            </a:xfrm>
            <a:custGeom>
              <a:avLst/>
              <a:gdLst/>
              <a:ahLst/>
              <a:cxnLst>
                <a:cxn ang="0">
                  <a:pos x="155" y="29"/>
                </a:cxn>
                <a:cxn ang="0">
                  <a:pos x="135" y="29"/>
                </a:cxn>
                <a:cxn ang="0">
                  <a:pos x="139" y="57"/>
                </a:cxn>
                <a:cxn ang="0">
                  <a:pos x="151" y="65"/>
                </a:cxn>
                <a:cxn ang="0">
                  <a:pos x="122" y="49"/>
                </a:cxn>
                <a:cxn ang="0">
                  <a:pos x="147" y="41"/>
                </a:cxn>
                <a:cxn ang="0">
                  <a:pos x="122" y="49"/>
                </a:cxn>
                <a:cxn ang="0">
                  <a:pos x="248" y="29"/>
                </a:cxn>
                <a:cxn ang="0">
                  <a:pos x="228" y="29"/>
                </a:cxn>
                <a:cxn ang="0">
                  <a:pos x="236" y="41"/>
                </a:cxn>
                <a:cxn ang="0">
                  <a:pos x="261" y="49"/>
                </a:cxn>
                <a:cxn ang="0">
                  <a:pos x="292" y="0"/>
                </a:cxn>
                <a:cxn ang="0">
                  <a:pos x="286" y="8"/>
                </a:cxn>
                <a:cxn ang="0">
                  <a:pos x="286" y="81"/>
                </a:cxn>
                <a:cxn ang="0">
                  <a:pos x="292" y="89"/>
                </a:cxn>
                <a:cxn ang="0">
                  <a:pos x="292" y="0"/>
                </a:cxn>
                <a:cxn ang="0">
                  <a:pos x="161" y="45"/>
                </a:cxn>
                <a:cxn ang="0">
                  <a:pos x="192" y="14"/>
                </a:cxn>
                <a:cxn ang="0">
                  <a:pos x="176" y="29"/>
                </a:cxn>
                <a:cxn ang="0">
                  <a:pos x="192" y="68"/>
                </a:cxn>
                <a:cxn ang="0">
                  <a:pos x="228" y="61"/>
                </a:cxn>
                <a:cxn ang="0">
                  <a:pos x="248" y="61"/>
                </a:cxn>
                <a:cxn ang="0">
                  <a:pos x="191" y="233"/>
                </a:cxn>
                <a:cxn ang="0">
                  <a:pos x="179" y="225"/>
                </a:cxn>
                <a:cxn ang="0">
                  <a:pos x="148" y="225"/>
                </a:cxn>
                <a:cxn ang="0">
                  <a:pos x="161" y="233"/>
                </a:cxn>
                <a:cxn ang="0">
                  <a:pos x="148" y="225"/>
                </a:cxn>
                <a:cxn ang="0">
                  <a:pos x="166" y="166"/>
                </a:cxn>
                <a:cxn ang="0">
                  <a:pos x="130" y="225"/>
                </a:cxn>
                <a:cxn ang="0">
                  <a:pos x="117" y="233"/>
                </a:cxn>
                <a:cxn ang="0">
                  <a:pos x="130" y="225"/>
                </a:cxn>
                <a:cxn ang="0">
                  <a:pos x="211" y="87"/>
                </a:cxn>
                <a:cxn ang="0">
                  <a:pos x="95" y="8"/>
                </a:cxn>
                <a:cxn ang="0">
                  <a:pos x="98" y="0"/>
                </a:cxn>
                <a:cxn ang="0">
                  <a:pos x="87" y="83"/>
                </a:cxn>
                <a:cxn ang="0">
                  <a:pos x="14" y="71"/>
                </a:cxn>
                <a:cxn ang="0">
                  <a:pos x="75" y="63"/>
                </a:cxn>
                <a:cxn ang="0">
                  <a:pos x="0" y="234"/>
                </a:cxn>
                <a:cxn ang="0">
                  <a:pos x="211" y="245"/>
                </a:cxn>
                <a:cxn ang="0">
                  <a:pos x="220" y="195"/>
                </a:cxn>
                <a:cxn ang="0">
                  <a:pos x="203" y="241"/>
                </a:cxn>
                <a:cxn ang="0">
                  <a:pos x="8" y="90"/>
                </a:cxn>
                <a:cxn ang="0">
                  <a:pos x="203" y="133"/>
                </a:cxn>
                <a:cxn ang="0">
                  <a:pos x="129" y="166"/>
                </a:cxn>
                <a:cxn ang="0">
                  <a:pos x="203" y="241"/>
                </a:cxn>
                <a:cxn ang="0">
                  <a:pos x="137" y="166"/>
                </a:cxn>
                <a:cxn ang="0">
                  <a:pos x="212" y="141"/>
                </a:cxn>
                <a:cxn ang="0">
                  <a:pos x="25" y="225"/>
                </a:cxn>
                <a:cxn ang="0">
                  <a:pos x="38" y="233"/>
                </a:cxn>
                <a:cxn ang="0">
                  <a:pos x="99" y="225"/>
                </a:cxn>
                <a:cxn ang="0">
                  <a:pos x="87" y="233"/>
                </a:cxn>
                <a:cxn ang="0">
                  <a:pos x="99" y="225"/>
                </a:cxn>
                <a:cxn ang="0">
                  <a:pos x="52" y="229"/>
                </a:cxn>
                <a:cxn ang="0">
                  <a:pos x="73" y="229"/>
                </a:cxn>
              </a:cxnLst>
              <a:rect l="0" t="0" r="r" b="b"/>
              <a:pathLst>
                <a:path w="296" h="249">
                  <a:moveTo>
                    <a:pt x="139" y="33"/>
                  </a:moveTo>
                  <a:cubicBezTo>
                    <a:pt x="151" y="33"/>
                    <a:pt x="151" y="33"/>
                    <a:pt x="151" y="33"/>
                  </a:cubicBezTo>
                  <a:cubicBezTo>
                    <a:pt x="153" y="33"/>
                    <a:pt x="155" y="31"/>
                    <a:pt x="155" y="29"/>
                  </a:cubicBezTo>
                  <a:cubicBezTo>
                    <a:pt x="155" y="27"/>
                    <a:pt x="153" y="25"/>
                    <a:pt x="151" y="25"/>
                  </a:cubicBezTo>
                  <a:cubicBezTo>
                    <a:pt x="139" y="25"/>
                    <a:pt x="139" y="25"/>
                    <a:pt x="139" y="25"/>
                  </a:cubicBezTo>
                  <a:cubicBezTo>
                    <a:pt x="137" y="25"/>
                    <a:pt x="135" y="27"/>
                    <a:pt x="135" y="29"/>
                  </a:cubicBezTo>
                  <a:cubicBezTo>
                    <a:pt x="135" y="31"/>
                    <a:pt x="137" y="33"/>
                    <a:pt x="139" y="33"/>
                  </a:cubicBezTo>
                  <a:close/>
                  <a:moveTo>
                    <a:pt x="151" y="57"/>
                  </a:moveTo>
                  <a:cubicBezTo>
                    <a:pt x="139" y="57"/>
                    <a:pt x="139" y="57"/>
                    <a:pt x="139" y="57"/>
                  </a:cubicBezTo>
                  <a:cubicBezTo>
                    <a:pt x="137" y="57"/>
                    <a:pt x="135" y="59"/>
                    <a:pt x="135" y="61"/>
                  </a:cubicBezTo>
                  <a:cubicBezTo>
                    <a:pt x="135" y="63"/>
                    <a:pt x="137" y="65"/>
                    <a:pt x="139" y="65"/>
                  </a:cubicBezTo>
                  <a:cubicBezTo>
                    <a:pt x="151" y="65"/>
                    <a:pt x="151" y="65"/>
                    <a:pt x="151" y="65"/>
                  </a:cubicBezTo>
                  <a:cubicBezTo>
                    <a:pt x="153" y="65"/>
                    <a:pt x="155" y="63"/>
                    <a:pt x="155" y="61"/>
                  </a:cubicBezTo>
                  <a:cubicBezTo>
                    <a:pt x="155" y="59"/>
                    <a:pt x="153" y="57"/>
                    <a:pt x="151" y="57"/>
                  </a:cubicBezTo>
                  <a:close/>
                  <a:moveTo>
                    <a:pt x="122" y="49"/>
                  </a:moveTo>
                  <a:cubicBezTo>
                    <a:pt x="147" y="49"/>
                    <a:pt x="147" y="49"/>
                    <a:pt x="147" y="49"/>
                  </a:cubicBezTo>
                  <a:cubicBezTo>
                    <a:pt x="150" y="49"/>
                    <a:pt x="151" y="47"/>
                    <a:pt x="151" y="45"/>
                  </a:cubicBezTo>
                  <a:cubicBezTo>
                    <a:pt x="151" y="43"/>
                    <a:pt x="150" y="41"/>
                    <a:pt x="147" y="41"/>
                  </a:cubicBezTo>
                  <a:cubicBezTo>
                    <a:pt x="122" y="41"/>
                    <a:pt x="122" y="41"/>
                    <a:pt x="122" y="41"/>
                  </a:cubicBezTo>
                  <a:cubicBezTo>
                    <a:pt x="120" y="41"/>
                    <a:pt x="118" y="43"/>
                    <a:pt x="118" y="45"/>
                  </a:cubicBezTo>
                  <a:cubicBezTo>
                    <a:pt x="118" y="47"/>
                    <a:pt x="120" y="49"/>
                    <a:pt x="122" y="49"/>
                  </a:cubicBezTo>
                  <a:close/>
                  <a:moveTo>
                    <a:pt x="232" y="33"/>
                  </a:moveTo>
                  <a:cubicBezTo>
                    <a:pt x="244" y="33"/>
                    <a:pt x="244" y="33"/>
                    <a:pt x="244" y="33"/>
                  </a:cubicBezTo>
                  <a:cubicBezTo>
                    <a:pt x="247" y="33"/>
                    <a:pt x="248" y="31"/>
                    <a:pt x="248" y="29"/>
                  </a:cubicBezTo>
                  <a:cubicBezTo>
                    <a:pt x="248" y="27"/>
                    <a:pt x="247" y="25"/>
                    <a:pt x="244" y="25"/>
                  </a:cubicBezTo>
                  <a:cubicBezTo>
                    <a:pt x="232" y="25"/>
                    <a:pt x="232" y="25"/>
                    <a:pt x="232" y="25"/>
                  </a:cubicBezTo>
                  <a:cubicBezTo>
                    <a:pt x="230" y="25"/>
                    <a:pt x="228" y="27"/>
                    <a:pt x="228" y="29"/>
                  </a:cubicBezTo>
                  <a:cubicBezTo>
                    <a:pt x="228" y="31"/>
                    <a:pt x="230" y="33"/>
                    <a:pt x="232" y="33"/>
                  </a:cubicBezTo>
                  <a:close/>
                  <a:moveTo>
                    <a:pt x="261" y="41"/>
                  </a:moveTo>
                  <a:cubicBezTo>
                    <a:pt x="236" y="41"/>
                    <a:pt x="236" y="41"/>
                    <a:pt x="236" y="41"/>
                  </a:cubicBezTo>
                  <a:cubicBezTo>
                    <a:pt x="234" y="41"/>
                    <a:pt x="232" y="43"/>
                    <a:pt x="232" y="45"/>
                  </a:cubicBezTo>
                  <a:cubicBezTo>
                    <a:pt x="232" y="47"/>
                    <a:pt x="234" y="49"/>
                    <a:pt x="236" y="49"/>
                  </a:cubicBezTo>
                  <a:cubicBezTo>
                    <a:pt x="261" y="49"/>
                    <a:pt x="261" y="49"/>
                    <a:pt x="261" y="49"/>
                  </a:cubicBezTo>
                  <a:cubicBezTo>
                    <a:pt x="264" y="49"/>
                    <a:pt x="265" y="47"/>
                    <a:pt x="265" y="45"/>
                  </a:cubicBezTo>
                  <a:cubicBezTo>
                    <a:pt x="265" y="43"/>
                    <a:pt x="264" y="41"/>
                    <a:pt x="261" y="41"/>
                  </a:cubicBezTo>
                  <a:close/>
                  <a:moveTo>
                    <a:pt x="292" y="0"/>
                  </a:moveTo>
                  <a:cubicBezTo>
                    <a:pt x="286" y="0"/>
                    <a:pt x="286" y="0"/>
                    <a:pt x="286" y="0"/>
                  </a:cubicBezTo>
                  <a:cubicBezTo>
                    <a:pt x="283" y="0"/>
                    <a:pt x="282" y="2"/>
                    <a:pt x="282" y="4"/>
                  </a:cubicBezTo>
                  <a:cubicBezTo>
                    <a:pt x="282" y="7"/>
                    <a:pt x="283" y="8"/>
                    <a:pt x="286" y="8"/>
                  </a:cubicBezTo>
                  <a:cubicBezTo>
                    <a:pt x="288" y="8"/>
                    <a:pt x="288" y="8"/>
                    <a:pt x="288" y="8"/>
                  </a:cubicBezTo>
                  <a:cubicBezTo>
                    <a:pt x="288" y="81"/>
                    <a:pt x="288" y="81"/>
                    <a:pt x="288" y="81"/>
                  </a:cubicBezTo>
                  <a:cubicBezTo>
                    <a:pt x="286" y="81"/>
                    <a:pt x="286" y="81"/>
                    <a:pt x="286" y="81"/>
                  </a:cubicBezTo>
                  <a:cubicBezTo>
                    <a:pt x="283" y="81"/>
                    <a:pt x="282" y="83"/>
                    <a:pt x="282" y="85"/>
                  </a:cubicBezTo>
                  <a:cubicBezTo>
                    <a:pt x="282" y="88"/>
                    <a:pt x="283" y="89"/>
                    <a:pt x="286" y="89"/>
                  </a:cubicBezTo>
                  <a:cubicBezTo>
                    <a:pt x="292" y="89"/>
                    <a:pt x="292" y="89"/>
                    <a:pt x="292" y="89"/>
                  </a:cubicBezTo>
                  <a:cubicBezTo>
                    <a:pt x="294" y="89"/>
                    <a:pt x="296" y="88"/>
                    <a:pt x="296" y="85"/>
                  </a:cubicBezTo>
                  <a:cubicBezTo>
                    <a:pt x="296" y="4"/>
                    <a:pt x="296" y="4"/>
                    <a:pt x="296" y="4"/>
                  </a:cubicBezTo>
                  <a:cubicBezTo>
                    <a:pt x="296" y="2"/>
                    <a:pt x="294" y="0"/>
                    <a:pt x="292" y="0"/>
                  </a:cubicBezTo>
                  <a:close/>
                  <a:moveTo>
                    <a:pt x="192" y="14"/>
                  </a:moveTo>
                  <a:cubicBezTo>
                    <a:pt x="183" y="14"/>
                    <a:pt x="176" y="18"/>
                    <a:pt x="170" y="23"/>
                  </a:cubicBezTo>
                  <a:cubicBezTo>
                    <a:pt x="164" y="29"/>
                    <a:pt x="161" y="37"/>
                    <a:pt x="161" y="45"/>
                  </a:cubicBezTo>
                  <a:cubicBezTo>
                    <a:pt x="161" y="62"/>
                    <a:pt x="175" y="76"/>
                    <a:pt x="192" y="76"/>
                  </a:cubicBezTo>
                  <a:cubicBezTo>
                    <a:pt x="209" y="76"/>
                    <a:pt x="223" y="62"/>
                    <a:pt x="223" y="45"/>
                  </a:cubicBezTo>
                  <a:cubicBezTo>
                    <a:pt x="223" y="28"/>
                    <a:pt x="209" y="14"/>
                    <a:pt x="192" y="14"/>
                  </a:cubicBezTo>
                  <a:close/>
                  <a:moveTo>
                    <a:pt x="192" y="68"/>
                  </a:moveTo>
                  <a:cubicBezTo>
                    <a:pt x="179" y="68"/>
                    <a:pt x="169" y="58"/>
                    <a:pt x="169" y="45"/>
                  </a:cubicBezTo>
                  <a:cubicBezTo>
                    <a:pt x="169" y="39"/>
                    <a:pt x="171" y="33"/>
                    <a:pt x="176" y="29"/>
                  </a:cubicBezTo>
                  <a:cubicBezTo>
                    <a:pt x="180" y="25"/>
                    <a:pt x="186" y="22"/>
                    <a:pt x="192" y="22"/>
                  </a:cubicBezTo>
                  <a:cubicBezTo>
                    <a:pt x="204" y="22"/>
                    <a:pt x="215" y="33"/>
                    <a:pt x="215" y="45"/>
                  </a:cubicBezTo>
                  <a:cubicBezTo>
                    <a:pt x="215" y="58"/>
                    <a:pt x="204" y="68"/>
                    <a:pt x="192" y="68"/>
                  </a:cubicBezTo>
                  <a:close/>
                  <a:moveTo>
                    <a:pt x="244" y="57"/>
                  </a:moveTo>
                  <a:cubicBezTo>
                    <a:pt x="232" y="57"/>
                    <a:pt x="232" y="57"/>
                    <a:pt x="232" y="57"/>
                  </a:cubicBezTo>
                  <a:cubicBezTo>
                    <a:pt x="230" y="57"/>
                    <a:pt x="228" y="59"/>
                    <a:pt x="228" y="61"/>
                  </a:cubicBezTo>
                  <a:cubicBezTo>
                    <a:pt x="228" y="63"/>
                    <a:pt x="230" y="65"/>
                    <a:pt x="232" y="65"/>
                  </a:cubicBezTo>
                  <a:cubicBezTo>
                    <a:pt x="244" y="65"/>
                    <a:pt x="244" y="65"/>
                    <a:pt x="244" y="65"/>
                  </a:cubicBezTo>
                  <a:cubicBezTo>
                    <a:pt x="247" y="65"/>
                    <a:pt x="248" y="63"/>
                    <a:pt x="248" y="61"/>
                  </a:cubicBezTo>
                  <a:cubicBezTo>
                    <a:pt x="248" y="59"/>
                    <a:pt x="247" y="57"/>
                    <a:pt x="244" y="57"/>
                  </a:cubicBezTo>
                  <a:close/>
                  <a:moveTo>
                    <a:pt x="179" y="233"/>
                  </a:moveTo>
                  <a:cubicBezTo>
                    <a:pt x="191" y="233"/>
                    <a:pt x="191" y="233"/>
                    <a:pt x="191" y="233"/>
                  </a:cubicBezTo>
                  <a:cubicBezTo>
                    <a:pt x="194" y="233"/>
                    <a:pt x="195" y="231"/>
                    <a:pt x="195" y="229"/>
                  </a:cubicBezTo>
                  <a:cubicBezTo>
                    <a:pt x="195" y="226"/>
                    <a:pt x="194" y="225"/>
                    <a:pt x="191" y="225"/>
                  </a:cubicBezTo>
                  <a:cubicBezTo>
                    <a:pt x="179" y="225"/>
                    <a:pt x="179" y="225"/>
                    <a:pt x="179" y="225"/>
                  </a:cubicBezTo>
                  <a:cubicBezTo>
                    <a:pt x="176" y="225"/>
                    <a:pt x="175" y="226"/>
                    <a:pt x="175" y="229"/>
                  </a:cubicBezTo>
                  <a:cubicBezTo>
                    <a:pt x="175" y="231"/>
                    <a:pt x="176" y="233"/>
                    <a:pt x="179" y="233"/>
                  </a:cubicBezTo>
                  <a:close/>
                  <a:moveTo>
                    <a:pt x="148" y="225"/>
                  </a:moveTo>
                  <a:cubicBezTo>
                    <a:pt x="146" y="225"/>
                    <a:pt x="144" y="226"/>
                    <a:pt x="144" y="229"/>
                  </a:cubicBezTo>
                  <a:cubicBezTo>
                    <a:pt x="144" y="231"/>
                    <a:pt x="146" y="233"/>
                    <a:pt x="148" y="233"/>
                  </a:cubicBezTo>
                  <a:cubicBezTo>
                    <a:pt x="161" y="233"/>
                    <a:pt x="161" y="233"/>
                    <a:pt x="161" y="233"/>
                  </a:cubicBezTo>
                  <a:cubicBezTo>
                    <a:pt x="163" y="233"/>
                    <a:pt x="165" y="231"/>
                    <a:pt x="165" y="229"/>
                  </a:cubicBezTo>
                  <a:cubicBezTo>
                    <a:pt x="165" y="226"/>
                    <a:pt x="163" y="225"/>
                    <a:pt x="161" y="225"/>
                  </a:cubicBezTo>
                  <a:lnTo>
                    <a:pt x="148" y="225"/>
                  </a:lnTo>
                  <a:close/>
                  <a:moveTo>
                    <a:pt x="158" y="166"/>
                  </a:moveTo>
                  <a:cubicBezTo>
                    <a:pt x="158" y="168"/>
                    <a:pt x="160" y="170"/>
                    <a:pt x="162" y="170"/>
                  </a:cubicBezTo>
                  <a:cubicBezTo>
                    <a:pt x="164" y="170"/>
                    <a:pt x="166" y="168"/>
                    <a:pt x="166" y="166"/>
                  </a:cubicBezTo>
                  <a:cubicBezTo>
                    <a:pt x="166" y="164"/>
                    <a:pt x="164" y="162"/>
                    <a:pt x="162" y="162"/>
                  </a:cubicBezTo>
                  <a:cubicBezTo>
                    <a:pt x="160" y="162"/>
                    <a:pt x="158" y="164"/>
                    <a:pt x="158" y="166"/>
                  </a:cubicBezTo>
                  <a:close/>
                  <a:moveTo>
                    <a:pt x="130" y="225"/>
                  </a:moveTo>
                  <a:cubicBezTo>
                    <a:pt x="117" y="225"/>
                    <a:pt x="117" y="225"/>
                    <a:pt x="117" y="225"/>
                  </a:cubicBezTo>
                  <a:cubicBezTo>
                    <a:pt x="115" y="225"/>
                    <a:pt x="113" y="226"/>
                    <a:pt x="113" y="229"/>
                  </a:cubicBezTo>
                  <a:cubicBezTo>
                    <a:pt x="113" y="231"/>
                    <a:pt x="115" y="233"/>
                    <a:pt x="117" y="233"/>
                  </a:cubicBezTo>
                  <a:cubicBezTo>
                    <a:pt x="130" y="233"/>
                    <a:pt x="130" y="233"/>
                    <a:pt x="130" y="233"/>
                  </a:cubicBezTo>
                  <a:cubicBezTo>
                    <a:pt x="132" y="233"/>
                    <a:pt x="134" y="231"/>
                    <a:pt x="134" y="229"/>
                  </a:cubicBezTo>
                  <a:cubicBezTo>
                    <a:pt x="134" y="226"/>
                    <a:pt x="132" y="225"/>
                    <a:pt x="130" y="225"/>
                  </a:cubicBezTo>
                  <a:close/>
                  <a:moveTo>
                    <a:pt x="216" y="133"/>
                  </a:moveTo>
                  <a:cubicBezTo>
                    <a:pt x="211" y="133"/>
                    <a:pt x="211" y="133"/>
                    <a:pt x="211" y="133"/>
                  </a:cubicBezTo>
                  <a:cubicBezTo>
                    <a:pt x="211" y="87"/>
                    <a:pt x="211" y="87"/>
                    <a:pt x="211" y="87"/>
                  </a:cubicBezTo>
                  <a:cubicBezTo>
                    <a:pt x="211" y="85"/>
                    <a:pt x="210" y="83"/>
                    <a:pt x="207" y="83"/>
                  </a:cubicBezTo>
                  <a:cubicBezTo>
                    <a:pt x="95" y="83"/>
                    <a:pt x="95" y="83"/>
                    <a:pt x="95" y="83"/>
                  </a:cubicBezTo>
                  <a:cubicBezTo>
                    <a:pt x="95" y="8"/>
                    <a:pt x="95" y="8"/>
                    <a:pt x="95" y="8"/>
                  </a:cubicBezTo>
                  <a:cubicBezTo>
                    <a:pt x="98" y="8"/>
                    <a:pt x="98" y="8"/>
                    <a:pt x="98" y="8"/>
                  </a:cubicBezTo>
                  <a:cubicBezTo>
                    <a:pt x="100" y="8"/>
                    <a:pt x="102" y="7"/>
                    <a:pt x="102" y="4"/>
                  </a:cubicBezTo>
                  <a:cubicBezTo>
                    <a:pt x="102" y="2"/>
                    <a:pt x="100" y="0"/>
                    <a:pt x="98" y="0"/>
                  </a:cubicBezTo>
                  <a:cubicBezTo>
                    <a:pt x="91" y="0"/>
                    <a:pt x="91" y="0"/>
                    <a:pt x="91" y="0"/>
                  </a:cubicBezTo>
                  <a:cubicBezTo>
                    <a:pt x="89" y="0"/>
                    <a:pt x="87" y="2"/>
                    <a:pt x="87" y="4"/>
                  </a:cubicBezTo>
                  <a:cubicBezTo>
                    <a:pt x="87" y="83"/>
                    <a:pt x="87" y="83"/>
                    <a:pt x="87" y="83"/>
                  </a:cubicBezTo>
                  <a:cubicBezTo>
                    <a:pt x="14" y="83"/>
                    <a:pt x="14" y="83"/>
                    <a:pt x="14" y="83"/>
                  </a:cubicBezTo>
                  <a:cubicBezTo>
                    <a:pt x="11" y="83"/>
                    <a:pt x="8" y="80"/>
                    <a:pt x="8" y="77"/>
                  </a:cubicBezTo>
                  <a:cubicBezTo>
                    <a:pt x="8" y="73"/>
                    <a:pt x="11" y="71"/>
                    <a:pt x="14" y="71"/>
                  </a:cubicBezTo>
                  <a:cubicBezTo>
                    <a:pt x="75" y="71"/>
                    <a:pt x="75" y="71"/>
                    <a:pt x="75" y="71"/>
                  </a:cubicBezTo>
                  <a:cubicBezTo>
                    <a:pt x="77" y="71"/>
                    <a:pt x="79" y="69"/>
                    <a:pt x="79" y="67"/>
                  </a:cubicBezTo>
                  <a:cubicBezTo>
                    <a:pt x="79" y="64"/>
                    <a:pt x="77" y="63"/>
                    <a:pt x="75" y="63"/>
                  </a:cubicBezTo>
                  <a:cubicBezTo>
                    <a:pt x="14" y="63"/>
                    <a:pt x="14" y="63"/>
                    <a:pt x="14" y="63"/>
                  </a:cubicBezTo>
                  <a:cubicBezTo>
                    <a:pt x="6" y="63"/>
                    <a:pt x="0" y="69"/>
                    <a:pt x="0" y="77"/>
                  </a:cubicBezTo>
                  <a:cubicBezTo>
                    <a:pt x="0" y="234"/>
                    <a:pt x="0" y="234"/>
                    <a:pt x="0" y="234"/>
                  </a:cubicBezTo>
                  <a:cubicBezTo>
                    <a:pt x="0" y="242"/>
                    <a:pt x="6" y="249"/>
                    <a:pt x="14" y="249"/>
                  </a:cubicBezTo>
                  <a:cubicBezTo>
                    <a:pt x="207" y="249"/>
                    <a:pt x="207" y="249"/>
                    <a:pt x="207" y="249"/>
                  </a:cubicBezTo>
                  <a:cubicBezTo>
                    <a:pt x="210" y="249"/>
                    <a:pt x="211" y="247"/>
                    <a:pt x="211" y="245"/>
                  </a:cubicBezTo>
                  <a:cubicBezTo>
                    <a:pt x="211" y="199"/>
                    <a:pt x="211" y="199"/>
                    <a:pt x="211" y="199"/>
                  </a:cubicBezTo>
                  <a:cubicBezTo>
                    <a:pt x="216" y="199"/>
                    <a:pt x="216" y="199"/>
                    <a:pt x="216" y="199"/>
                  </a:cubicBezTo>
                  <a:cubicBezTo>
                    <a:pt x="219" y="199"/>
                    <a:pt x="220" y="198"/>
                    <a:pt x="220" y="195"/>
                  </a:cubicBezTo>
                  <a:cubicBezTo>
                    <a:pt x="220" y="137"/>
                    <a:pt x="220" y="137"/>
                    <a:pt x="220" y="137"/>
                  </a:cubicBezTo>
                  <a:cubicBezTo>
                    <a:pt x="220" y="134"/>
                    <a:pt x="219" y="133"/>
                    <a:pt x="216" y="133"/>
                  </a:cubicBezTo>
                  <a:close/>
                  <a:moveTo>
                    <a:pt x="203" y="241"/>
                  </a:moveTo>
                  <a:cubicBezTo>
                    <a:pt x="14" y="241"/>
                    <a:pt x="14" y="241"/>
                    <a:pt x="14" y="241"/>
                  </a:cubicBezTo>
                  <a:cubicBezTo>
                    <a:pt x="11" y="241"/>
                    <a:pt x="8" y="238"/>
                    <a:pt x="8" y="234"/>
                  </a:cubicBezTo>
                  <a:cubicBezTo>
                    <a:pt x="8" y="90"/>
                    <a:pt x="8" y="90"/>
                    <a:pt x="8" y="90"/>
                  </a:cubicBezTo>
                  <a:cubicBezTo>
                    <a:pt x="10" y="91"/>
                    <a:pt x="12" y="91"/>
                    <a:pt x="14" y="91"/>
                  </a:cubicBezTo>
                  <a:cubicBezTo>
                    <a:pt x="203" y="91"/>
                    <a:pt x="203" y="91"/>
                    <a:pt x="203" y="91"/>
                  </a:cubicBezTo>
                  <a:cubicBezTo>
                    <a:pt x="203" y="133"/>
                    <a:pt x="203" y="133"/>
                    <a:pt x="203" y="133"/>
                  </a:cubicBezTo>
                  <a:cubicBezTo>
                    <a:pt x="162" y="133"/>
                    <a:pt x="162" y="133"/>
                    <a:pt x="162" y="133"/>
                  </a:cubicBezTo>
                  <a:cubicBezTo>
                    <a:pt x="153" y="133"/>
                    <a:pt x="145" y="136"/>
                    <a:pt x="138" y="142"/>
                  </a:cubicBezTo>
                  <a:cubicBezTo>
                    <a:pt x="132" y="149"/>
                    <a:pt x="129" y="157"/>
                    <a:pt x="129" y="166"/>
                  </a:cubicBezTo>
                  <a:cubicBezTo>
                    <a:pt x="129" y="184"/>
                    <a:pt x="144" y="199"/>
                    <a:pt x="162" y="199"/>
                  </a:cubicBezTo>
                  <a:cubicBezTo>
                    <a:pt x="203" y="199"/>
                    <a:pt x="203" y="199"/>
                    <a:pt x="203" y="199"/>
                  </a:cubicBezTo>
                  <a:lnTo>
                    <a:pt x="203" y="241"/>
                  </a:lnTo>
                  <a:close/>
                  <a:moveTo>
                    <a:pt x="212" y="191"/>
                  </a:moveTo>
                  <a:cubicBezTo>
                    <a:pt x="162" y="191"/>
                    <a:pt x="162" y="191"/>
                    <a:pt x="162" y="191"/>
                  </a:cubicBezTo>
                  <a:cubicBezTo>
                    <a:pt x="148" y="191"/>
                    <a:pt x="137" y="180"/>
                    <a:pt x="137" y="166"/>
                  </a:cubicBezTo>
                  <a:cubicBezTo>
                    <a:pt x="137" y="159"/>
                    <a:pt x="139" y="153"/>
                    <a:pt x="144" y="148"/>
                  </a:cubicBezTo>
                  <a:cubicBezTo>
                    <a:pt x="149" y="143"/>
                    <a:pt x="155" y="141"/>
                    <a:pt x="162" y="141"/>
                  </a:cubicBezTo>
                  <a:cubicBezTo>
                    <a:pt x="212" y="141"/>
                    <a:pt x="212" y="141"/>
                    <a:pt x="212" y="141"/>
                  </a:cubicBezTo>
                  <a:lnTo>
                    <a:pt x="212" y="191"/>
                  </a:lnTo>
                  <a:close/>
                  <a:moveTo>
                    <a:pt x="38" y="225"/>
                  </a:moveTo>
                  <a:cubicBezTo>
                    <a:pt x="25" y="225"/>
                    <a:pt x="25" y="225"/>
                    <a:pt x="25" y="225"/>
                  </a:cubicBezTo>
                  <a:cubicBezTo>
                    <a:pt x="23" y="225"/>
                    <a:pt x="21" y="226"/>
                    <a:pt x="21" y="229"/>
                  </a:cubicBezTo>
                  <a:cubicBezTo>
                    <a:pt x="21" y="231"/>
                    <a:pt x="23" y="233"/>
                    <a:pt x="25" y="233"/>
                  </a:cubicBezTo>
                  <a:cubicBezTo>
                    <a:pt x="38" y="233"/>
                    <a:pt x="38" y="233"/>
                    <a:pt x="38" y="233"/>
                  </a:cubicBezTo>
                  <a:cubicBezTo>
                    <a:pt x="40" y="233"/>
                    <a:pt x="42" y="231"/>
                    <a:pt x="42" y="229"/>
                  </a:cubicBezTo>
                  <a:cubicBezTo>
                    <a:pt x="42" y="226"/>
                    <a:pt x="40" y="225"/>
                    <a:pt x="38" y="225"/>
                  </a:cubicBezTo>
                  <a:close/>
                  <a:moveTo>
                    <a:pt x="99" y="225"/>
                  </a:moveTo>
                  <a:cubicBezTo>
                    <a:pt x="87" y="225"/>
                    <a:pt x="87" y="225"/>
                    <a:pt x="87" y="225"/>
                  </a:cubicBezTo>
                  <a:cubicBezTo>
                    <a:pt x="84" y="225"/>
                    <a:pt x="83" y="226"/>
                    <a:pt x="83" y="229"/>
                  </a:cubicBezTo>
                  <a:cubicBezTo>
                    <a:pt x="83" y="231"/>
                    <a:pt x="84" y="233"/>
                    <a:pt x="87" y="233"/>
                  </a:cubicBezTo>
                  <a:cubicBezTo>
                    <a:pt x="99" y="233"/>
                    <a:pt x="99" y="233"/>
                    <a:pt x="99" y="233"/>
                  </a:cubicBezTo>
                  <a:cubicBezTo>
                    <a:pt x="102" y="233"/>
                    <a:pt x="103" y="231"/>
                    <a:pt x="103" y="229"/>
                  </a:cubicBezTo>
                  <a:cubicBezTo>
                    <a:pt x="103" y="226"/>
                    <a:pt x="102" y="225"/>
                    <a:pt x="99" y="225"/>
                  </a:cubicBezTo>
                  <a:close/>
                  <a:moveTo>
                    <a:pt x="69" y="225"/>
                  </a:moveTo>
                  <a:cubicBezTo>
                    <a:pt x="56" y="225"/>
                    <a:pt x="56" y="225"/>
                    <a:pt x="56" y="225"/>
                  </a:cubicBezTo>
                  <a:cubicBezTo>
                    <a:pt x="54" y="225"/>
                    <a:pt x="52" y="226"/>
                    <a:pt x="52" y="229"/>
                  </a:cubicBezTo>
                  <a:cubicBezTo>
                    <a:pt x="52" y="231"/>
                    <a:pt x="54" y="233"/>
                    <a:pt x="56" y="233"/>
                  </a:cubicBezTo>
                  <a:cubicBezTo>
                    <a:pt x="69" y="233"/>
                    <a:pt x="69" y="233"/>
                    <a:pt x="69" y="233"/>
                  </a:cubicBezTo>
                  <a:cubicBezTo>
                    <a:pt x="71" y="233"/>
                    <a:pt x="73" y="231"/>
                    <a:pt x="73" y="229"/>
                  </a:cubicBezTo>
                  <a:cubicBezTo>
                    <a:pt x="73" y="226"/>
                    <a:pt x="71" y="225"/>
                    <a:pt x="69" y="22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01" name="Rounded paper sheet"/>
          <p:cNvGrpSpPr>
            <a:grpSpLocks noChangeAspect="1"/>
          </p:cNvGrpSpPr>
          <p:nvPr/>
        </p:nvGrpSpPr>
        <p:grpSpPr>
          <a:xfrm>
            <a:off x="3066732" y="3111183"/>
            <a:ext cx="408624" cy="458153"/>
            <a:chOff x="4164023" y="3148015"/>
            <a:chExt cx="314326" cy="352425"/>
          </a:xfrm>
        </p:grpSpPr>
        <p:sp>
          <p:nvSpPr>
            <p:cNvPr id="202" name="Freeform 128"/>
            <p:cNvSpPr>
              <a:spLocks/>
            </p:cNvSpPr>
            <p:nvPr/>
          </p:nvSpPr>
          <p:spPr bwMode="auto">
            <a:xfrm>
              <a:off x="4343411" y="3378202"/>
              <a:ext cx="39688" cy="39688"/>
            </a:xfrm>
            <a:custGeom>
              <a:avLst/>
              <a:gdLst/>
              <a:ahLst/>
              <a:cxnLst>
                <a:cxn ang="0">
                  <a:pos x="24" y="17"/>
                </a:cxn>
                <a:cxn ang="0">
                  <a:pos x="34" y="7"/>
                </a:cxn>
                <a:cxn ang="0">
                  <a:pos x="34" y="1"/>
                </a:cxn>
                <a:cxn ang="0">
                  <a:pos x="28" y="1"/>
                </a:cxn>
                <a:cxn ang="0">
                  <a:pos x="18" y="12"/>
                </a:cxn>
                <a:cxn ang="0">
                  <a:pos x="8" y="1"/>
                </a:cxn>
                <a:cxn ang="0">
                  <a:pos x="2" y="1"/>
                </a:cxn>
                <a:cxn ang="0">
                  <a:pos x="2" y="7"/>
                </a:cxn>
                <a:cxn ang="0">
                  <a:pos x="12" y="17"/>
                </a:cxn>
                <a:cxn ang="0">
                  <a:pos x="2" y="27"/>
                </a:cxn>
                <a:cxn ang="0">
                  <a:pos x="2" y="33"/>
                </a:cxn>
                <a:cxn ang="0">
                  <a:pos x="8" y="33"/>
                </a:cxn>
                <a:cxn ang="0">
                  <a:pos x="18" y="23"/>
                </a:cxn>
                <a:cxn ang="0">
                  <a:pos x="28" y="33"/>
                </a:cxn>
                <a:cxn ang="0">
                  <a:pos x="34" y="33"/>
                </a:cxn>
                <a:cxn ang="0">
                  <a:pos x="34" y="27"/>
                </a:cxn>
                <a:cxn ang="0">
                  <a:pos x="24" y="17"/>
                </a:cxn>
              </a:cxnLst>
              <a:rect l="0" t="0" r="r" b="b"/>
              <a:pathLst>
                <a:path w="35" h="35">
                  <a:moveTo>
                    <a:pt x="24" y="17"/>
                  </a:moveTo>
                  <a:cubicBezTo>
                    <a:pt x="34" y="7"/>
                    <a:pt x="34" y="7"/>
                    <a:pt x="34" y="7"/>
                  </a:cubicBezTo>
                  <a:cubicBezTo>
                    <a:pt x="35" y="6"/>
                    <a:pt x="35" y="3"/>
                    <a:pt x="34" y="1"/>
                  </a:cubicBezTo>
                  <a:cubicBezTo>
                    <a:pt x="32" y="0"/>
                    <a:pt x="30" y="0"/>
                    <a:pt x="28" y="1"/>
                  </a:cubicBezTo>
                  <a:cubicBezTo>
                    <a:pt x="18" y="12"/>
                    <a:pt x="18" y="12"/>
                    <a:pt x="18" y="12"/>
                  </a:cubicBezTo>
                  <a:cubicBezTo>
                    <a:pt x="8" y="1"/>
                    <a:pt x="8" y="1"/>
                    <a:pt x="8" y="1"/>
                  </a:cubicBezTo>
                  <a:cubicBezTo>
                    <a:pt x="6" y="0"/>
                    <a:pt x="4" y="0"/>
                    <a:pt x="2" y="1"/>
                  </a:cubicBezTo>
                  <a:cubicBezTo>
                    <a:pt x="0" y="3"/>
                    <a:pt x="0" y="6"/>
                    <a:pt x="2" y="7"/>
                  </a:cubicBezTo>
                  <a:cubicBezTo>
                    <a:pt x="12" y="17"/>
                    <a:pt x="12" y="17"/>
                    <a:pt x="12" y="17"/>
                  </a:cubicBezTo>
                  <a:cubicBezTo>
                    <a:pt x="2" y="27"/>
                    <a:pt x="2" y="27"/>
                    <a:pt x="2" y="27"/>
                  </a:cubicBezTo>
                  <a:cubicBezTo>
                    <a:pt x="0" y="29"/>
                    <a:pt x="0" y="32"/>
                    <a:pt x="2" y="33"/>
                  </a:cubicBezTo>
                  <a:cubicBezTo>
                    <a:pt x="4" y="35"/>
                    <a:pt x="6" y="35"/>
                    <a:pt x="8" y="33"/>
                  </a:cubicBezTo>
                  <a:cubicBezTo>
                    <a:pt x="18" y="23"/>
                    <a:pt x="18" y="23"/>
                    <a:pt x="18" y="23"/>
                  </a:cubicBezTo>
                  <a:cubicBezTo>
                    <a:pt x="28" y="33"/>
                    <a:pt x="28" y="33"/>
                    <a:pt x="28" y="33"/>
                  </a:cubicBezTo>
                  <a:cubicBezTo>
                    <a:pt x="30" y="35"/>
                    <a:pt x="32" y="35"/>
                    <a:pt x="34" y="33"/>
                  </a:cubicBezTo>
                  <a:cubicBezTo>
                    <a:pt x="35" y="32"/>
                    <a:pt x="35" y="29"/>
                    <a:pt x="34" y="27"/>
                  </a:cubicBezTo>
                  <a:lnTo>
                    <a:pt x="24" y="17"/>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3" name="Freeform 129"/>
            <p:cNvSpPr>
              <a:spLocks/>
            </p:cNvSpPr>
            <p:nvPr/>
          </p:nvSpPr>
          <p:spPr bwMode="auto">
            <a:xfrm>
              <a:off x="4262448" y="3378202"/>
              <a:ext cx="57150" cy="39688"/>
            </a:xfrm>
            <a:custGeom>
              <a:avLst/>
              <a:gdLst/>
              <a:ahLst/>
              <a:cxnLst>
                <a:cxn ang="0">
                  <a:pos x="43" y="1"/>
                </a:cxn>
                <a:cxn ang="0">
                  <a:pos x="17" y="27"/>
                </a:cxn>
                <a:cxn ang="0">
                  <a:pos x="23" y="27"/>
                </a:cxn>
                <a:cxn ang="0">
                  <a:pos x="7" y="12"/>
                </a:cxn>
                <a:cxn ang="0">
                  <a:pos x="7" y="12"/>
                </a:cxn>
                <a:cxn ang="0">
                  <a:pos x="2" y="12"/>
                </a:cxn>
                <a:cxn ang="0">
                  <a:pos x="2" y="18"/>
                </a:cxn>
                <a:cxn ang="0">
                  <a:pos x="2" y="18"/>
                </a:cxn>
                <a:cxn ang="0">
                  <a:pos x="17" y="33"/>
                </a:cxn>
                <a:cxn ang="0">
                  <a:pos x="23" y="33"/>
                </a:cxn>
                <a:cxn ang="0">
                  <a:pos x="49" y="7"/>
                </a:cxn>
                <a:cxn ang="0">
                  <a:pos x="49" y="7"/>
                </a:cxn>
                <a:cxn ang="0">
                  <a:pos x="49" y="1"/>
                </a:cxn>
                <a:cxn ang="0">
                  <a:pos x="43" y="1"/>
                </a:cxn>
              </a:cxnLst>
              <a:rect l="0" t="0" r="r" b="b"/>
              <a:pathLst>
                <a:path w="51" h="35">
                  <a:moveTo>
                    <a:pt x="43" y="1"/>
                  </a:moveTo>
                  <a:cubicBezTo>
                    <a:pt x="17" y="27"/>
                    <a:pt x="17" y="27"/>
                    <a:pt x="17" y="27"/>
                  </a:cubicBezTo>
                  <a:cubicBezTo>
                    <a:pt x="19" y="26"/>
                    <a:pt x="21" y="26"/>
                    <a:pt x="23" y="27"/>
                  </a:cubicBezTo>
                  <a:cubicBezTo>
                    <a:pt x="7" y="12"/>
                    <a:pt x="7" y="12"/>
                    <a:pt x="7" y="12"/>
                  </a:cubicBezTo>
                  <a:cubicBezTo>
                    <a:pt x="7" y="12"/>
                    <a:pt x="7" y="12"/>
                    <a:pt x="7" y="12"/>
                  </a:cubicBezTo>
                  <a:cubicBezTo>
                    <a:pt x="6" y="10"/>
                    <a:pt x="3" y="10"/>
                    <a:pt x="2" y="12"/>
                  </a:cubicBezTo>
                  <a:cubicBezTo>
                    <a:pt x="0" y="13"/>
                    <a:pt x="0" y="16"/>
                    <a:pt x="2" y="18"/>
                  </a:cubicBezTo>
                  <a:cubicBezTo>
                    <a:pt x="2" y="18"/>
                    <a:pt x="2" y="18"/>
                    <a:pt x="2" y="18"/>
                  </a:cubicBezTo>
                  <a:cubicBezTo>
                    <a:pt x="17" y="33"/>
                    <a:pt x="17" y="33"/>
                    <a:pt x="17" y="33"/>
                  </a:cubicBezTo>
                  <a:cubicBezTo>
                    <a:pt x="19" y="35"/>
                    <a:pt x="21" y="35"/>
                    <a:pt x="23" y="33"/>
                  </a:cubicBezTo>
                  <a:cubicBezTo>
                    <a:pt x="49" y="7"/>
                    <a:pt x="49" y="7"/>
                    <a:pt x="49" y="7"/>
                  </a:cubicBezTo>
                  <a:cubicBezTo>
                    <a:pt x="49" y="7"/>
                    <a:pt x="49" y="7"/>
                    <a:pt x="49" y="7"/>
                  </a:cubicBezTo>
                  <a:cubicBezTo>
                    <a:pt x="51" y="6"/>
                    <a:pt x="51" y="3"/>
                    <a:pt x="49" y="1"/>
                  </a:cubicBezTo>
                  <a:cubicBezTo>
                    <a:pt x="47" y="0"/>
                    <a:pt x="45" y="0"/>
                    <a:pt x="43" y="1"/>
                  </a:cubicBez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4" name="Rectangle 130"/>
            <p:cNvSpPr>
              <a:spLocks noChangeArrowheads="1"/>
            </p:cNvSpPr>
            <p:nvPr/>
          </p:nvSpPr>
          <p:spPr bwMode="auto">
            <a:xfrm>
              <a:off x="4283086" y="3243265"/>
              <a:ext cx="123825" cy="93663"/>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205" name="Freeform 131"/>
            <p:cNvSpPr>
              <a:spLocks noEditPoints="1"/>
            </p:cNvSpPr>
            <p:nvPr/>
          </p:nvSpPr>
          <p:spPr bwMode="auto">
            <a:xfrm>
              <a:off x="4164023" y="3148015"/>
              <a:ext cx="314326" cy="352425"/>
            </a:xfrm>
            <a:custGeom>
              <a:avLst/>
              <a:gdLst/>
              <a:ahLst/>
              <a:cxnLst>
                <a:cxn ang="0">
                  <a:pos x="236" y="264"/>
                </a:cxn>
                <a:cxn ang="0">
                  <a:pos x="210" y="0"/>
                </a:cxn>
                <a:cxn ang="0">
                  <a:pos x="0" y="26"/>
                </a:cxn>
                <a:cxn ang="0">
                  <a:pos x="4" y="50"/>
                </a:cxn>
                <a:cxn ang="0">
                  <a:pos x="43" y="288"/>
                </a:cxn>
                <a:cxn ang="0">
                  <a:pos x="253" y="313"/>
                </a:cxn>
                <a:cxn ang="0">
                  <a:pos x="279" y="268"/>
                </a:cxn>
                <a:cxn ang="0">
                  <a:pos x="43" y="42"/>
                </a:cxn>
                <a:cxn ang="0">
                  <a:pos x="8" y="26"/>
                </a:cxn>
                <a:cxn ang="0">
                  <a:pos x="43" y="26"/>
                </a:cxn>
                <a:cxn ang="0">
                  <a:pos x="86" y="288"/>
                </a:cxn>
                <a:cxn ang="0">
                  <a:pos x="51" y="288"/>
                </a:cxn>
                <a:cxn ang="0">
                  <a:pos x="44" y="8"/>
                </a:cxn>
                <a:cxn ang="0">
                  <a:pos x="228" y="26"/>
                </a:cxn>
                <a:cxn ang="0">
                  <a:pos x="90" y="264"/>
                </a:cxn>
                <a:cxn ang="0">
                  <a:pos x="86" y="288"/>
                </a:cxn>
                <a:cxn ang="0">
                  <a:pos x="253" y="305"/>
                </a:cxn>
                <a:cxn ang="0">
                  <a:pos x="94" y="288"/>
                </a:cxn>
                <a:cxn ang="0">
                  <a:pos x="271" y="272"/>
                </a:cxn>
                <a:cxn ang="0">
                  <a:pos x="99" y="75"/>
                </a:cxn>
                <a:cxn ang="0">
                  <a:pos x="209" y="71"/>
                </a:cxn>
                <a:cxn ang="0">
                  <a:pos x="99" y="67"/>
                </a:cxn>
                <a:cxn ang="0">
                  <a:pos x="99" y="75"/>
                </a:cxn>
                <a:cxn ang="0">
                  <a:pos x="205" y="102"/>
                </a:cxn>
                <a:cxn ang="0">
                  <a:pos x="205" y="94"/>
                </a:cxn>
                <a:cxn ang="0">
                  <a:pos x="70" y="98"/>
                </a:cxn>
                <a:cxn ang="0">
                  <a:pos x="74" y="129"/>
                </a:cxn>
                <a:cxn ang="0">
                  <a:pos x="209" y="125"/>
                </a:cxn>
                <a:cxn ang="0">
                  <a:pos x="74" y="121"/>
                </a:cxn>
                <a:cxn ang="0">
                  <a:pos x="74" y="129"/>
                </a:cxn>
                <a:cxn ang="0">
                  <a:pos x="179" y="147"/>
                </a:cxn>
                <a:cxn ang="0">
                  <a:pos x="70" y="151"/>
                </a:cxn>
                <a:cxn ang="0">
                  <a:pos x="179" y="155"/>
                </a:cxn>
              </a:cxnLst>
              <a:rect l="0" t="0" r="r" b="b"/>
              <a:pathLst>
                <a:path w="279" h="313">
                  <a:moveTo>
                    <a:pt x="275" y="264"/>
                  </a:moveTo>
                  <a:cubicBezTo>
                    <a:pt x="236" y="264"/>
                    <a:pt x="236" y="264"/>
                    <a:pt x="236" y="264"/>
                  </a:cubicBezTo>
                  <a:cubicBezTo>
                    <a:pt x="236" y="26"/>
                    <a:pt x="236" y="26"/>
                    <a:pt x="236" y="26"/>
                  </a:cubicBezTo>
                  <a:cubicBezTo>
                    <a:pt x="236" y="12"/>
                    <a:pt x="224" y="0"/>
                    <a:pt x="210" y="0"/>
                  </a:cubicBezTo>
                  <a:cubicBezTo>
                    <a:pt x="26" y="0"/>
                    <a:pt x="26" y="0"/>
                    <a:pt x="26" y="0"/>
                  </a:cubicBezTo>
                  <a:cubicBezTo>
                    <a:pt x="12" y="0"/>
                    <a:pt x="0" y="12"/>
                    <a:pt x="0" y="26"/>
                  </a:cubicBezTo>
                  <a:cubicBezTo>
                    <a:pt x="0" y="46"/>
                    <a:pt x="0" y="46"/>
                    <a:pt x="0" y="46"/>
                  </a:cubicBezTo>
                  <a:cubicBezTo>
                    <a:pt x="0" y="48"/>
                    <a:pt x="2" y="50"/>
                    <a:pt x="4" y="50"/>
                  </a:cubicBezTo>
                  <a:cubicBezTo>
                    <a:pt x="43" y="50"/>
                    <a:pt x="43" y="50"/>
                    <a:pt x="43" y="50"/>
                  </a:cubicBezTo>
                  <a:cubicBezTo>
                    <a:pt x="43" y="288"/>
                    <a:pt x="43" y="288"/>
                    <a:pt x="43" y="288"/>
                  </a:cubicBezTo>
                  <a:cubicBezTo>
                    <a:pt x="43" y="302"/>
                    <a:pt x="55" y="313"/>
                    <a:pt x="69" y="313"/>
                  </a:cubicBezTo>
                  <a:cubicBezTo>
                    <a:pt x="253" y="313"/>
                    <a:pt x="253" y="313"/>
                    <a:pt x="253" y="313"/>
                  </a:cubicBezTo>
                  <a:cubicBezTo>
                    <a:pt x="267" y="313"/>
                    <a:pt x="279" y="302"/>
                    <a:pt x="279" y="288"/>
                  </a:cubicBezTo>
                  <a:cubicBezTo>
                    <a:pt x="279" y="268"/>
                    <a:pt x="279" y="268"/>
                    <a:pt x="279" y="268"/>
                  </a:cubicBezTo>
                  <a:cubicBezTo>
                    <a:pt x="279" y="265"/>
                    <a:pt x="277" y="264"/>
                    <a:pt x="275" y="264"/>
                  </a:cubicBezTo>
                  <a:close/>
                  <a:moveTo>
                    <a:pt x="43" y="42"/>
                  </a:moveTo>
                  <a:cubicBezTo>
                    <a:pt x="8" y="42"/>
                    <a:pt x="8" y="42"/>
                    <a:pt x="8" y="42"/>
                  </a:cubicBezTo>
                  <a:cubicBezTo>
                    <a:pt x="8" y="26"/>
                    <a:pt x="8" y="26"/>
                    <a:pt x="8" y="26"/>
                  </a:cubicBezTo>
                  <a:cubicBezTo>
                    <a:pt x="8" y="16"/>
                    <a:pt x="16" y="8"/>
                    <a:pt x="26" y="8"/>
                  </a:cubicBezTo>
                  <a:cubicBezTo>
                    <a:pt x="35" y="8"/>
                    <a:pt x="43" y="16"/>
                    <a:pt x="43" y="26"/>
                  </a:cubicBezTo>
                  <a:lnTo>
                    <a:pt x="43" y="42"/>
                  </a:lnTo>
                  <a:close/>
                  <a:moveTo>
                    <a:pt x="86" y="288"/>
                  </a:moveTo>
                  <a:cubicBezTo>
                    <a:pt x="86" y="298"/>
                    <a:pt x="78" y="305"/>
                    <a:pt x="69" y="305"/>
                  </a:cubicBezTo>
                  <a:cubicBezTo>
                    <a:pt x="59" y="305"/>
                    <a:pt x="51" y="298"/>
                    <a:pt x="51" y="288"/>
                  </a:cubicBezTo>
                  <a:cubicBezTo>
                    <a:pt x="51" y="26"/>
                    <a:pt x="51" y="26"/>
                    <a:pt x="51" y="26"/>
                  </a:cubicBezTo>
                  <a:cubicBezTo>
                    <a:pt x="51" y="19"/>
                    <a:pt x="48" y="13"/>
                    <a:pt x="44" y="8"/>
                  </a:cubicBezTo>
                  <a:cubicBezTo>
                    <a:pt x="210" y="8"/>
                    <a:pt x="210" y="8"/>
                    <a:pt x="210" y="8"/>
                  </a:cubicBezTo>
                  <a:cubicBezTo>
                    <a:pt x="220" y="8"/>
                    <a:pt x="228" y="16"/>
                    <a:pt x="228" y="26"/>
                  </a:cubicBezTo>
                  <a:cubicBezTo>
                    <a:pt x="228" y="264"/>
                    <a:pt x="228" y="264"/>
                    <a:pt x="228" y="264"/>
                  </a:cubicBezTo>
                  <a:cubicBezTo>
                    <a:pt x="90" y="264"/>
                    <a:pt x="90" y="264"/>
                    <a:pt x="90" y="264"/>
                  </a:cubicBezTo>
                  <a:cubicBezTo>
                    <a:pt x="88" y="264"/>
                    <a:pt x="86" y="265"/>
                    <a:pt x="86" y="268"/>
                  </a:cubicBezTo>
                  <a:lnTo>
                    <a:pt x="86" y="288"/>
                  </a:lnTo>
                  <a:close/>
                  <a:moveTo>
                    <a:pt x="271" y="288"/>
                  </a:moveTo>
                  <a:cubicBezTo>
                    <a:pt x="271" y="298"/>
                    <a:pt x="263" y="305"/>
                    <a:pt x="253" y="305"/>
                  </a:cubicBezTo>
                  <a:cubicBezTo>
                    <a:pt x="87" y="305"/>
                    <a:pt x="87" y="305"/>
                    <a:pt x="87" y="305"/>
                  </a:cubicBezTo>
                  <a:cubicBezTo>
                    <a:pt x="91" y="301"/>
                    <a:pt x="94" y="295"/>
                    <a:pt x="94" y="288"/>
                  </a:cubicBezTo>
                  <a:cubicBezTo>
                    <a:pt x="94" y="272"/>
                    <a:pt x="94" y="272"/>
                    <a:pt x="94" y="272"/>
                  </a:cubicBezTo>
                  <a:cubicBezTo>
                    <a:pt x="271" y="272"/>
                    <a:pt x="271" y="272"/>
                    <a:pt x="271" y="272"/>
                  </a:cubicBezTo>
                  <a:lnTo>
                    <a:pt x="271" y="288"/>
                  </a:lnTo>
                  <a:close/>
                  <a:moveTo>
                    <a:pt x="99" y="75"/>
                  </a:moveTo>
                  <a:cubicBezTo>
                    <a:pt x="205" y="75"/>
                    <a:pt x="205" y="75"/>
                    <a:pt x="205" y="75"/>
                  </a:cubicBezTo>
                  <a:cubicBezTo>
                    <a:pt x="207" y="75"/>
                    <a:pt x="209" y="73"/>
                    <a:pt x="209" y="71"/>
                  </a:cubicBezTo>
                  <a:cubicBezTo>
                    <a:pt x="209" y="69"/>
                    <a:pt x="207" y="67"/>
                    <a:pt x="205" y="67"/>
                  </a:cubicBezTo>
                  <a:cubicBezTo>
                    <a:pt x="99" y="67"/>
                    <a:pt x="99" y="67"/>
                    <a:pt x="99" y="67"/>
                  </a:cubicBezTo>
                  <a:cubicBezTo>
                    <a:pt x="97" y="67"/>
                    <a:pt x="95" y="69"/>
                    <a:pt x="95" y="71"/>
                  </a:cubicBezTo>
                  <a:cubicBezTo>
                    <a:pt x="95" y="73"/>
                    <a:pt x="97" y="75"/>
                    <a:pt x="99" y="75"/>
                  </a:cubicBezTo>
                  <a:close/>
                  <a:moveTo>
                    <a:pt x="74" y="102"/>
                  </a:moveTo>
                  <a:cubicBezTo>
                    <a:pt x="205" y="102"/>
                    <a:pt x="205" y="102"/>
                    <a:pt x="205" y="102"/>
                  </a:cubicBezTo>
                  <a:cubicBezTo>
                    <a:pt x="207" y="102"/>
                    <a:pt x="209" y="100"/>
                    <a:pt x="209" y="98"/>
                  </a:cubicBezTo>
                  <a:cubicBezTo>
                    <a:pt x="209" y="96"/>
                    <a:pt x="207" y="94"/>
                    <a:pt x="205" y="94"/>
                  </a:cubicBezTo>
                  <a:cubicBezTo>
                    <a:pt x="74" y="94"/>
                    <a:pt x="74" y="94"/>
                    <a:pt x="74" y="94"/>
                  </a:cubicBezTo>
                  <a:cubicBezTo>
                    <a:pt x="72" y="94"/>
                    <a:pt x="70" y="96"/>
                    <a:pt x="70" y="98"/>
                  </a:cubicBezTo>
                  <a:cubicBezTo>
                    <a:pt x="70" y="100"/>
                    <a:pt x="72" y="102"/>
                    <a:pt x="74" y="102"/>
                  </a:cubicBezTo>
                  <a:close/>
                  <a:moveTo>
                    <a:pt x="74" y="129"/>
                  </a:moveTo>
                  <a:cubicBezTo>
                    <a:pt x="205" y="129"/>
                    <a:pt x="205" y="129"/>
                    <a:pt x="205" y="129"/>
                  </a:cubicBezTo>
                  <a:cubicBezTo>
                    <a:pt x="207" y="129"/>
                    <a:pt x="209" y="127"/>
                    <a:pt x="209" y="125"/>
                  </a:cubicBezTo>
                  <a:cubicBezTo>
                    <a:pt x="209" y="122"/>
                    <a:pt x="207" y="121"/>
                    <a:pt x="205" y="121"/>
                  </a:cubicBezTo>
                  <a:cubicBezTo>
                    <a:pt x="74" y="121"/>
                    <a:pt x="74" y="121"/>
                    <a:pt x="74" y="121"/>
                  </a:cubicBezTo>
                  <a:cubicBezTo>
                    <a:pt x="72" y="121"/>
                    <a:pt x="70" y="122"/>
                    <a:pt x="70" y="125"/>
                  </a:cubicBezTo>
                  <a:cubicBezTo>
                    <a:pt x="70" y="127"/>
                    <a:pt x="72" y="129"/>
                    <a:pt x="74" y="129"/>
                  </a:cubicBezTo>
                  <a:close/>
                  <a:moveTo>
                    <a:pt x="183" y="151"/>
                  </a:moveTo>
                  <a:cubicBezTo>
                    <a:pt x="183" y="149"/>
                    <a:pt x="181" y="147"/>
                    <a:pt x="179" y="147"/>
                  </a:cubicBezTo>
                  <a:cubicBezTo>
                    <a:pt x="74" y="147"/>
                    <a:pt x="74" y="147"/>
                    <a:pt x="74" y="147"/>
                  </a:cubicBezTo>
                  <a:cubicBezTo>
                    <a:pt x="72" y="147"/>
                    <a:pt x="70" y="149"/>
                    <a:pt x="70" y="151"/>
                  </a:cubicBezTo>
                  <a:cubicBezTo>
                    <a:pt x="70" y="154"/>
                    <a:pt x="72" y="155"/>
                    <a:pt x="74" y="155"/>
                  </a:cubicBezTo>
                  <a:cubicBezTo>
                    <a:pt x="179" y="155"/>
                    <a:pt x="179" y="155"/>
                    <a:pt x="179" y="155"/>
                  </a:cubicBezTo>
                  <a:cubicBezTo>
                    <a:pt x="181" y="155"/>
                    <a:pt x="183" y="154"/>
                    <a:pt x="183" y="15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10" name="Star">
            <a:extLst>
              <a:ext uri="{FF2B5EF4-FFF2-40B4-BE49-F238E27FC236}">
                <a16:creationId xmlns:a16="http://schemas.microsoft.com/office/drawing/2014/main" xmlns="" id="{AB76EB77-221C-409E-89FD-5421A69E8C31}"/>
              </a:ext>
            </a:extLst>
          </p:cNvPr>
          <p:cNvGrpSpPr/>
          <p:nvPr/>
        </p:nvGrpSpPr>
        <p:grpSpPr>
          <a:xfrm>
            <a:off x="5642609" y="1601628"/>
            <a:ext cx="458154" cy="458153"/>
            <a:chOff x="5509760" y="3315811"/>
            <a:chExt cx="458154" cy="458153"/>
          </a:xfrm>
        </p:grpSpPr>
        <p:sp>
          <p:nvSpPr>
            <p:cNvPr id="211" name="Freeform 162">
              <a:extLst>
                <a:ext uri="{FF2B5EF4-FFF2-40B4-BE49-F238E27FC236}">
                  <a16:creationId xmlns:a16="http://schemas.microsoft.com/office/drawing/2014/main" xmlns="" id="{7E7FCA00-EA49-427C-9BFF-38C925A05C1B}"/>
                </a:ext>
              </a:extLst>
            </p:cNvPr>
            <p:cNvSpPr>
              <a:spLocks noEditPoints="1"/>
            </p:cNvSpPr>
            <p:nvPr/>
          </p:nvSpPr>
          <p:spPr bwMode="auto">
            <a:xfrm>
              <a:off x="5509760" y="3315811"/>
              <a:ext cx="458154" cy="458153"/>
            </a:xfrm>
            <a:custGeom>
              <a:avLst/>
              <a:gdLst/>
              <a:ahLst/>
              <a:cxnLst>
                <a:cxn ang="0">
                  <a:pos x="161" y="4"/>
                </a:cxn>
                <a:cxn ang="0">
                  <a:pos x="127" y="6"/>
                </a:cxn>
                <a:cxn ang="0">
                  <a:pos x="157" y="305"/>
                </a:cxn>
                <a:cxn ang="0">
                  <a:pos x="183" y="310"/>
                </a:cxn>
                <a:cxn ang="0">
                  <a:pos x="83" y="27"/>
                </a:cxn>
                <a:cxn ang="0">
                  <a:pos x="108" y="11"/>
                </a:cxn>
                <a:cxn ang="0">
                  <a:pos x="78" y="25"/>
                </a:cxn>
                <a:cxn ang="0">
                  <a:pos x="207" y="296"/>
                </a:cxn>
                <a:cxn ang="0">
                  <a:pos x="234" y="292"/>
                </a:cxn>
                <a:cxn ang="0">
                  <a:pos x="62" y="37"/>
                </a:cxn>
                <a:cxn ang="0">
                  <a:pos x="38" y="60"/>
                </a:cxn>
                <a:cxn ang="0">
                  <a:pos x="62" y="37"/>
                </a:cxn>
                <a:cxn ang="0">
                  <a:pos x="252" y="275"/>
                </a:cxn>
                <a:cxn ang="0">
                  <a:pos x="275" y="252"/>
                </a:cxn>
                <a:cxn ang="0">
                  <a:pos x="21" y="78"/>
                </a:cxn>
                <a:cxn ang="0">
                  <a:pos x="17" y="104"/>
                </a:cxn>
                <a:cxn ang="0">
                  <a:pos x="301" y="206"/>
                </a:cxn>
                <a:cxn ang="0">
                  <a:pos x="287" y="236"/>
                </a:cxn>
                <a:cxn ang="0">
                  <a:pos x="301" y="206"/>
                </a:cxn>
                <a:cxn ang="0">
                  <a:pos x="7" y="126"/>
                </a:cxn>
                <a:cxn ang="0">
                  <a:pos x="4" y="159"/>
                </a:cxn>
                <a:cxn ang="0">
                  <a:pos x="305" y="157"/>
                </a:cxn>
                <a:cxn ang="0">
                  <a:pos x="311" y="183"/>
                </a:cxn>
                <a:cxn ang="0">
                  <a:pos x="10" y="182"/>
                </a:cxn>
                <a:cxn ang="0">
                  <a:pos x="2" y="183"/>
                </a:cxn>
                <a:cxn ang="0">
                  <a:pos x="17" y="206"/>
                </a:cxn>
                <a:cxn ang="0">
                  <a:pos x="307" y="134"/>
                </a:cxn>
                <a:cxn ang="0">
                  <a:pos x="299" y="101"/>
                </a:cxn>
                <a:cxn ang="0">
                  <a:pos x="28" y="230"/>
                </a:cxn>
                <a:cxn ang="0">
                  <a:pos x="36" y="256"/>
                </a:cxn>
                <a:cxn ang="0">
                  <a:pos x="42" y="251"/>
                </a:cxn>
                <a:cxn ang="0">
                  <a:pos x="285" y="82"/>
                </a:cxn>
                <a:cxn ang="0">
                  <a:pos x="277" y="56"/>
                </a:cxn>
                <a:cxn ang="0">
                  <a:pos x="81" y="284"/>
                </a:cxn>
                <a:cxn ang="0">
                  <a:pos x="56" y="276"/>
                </a:cxn>
                <a:cxn ang="0">
                  <a:pos x="81" y="284"/>
                </a:cxn>
                <a:cxn ang="0">
                  <a:pos x="258" y="42"/>
                </a:cxn>
                <a:cxn ang="0">
                  <a:pos x="230" y="22"/>
                </a:cxn>
                <a:cxn ang="0">
                  <a:pos x="106" y="296"/>
                </a:cxn>
                <a:cxn ang="0">
                  <a:pos x="128" y="310"/>
                </a:cxn>
                <a:cxn ang="0">
                  <a:pos x="183" y="10"/>
                </a:cxn>
                <a:cxn ang="0">
                  <a:pos x="210" y="9"/>
                </a:cxn>
                <a:cxn ang="0">
                  <a:pos x="183" y="10"/>
                </a:cxn>
              </a:cxnLst>
              <a:rect l="0" t="0" r="r" b="b"/>
              <a:pathLst>
                <a:path w="313" h="313">
                  <a:moveTo>
                    <a:pt x="132" y="10"/>
                  </a:moveTo>
                  <a:cubicBezTo>
                    <a:pt x="140" y="8"/>
                    <a:pt x="148" y="8"/>
                    <a:pt x="157" y="8"/>
                  </a:cubicBezTo>
                  <a:cubicBezTo>
                    <a:pt x="159" y="8"/>
                    <a:pt x="161" y="6"/>
                    <a:pt x="161" y="4"/>
                  </a:cubicBezTo>
                  <a:cubicBezTo>
                    <a:pt x="161" y="1"/>
                    <a:pt x="159" y="0"/>
                    <a:pt x="157" y="0"/>
                  </a:cubicBezTo>
                  <a:cubicBezTo>
                    <a:pt x="148" y="0"/>
                    <a:pt x="139" y="0"/>
                    <a:pt x="131" y="2"/>
                  </a:cubicBezTo>
                  <a:cubicBezTo>
                    <a:pt x="128" y="2"/>
                    <a:pt x="127" y="4"/>
                    <a:pt x="127" y="6"/>
                  </a:cubicBezTo>
                  <a:cubicBezTo>
                    <a:pt x="128" y="8"/>
                    <a:pt x="130" y="10"/>
                    <a:pt x="132" y="10"/>
                  </a:cubicBezTo>
                  <a:close/>
                  <a:moveTo>
                    <a:pt x="181" y="303"/>
                  </a:moveTo>
                  <a:cubicBezTo>
                    <a:pt x="173" y="304"/>
                    <a:pt x="165" y="305"/>
                    <a:pt x="157" y="305"/>
                  </a:cubicBezTo>
                  <a:cubicBezTo>
                    <a:pt x="154" y="305"/>
                    <a:pt x="153" y="306"/>
                    <a:pt x="153" y="309"/>
                  </a:cubicBezTo>
                  <a:cubicBezTo>
                    <a:pt x="153" y="311"/>
                    <a:pt x="154" y="313"/>
                    <a:pt x="157" y="313"/>
                  </a:cubicBezTo>
                  <a:cubicBezTo>
                    <a:pt x="165" y="313"/>
                    <a:pt x="174" y="312"/>
                    <a:pt x="183" y="310"/>
                  </a:cubicBezTo>
                  <a:cubicBezTo>
                    <a:pt x="185" y="310"/>
                    <a:pt x="186" y="308"/>
                    <a:pt x="186" y="306"/>
                  </a:cubicBezTo>
                  <a:cubicBezTo>
                    <a:pt x="186" y="304"/>
                    <a:pt x="184" y="302"/>
                    <a:pt x="181" y="303"/>
                  </a:cubicBezTo>
                  <a:close/>
                  <a:moveTo>
                    <a:pt x="83" y="27"/>
                  </a:moveTo>
                  <a:cubicBezTo>
                    <a:pt x="90" y="23"/>
                    <a:pt x="98" y="19"/>
                    <a:pt x="106" y="17"/>
                  </a:cubicBezTo>
                  <a:cubicBezTo>
                    <a:pt x="106" y="17"/>
                    <a:pt x="106" y="17"/>
                    <a:pt x="106" y="17"/>
                  </a:cubicBezTo>
                  <a:cubicBezTo>
                    <a:pt x="108" y="16"/>
                    <a:pt x="109" y="13"/>
                    <a:pt x="108" y="11"/>
                  </a:cubicBezTo>
                  <a:cubicBezTo>
                    <a:pt x="107" y="9"/>
                    <a:pt x="105" y="8"/>
                    <a:pt x="103" y="9"/>
                  </a:cubicBezTo>
                  <a:cubicBezTo>
                    <a:pt x="95" y="12"/>
                    <a:pt x="87" y="16"/>
                    <a:pt x="79" y="20"/>
                  </a:cubicBezTo>
                  <a:cubicBezTo>
                    <a:pt x="77" y="21"/>
                    <a:pt x="77" y="23"/>
                    <a:pt x="78" y="25"/>
                  </a:cubicBezTo>
                  <a:cubicBezTo>
                    <a:pt x="79" y="27"/>
                    <a:pt x="81" y="28"/>
                    <a:pt x="83" y="27"/>
                  </a:cubicBezTo>
                  <a:close/>
                  <a:moveTo>
                    <a:pt x="230" y="285"/>
                  </a:moveTo>
                  <a:cubicBezTo>
                    <a:pt x="223" y="289"/>
                    <a:pt x="215" y="293"/>
                    <a:pt x="207" y="296"/>
                  </a:cubicBezTo>
                  <a:cubicBezTo>
                    <a:pt x="205" y="296"/>
                    <a:pt x="204" y="299"/>
                    <a:pt x="205" y="301"/>
                  </a:cubicBezTo>
                  <a:cubicBezTo>
                    <a:pt x="206" y="303"/>
                    <a:pt x="208" y="304"/>
                    <a:pt x="210" y="303"/>
                  </a:cubicBezTo>
                  <a:cubicBezTo>
                    <a:pt x="218" y="300"/>
                    <a:pt x="226" y="296"/>
                    <a:pt x="234" y="292"/>
                  </a:cubicBezTo>
                  <a:cubicBezTo>
                    <a:pt x="236" y="291"/>
                    <a:pt x="236" y="289"/>
                    <a:pt x="235" y="287"/>
                  </a:cubicBezTo>
                  <a:cubicBezTo>
                    <a:pt x="234" y="285"/>
                    <a:pt x="232" y="284"/>
                    <a:pt x="230" y="285"/>
                  </a:cubicBezTo>
                  <a:close/>
                  <a:moveTo>
                    <a:pt x="62" y="37"/>
                  </a:moveTo>
                  <a:cubicBezTo>
                    <a:pt x="60" y="35"/>
                    <a:pt x="58" y="35"/>
                    <a:pt x="56" y="36"/>
                  </a:cubicBezTo>
                  <a:cubicBezTo>
                    <a:pt x="49" y="42"/>
                    <a:pt x="43" y="48"/>
                    <a:pt x="37" y="55"/>
                  </a:cubicBezTo>
                  <a:cubicBezTo>
                    <a:pt x="36" y="56"/>
                    <a:pt x="36" y="59"/>
                    <a:pt x="38" y="60"/>
                  </a:cubicBezTo>
                  <a:cubicBezTo>
                    <a:pt x="40" y="62"/>
                    <a:pt x="42" y="61"/>
                    <a:pt x="43" y="60"/>
                  </a:cubicBezTo>
                  <a:cubicBezTo>
                    <a:pt x="49" y="54"/>
                    <a:pt x="55" y="48"/>
                    <a:pt x="61" y="42"/>
                  </a:cubicBezTo>
                  <a:cubicBezTo>
                    <a:pt x="63" y="41"/>
                    <a:pt x="63" y="38"/>
                    <a:pt x="62" y="37"/>
                  </a:cubicBezTo>
                  <a:close/>
                  <a:moveTo>
                    <a:pt x="270" y="252"/>
                  </a:moveTo>
                  <a:cubicBezTo>
                    <a:pt x="264" y="259"/>
                    <a:pt x="258" y="264"/>
                    <a:pt x="252" y="270"/>
                  </a:cubicBezTo>
                  <a:cubicBezTo>
                    <a:pt x="250" y="271"/>
                    <a:pt x="250" y="274"/>
                    <a:pt x="252" y="275"/>
                  </a:cubicBezTo>
                  <a:cubicBezTo>
                    <a:pt x="253" y="277"/>
                    <a:pt x="256" y="277"/>
                    <a:pt x="257" y="276"/>
                  </a:cubicBezTo>
                  <a:cubicBezTo>
                    <a:pt x="264" y="270"/>
                    <a:pt x="270" y="264"/>
                    <a:pt x="276" y="258"/>
                  </a:cubicBezTo>
                  <a:cubicBezTo>
                    <a:pt x="277" y="256"/>
                    <a:pt x="277" y="253"/>
                    <a:pt x="275" y="252"/>
                  </a:cubicBezTo>
                  <a:cubicBezTo>
                    <a:pt x="274" y="250"/>
                    <a:pt x="271" y="251"/>
                    <a:pt x="270" y="252"/>
                  </a:cubicBezTo>
                  <a:close/>
                  <a:moveTo>
                    <a:pt x="27" y="76"/>
                  </a:moveTo>
                  <a:cubicBezTo>
                    <a:pt x="25" y="75"/>
                    <a:pt x="22" y="76"/>
                    <a:pt x="21" y="78"/>
                  </a:cubicBezTo>
                  <a:cubicBezTo>
                    <a:pt x="17" y="85"/>
                    <a:pt x="13" y="93"/>
                    <a:pt x="10" y="101"/>
                  </a:cubicBezTo>
                  <a:cubicBezTo>
                    <a:pt x="9" y="104"/>
                    <a:pt x="10" y="106"/>
                    <a:pt x="12" y="107"/>
                  </a:cubicBezTo>
                  <a:cubicBezTo>
                    <a:pt x="14" y="107"/>
                    <a:pt x="17" y="106"/>
                    <a:pt x="17" y="104"/>
                  </a:cubicBezTo>
                  <a:cubicBezTo>
                    <a:pt x="20" y="97"/>
                    <a:pt x="24" y="89"/>
                    <a:pt x="28" y="82"/>
                  </a:cubicBezTo>
                  <a:cubicBezTo>
                    <a:pt x="29" y="80"/>
                    <a:pt x="28" y="77"/>
                    <a:pt x="27" y="76"/>
                  </a:cubicBezTo>
                  <a:close/>
                  <a:moveTo>
                    <a:pt x="301" y="206"/>
                  </a:moveTo>
                  <a:cubicBezTo>
                    <a:pt x="299" y="205"/>
                    <a:pt x="297" y="206"/>
                    <a:pt x="296" y="208"/>
                  </a:cubicBezTo>
                  <a:cubicBezTo>
                    <a:pt x="293" y="216"/>
                    <a:pt x="289" y="223"/>
                    <a:pt x="285" y="230"/>
                  </a:cubicBezTo>
                  <a:cubicBezTo>
                    <a:pt x="284" y="232"/>
                    <a:pt x="285" y="235"/>
                    <a:pt x="287" y="236"/>
                  </a:cubicBezTo>
                  <a:cubicBezTo>
                    <a:pt x="289" y="237"/>
                    <a:pt x="291" y="236"/>
                    <a:pt x="292" y="234"/>
                  </a:cubicBezTo>
                  <a:cubicBezTo>
                    <a:pt x="297" y="227"/>
                    <a:pt x="300" y="219"/>
                    <a:pt x="303" y="211"/>
                  </a:cubicBezTo>
                  <a:cubicBezTo>
                    <a:pt x="304" y="209"/>
                    <a:pt x="303" y="206"/>
                    <a:pt x="301" y="206"/>
                  </a:cubicBezTo>
                  <a:close/>
                  <a:moveTo>
                    <a:pt x="8" y="155"/>
                  </a:moveTo>
                  <a:cubicBezTo>
                    <a:pt x="8" y="147"/>
                    <a:pt x="9" y="138"/>
                    <a:pt x="10" y="130"/>
                  </a:cubicBezTo>
                  <a:cubicBezTo>
                    <a:pt x="11" y="128"/>
                    <a:pt x="9" y="126"/>
                    <a:pt x="7" y="126"/>
                  </a:cubicBezTo>
                  <a:cubicBezTo>
                    <a:pt x="5" y="125"/>
                    <a:pt x="3" y="127"/>
                    <a:pt x="2" y="129"/>
                  </a:cubicBezTo>
                  <a:cubicBezTo>
                    <a:pt x="1" y="138"/>
                    <a:pt x="0" y="146"/>
                    <a:pt x="0" y="155"/>
                  </a:cubicBezTo>
                  <a:cubicBezTo>
                    <a:pt x="0" y="157"/>
                    <a:pt x="2" y="159"/>
                    <a:pt x="4" y="159"/>
                  </a:cubicBezTo>
                  <a:cubicBezTo>
                    <a:pt x="6" y="159"/>
                    <a:pt x="8" y="157"/>
                    <a:pt x="8" y="155"/>
                  </a:cubicBezTo>
                  <a:close/>
                  <a:moveTo>
                    <a:pt x="309" y="153"/>
                  </a:moveTo>
                  <a:cubicBezTo>
                    <a:pt x="307" y="153"/>
                    <a:pt x="305" y="155"/>
                    <a:pt x="305" y="157"/>
                  </a:cubicBezTo>
                  <a:cubicBezTo>
                    <a:pt x="305" y="165"/>
                    <a:pt x="304" y="174"/>
                    <a:pt x="303" y="182"/>
                  </a:cubicBezTo>
                  <a:cubicBezTo>
                    <a:pt x="302" y="184"/>
                    <a:pt x="304" y="186"/>
                    <a:pt x="306" y="186"/>
                  </a:cubicBezTo>
                  <a:cubicBezTo>
                    <a:pt x="308" y="187"/>
                    <a:pt x="310" y="185"/>
                    <a:pt x="311" y="183"/>
                  </a:cubicBezTo>
                  <a:cubicBezTo>
                    <a:pt x="312" y="175"/>
                    <a:pt x="313" y="166"/>
                    <a:pt x="313" y="157"/>
                  </a:cubicBezTo>
                  <a:cubicBezTo>
                    <a:pt x="313" y="155"/>
                    <a:pt x="311" y="153"/>
                    <a:pt x="309" y="153"/>
                  </a:cubicBezTo>
                  <a:close/>
                  <a:moveTo>
                    <a:pt x="10" y="182"/>
                  </a:moveTo>
                  <a:cubicBezTo>
                    <a:pt x="10" y="180"/>
                    <a:pt x="8" y="178"/>
                    <a:pt x="6" y="179"/>
                  </a:cubicBezTo>
                  <a:cubicBezTo>
                    <a:pt x="4" y="179"/>
                    <a:pt x="2" y="181"/>
                    <a:pt x="2" y="183"/>
                  </a:cubicBezTo>
                  <a:cubicBezTo>
                    <a:pt x="2" y="183"/>
                    <a:pt x="2" y="183"/>
                    <a:pt x="2" y="183"/>
                  </a:cubicBezTo>
                  <a:cubicBezTo>
                    <a:pt x="4" y="192"/>
                    <a:pt x="6" y="200"/>
                    <a:pt x="9" y="209"/>
                  </a:cubicBezTo>
                  <a:cubicBezTo>
                    <a:pt x="10" y="211"/>
                    <a:pt x="12" y="212"/>
                    <a:pt x="14" y="211"/>
                  </a:cubicBezTo>
                  <a:cubicBezTo>
                    <a:pt x="16" y="210"/>
                    <a:pt x="17" y="208"/>
                    <a:pt x="17" y="206"/>
                  </a:cubicBezTo>
                  <a:cubicBezTo>
                    <a:pt x="14" y="198"/>
                    <a:pt x="12" y="190"/>
                    <a:pt x="10" y="182"/>
                  </a:cubicBezTo>
                  <a:close/>
                  <a:moveTo>
                    <a:pt x="303" y="130"/>
                  </a:moveTo>
                  <a:cubicBezTo>
                    <a:pt x="303" y="132"/>
                    <a:pt x="305" y="134"/>
                    <a:pt x="307" y="134"/>
                  </a:cubicBezTo>
                  <a:cubicBezTo>
                    <a:pt x="310" y="133"/>
                    <a:pt x="311" y="131"/>
                    <a:pt x="311" y="129"/>
                  </a:cubicBezTo>
                  <a:cubicBezTo>
                    <a:pt x="309" y="120"/>
                    <a:pt x="307" y="112"/>
                    <a:pt x="304" y="104"/>
                  </a:cubicBezTo>
                  <a:cubicBezTo>
                    <a:pt x="303" y="102"/>
                    <a:pt x="301" y="100"/>
                    <a:pt x="299" y="101"/>
                  </a:cubicBezTo>
                  <a:cubicBezTo>
                    <a:pt x="297" y="102"/>
                    <a:pt x="296" y="104"/>
                    <a:pt x="297" y="106"/>
                  </a:cubicBezTo>
                  <a:cubicBezTo>
                    <a:pt x="299" y="114"/>
                    <a:pt x="301" y="122"/>
                    <a:pt x="303" y="130"/>
                  </a:cubicBezTo>
                  <a:close/>
                  <a:moveTo>
                    <a:pt x="28" y="230"/>
                  </a:moveTo>
                  <a:cubicBezTo>
                    <a:pt x="27" y="228"/>
                    <a:pt x="24" y="228"/>
                    <a:pt x="23" y="229"/>
                  </a:cubicBezTo>
                  <a:cubicBezTo>
                    <a:pt x="21" y="230"/>
                    <a:pt x="20" y="232"/>
                    <a:pt x="21" y="234"/>
                  </a:cubicBezTo>
                  <a:cubicBezTo>
                    <a:pt x="25" y="242"/>
                    <a:pt x="30" y="249"/>
                    <a:pt x="36" y="256"/>
                  </a:cubicBezTo>
                  <a:cubicBezTo>
                    <a:pt x="36" y="256"/>
                    <a:pt x="36" y="256"/>
                    <a:pt x="36" y="256"/>
                  </a:cubicBezTo>
                  <a:cubicBezTo>
                    <a:pt x="37" y="258"/>
                    <a:pt x="40" y="258"/>
                    <a:pt x="42" y="256"/>
                  </a:cubicBezTo>
                  <a:cubicBezTo>
                    <a:pt x="43" y="255"/>
                    <a:pt x="44" y="252"/>
                    <a:pt x="42" y="251"/>
                  </a:cubicBezTo>
                  <a:cubicBezTo>
                    <a:pt x="37" y="244"/>
                    <a:pt x="32" y="238"/>
                    <a:pt x="28" y="230"/>
                  </a:cubicBezTo>
                  <a:close/>
                  <a:moveTo>
                    <a:pt x="271" y="61"/>
                  </a:moveTo>
                  <a:cubicBezTo>
                    <a:pt x="276" y="68"/>
                    <a:pt x="281" y="75"/>
                    <a:pt x="285" y="82"/>
                  </a:cubicBezTo>
                  <a:cubicBezTo>
                    <a:pt x="286" y="84"/>
                    <a:pt x="289" y="84"/>
                    <a:pt x="291" y="83"/>
                  </a:cubicBezTo>
                  <a:cubicBezTo>
                    <a:pt x="293" y="82"/>
                    <a:pt x="293" y="80"/>
                    <a:pt x="292" y="78"/>
                  </a:cubicBezTo>
                  <a:cubicBezTo>
                    <a:pt x="288" y="70"/>
                    <a:pt x="283" y="63"/>
                    <a:pt x="277" y="56"/>
                  </a:cubicBezTo>
                  <a:cubicBezTo>
                    <a:pt x="276" y="55"/>
                    <a:pt x="273" y="54"/>
                    <a:pt x="272" y="56"/>
                  </a:cubicBezTo>
                  <a:cubicBezTo>
                    <a:pt x="270" y="57"/>
                    <a:pt x="270" y="60"/>
                    <a:pt x="271" y="61"/>
                  </a:cubicBezTo>
                  <a:close/>
                  <a:moveTo>
                    <a:pt x="81" y="284"/>
                  </a:moveTo>
                  <a:cubicBezTo>
                    <a:pt x="74" y="280"/>
                    <a:pt x="68" y="275"/>
                    <a:pt x="61" y="270"/>
                  </a:cubicBezTo>
                  <a:cubicBezTo>
                    <a:pt x="59" y="268"/>
                    <a:pt x="57" y="269"/>
                    <a:pt x="55" y="270"/>
                  </a:cubicBezTo>
                  <a:cubicBezTo>
                    <a:pt x="54" y="272"/>
                    <a:pt x="54" y="275"/>
                    <a:pt x="56" y="276"/>
                  </a:cubicBezTo>
                  <a:cubicBezTo>
                    <a:pt x="63" y="282"/>
                    <a:pt x="70" y="287"/>
                    <a:pt x="77" y="291"/>
                  </a:cubicBezTo>
                  <a:cubicBezTo>
                    <a:pt x="79" y="292"/>
                    <a:pt x="82" y="292"/>
                    <a:pt x="83" y="290"/>
                  </a:cubicBezTo>
                  <a:cubicBezTo>
                    <a:pt x="84" y="288"/>
                    <a:pt x="83" y="285"/>
                    <a:pt x="81" y="284"/>
                  </a:cubicBezTo>
                  <a:close/>
                  <a:moveTo>
                    <a:pt x="232" y="28"/>
                  </a:moveTo>
                  <a:cubicBezTo>
                    <a:pt x="239" y="32"/>
                    <a:pt x="246" y="37"/>
                    <a:pt x="252" y="42"/>
                  </a:cubicBezTo>
                  <a:cubicBezTo>
                    <a:pt x="254" y="44"/>
                    <a:pt x="256" y="43"/>
                    <a:pt x="258" y="42"/>
                  </a:cubicBezTo>
                  <a:cubicBezTo>
                    <a:pt x="259" y="40"/>
                    <a:pt x="259" y="38"/>
                    <a:pt x="257" y="36"/>
                  </a:cubicBezTo>
                  <a:cubicBezTo>
                    <a:pt x="251" y="31"/>
                    <a:pt x="243" y="25"/>
                    <a:pt x="236" y="21"/>
                  </a:cubicBezTo>
                  <a:cubicBezTo>
                    <a:pt x="234" y="20"/>
                    <a:pt x="231" y="21"/>
                    <a:pt x="230" y="22"/>
                  </a:cubicBezTo>
                  <a:cubicBezTo>
                    <a:pt x="229" y="24"/>
                    <a:pt x="230" y="27"/>
                    <a:pt x="232" y="28"/>
                  </a:cubicBezTo>
                  <a:close/>
                  <a:moveTo>
                    <a:pt x="130" y="302"/>
                  </a:moveTo>
                  <a:cubicBezTo>
                    <a:pt x="122" y="301"/>
                    <a:pt x="114" y="298"/>
                    <a:pt x="106" y="296"/>
                  </a:cubicBezTo>
                  <a:cubicBezTo>
                    <a:pt x="104" y="295"/>
                    <a:pt x="101" y="296"/>
                    <a:pt x="101" y="298"/>
                  </a:cubicBezTo>
                  <a:cubicBezTo>
                    <a:pt x="100" y="300"/>
                    <a:pt x="101" y="302"/>
                    <a:pt x="103" y="303"/>
                  </a:cubicBezTo>
                  <a:cubicBezTo>
                    <a:pt x="111" y="306"/>
                    <a:pt x="120" y="308"/>
                    <a:pt x="128" y="310"/>
                  </a:cubicBezTo>
                  <a:cubicBezTo>
                    <a:pt x="130" y="310"/>
                    <a:pt x="133" y="309"/>
                    <a:pt x="133" y="307"/>
                  </a:cubicBezTo>
                  <a:cubicBezTo>
                    <a:pt x="133" y="305"/>
                    <a:pt x="132" y="303"/>
                    <a:pt x="130" y="302"/>
                  </a:cubicBezTo>
                  <a:close/>
                  <a:moveTo>
                    <a:pt x="183" y="10"/>
                  </a:moveTo>
                  <a:cubicBezTo>
                    <a:pt x="192" y="11"/>
                    <a:pt x="200" y="14"/>
                    <a:pt x="207" y="17"/>
                  </a:cubicBezTo>
                  <a:cubicBezTo>
                    <a:pt x="209" y="17"/>
                    <a:pt x="212" y="16"/>
                    <a:pt x="213" y="14"/>
                  </a:cubicBezTo>
                  <a:cubicBezTo>
                    <a:pt x="213" y="12"/>
                    <a:pt x="212" y="10"/>
                    <a:pt x="210" y="9"/>
                  </a:cubicBezTo>
                  <a:cubicBezTo>
                    <a:pt x="202" y="6"/>
                    <a:pt x="193" y="4"/>
                    <a:pt x="185" y="2"/>
                  </a:cubicBezTo>
                  <a:cubicBezTo>
                    <a:pt x="183" y="2"/>
                    <a:pt x="181" y="3"/>
                    <a:pt x="180" y="5"/>
                  </a:cubicBezTo>
                  <a:cubicBezTo>
                    <a:pt x="180" y="7"/>
                    <a:pt x="181" y="10"/>
                    <a:pt x="183" y="1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12" name="Freeform 163">
              <a:extLst>
                <a:ext uri="{FF2B5EF4-FFF2-40B4-BE49-F238E27FC236}">
                  <a16:creationId xmlns:a16="http://schemas.microsoft.com/office/drawing/2014/main" xmlns="" id="{8B1A64BA-7CA7-47BB-B76F-22C2464C30FD}"/>
                </a:ext>
              </a:extLst>
            </p:cNvPr>
            <p:cNvSpPr>
              <a:spLocks/>
            </p:cNvSpPr>
            <p:nvPr/>
          </p:nvSpPr>
          <p:spPr bwMode="auto">
            <a:xfrm>
              <a:off x="5641840" y="3408681"/>
              <a:ext cx="280670" cy="266225"/>
            </a:xfrm>
            <a:custGeom>
              <a:avLst/>
              <a:gdLst/>
              <a:ahLst/>
              <a:cxnLst>
                <a:cxn ang="0">
                  <a:pos x="68" y="107"/>
                </a:cxn>
                <a:cxn ang="0">
                  <a:pos x="26" y="129"/>
                </a:cxn>
                <a:cxn ang="0">
                  <a:pos x="34" y="83"/>
                </a:cxn>
                <a:cxn ang="0">
                  <a:pos x="0" y="49"/>
                </a:cxn>
                <a:cxn ang="0">
                  <a:pos x="48" y="42"/>
                </a:cxn>
                <a:cxn ang="0">
                  <a:pos x="68" y="0"/>
                </a:cxn>
                <a:cxn ang="0">
                  <a:pos x="89" y="42"/>
                </a:cxn>
                <a:cxn ang="0">
                  <a:pos x="136" y="49"/>
                </a:cxn>
                <a:cxn ang="0">
                  <a:pos x="102" y="83"/>
                </a:cxn>
                <a:cxn ang="0">
                  <a:pos x="111" y="129"/>
                </a:cxn>
                <a:cxn ang="0">
                  <a:pos x="68" y="107"/>
                </a:cxn>
              </a:cxnLst>
              <a:rect l="0" t="0" r="r" b="b"/>
              <a:pathLst>
                <a:path w="136" h="129">
                  <a:moveTo>
                    <a:pt x="68" y="107"/>
                  </a:moveTo>
                  <a:lnTo>
                    <a:pt x="26" y="129"/>
                  </a:lnTo>
                  <a:lnTo>
                    <a:pt x="34" y="83"/>
                  </a:lnTo>
                  <a:lnTo>
                    <a:pt x="0" y="49"/>
                  </a:lnTo>
                  <a:lnTo>
                    <a:pt x="48" y="42"/>
                  </a:lnTo>
                  <a:lnTo>
                    <a:pt x="68" y="0"/>
                  </a:lnTo>
                  <a:lnTo>
                    <a:pt x="89" y="42"/>
                  </a:lnTo>
                  <a:lnTo>
                    <a:pt x="136" y="49"/>
                  </a:lnTo>
                  <a:lnTo>
                    <a:pt x="102" y="83"/>
                  </a:lnTo>
                  <a:lnTo>
                    <a:pt x="111" y="129"/>
                  </a:lnTo>
                  <a:lnTo>
                    <a:pt x="68" y="107"/>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13" name="Freeform 164">
              <a:extLst>
                <a:ext uri="{FF2B5EF4-FFF2-40B4-BE49-F238E27FC236}">
                  <a16:creationId xmlns:a16="http://schemas.microsoft.com/office/drawing/2014/main" xmlns="" id="{1D10A450-F04F-4C93-AD55-DC71DBC9EC20}"/>
                </a:ext>
              </a:extLst>
            </p:cNvPr>
            <p:cNvSpPr>
              <a:spLocks noEditPoints="1"/>
            </p:cNvSpPr>
            <p:nvPr/>
          </p:nvSpPr>
          <p:spPr bwMode="auto">
            <a:xfrm>
              <a:off x="5598502" y="3390106"/>
              <a:ext cx="293054" cy="278607"/>
            </a:xfrm>
            <a:custGeom>
              <a:avLst/>
              <a:gdLst/>
              <a:ahLst/>
              <a:cxnLst>
                <a:cxn ang="0">
                  <a:pos x="98" y="151"/>
                </a:cxn>
                <a:cxn ang="0">
                  <a:pos x="39" y="183"/>
                </a:cxn>
                <a:cxn ang="0">
                  <a:pos x="43" y="183"/>
                </a:cxn>
                <a:cxn ang="0">
                  <a:pos x="45" y="187"/>
                </a:cxn>
                <a:cxn ang="0">
                  <a:pos x="56" y="121"/>
                </a:cxn>
                <a:cxn ang="0">
                  <a:pos x="55" y="117"/>
                </a:cxn>
                <a:cxn ang="0">
                  <a:pos x="7" y="70"/>
                </a:cxn>
                <a:cxn ang="0">
                  <a:pos x="8" y="75"/>
                </a:cxn>
                <a:cxn ang="0">
                  <a:pos x="5" y="77"/>
                </a:cxn>
                <a:cxn ang="0">
                  <a:pos x="71" y="68"/>
                </a:cxn>
                <a:cxn ang="0">
                  <a:pos x="74" y="65"/>
                </a:cxn>
                <a:cxn ang="0">
                  <a:pos x="104" y="5"/>
                </a:cxn>
                <a:cxn ang="0">
                  <a:pos x="100" y="8"/>
                </a:cxn>
                <a:cxn ang="0">
                  <a:pos x="97" y="5"/>
                </a:cxn>
                <a:cxn ang="0">
                  <a:pos x="126" y="65"/>
                </a:cxn>
                <a:cxn ang="0">
                  <a:pos x="129" y="68"/>
                </a:cxn>
                <a:cxn ang="0">
                  <a:pos x="196" y="77"/>
                </a:cxn>
                <a:cxn ang="0">
                  <a:pos x="192" y="75"/>
                </a:cxn>
                <a:cxn ang="0">
                  <a:pos x="193" y="70"/>
                </a:cxn>
                <a:cxn ang="0">
                  <a:pos x="145" y="117"/>
                </a:cxn>
                <a:cxn ang="0">
                  <a:pos x="144" y="121"/>
                </a:cxn>
                <a:cxn ang="0">
                  <a:pos x="156" y="187"/>
                </a:cxn>
                <a:cxn ang="0">
                  <a:pos x="157" y="183"/>
                </a:cxn>
                <a:cxn ang="0">
                  <a:pos x="161" y="183"/>
                </a:cxn>
                <a:cxn ang="0">
                  <a:pos x="102" y="151"/>
                </a:cxn>
                <a:cxn ang="0">
                  <a:pos x="98" y="151"/>
                </a:cxn>
                <a:cxn ang="0">
                  <a:pos x="163" y="185"/>
                </a:cxn>
                <a:cxn ang="0">
                  <a:pos x="152" y="119"/>
                </a:cxn>
                <a:cxn ang="0">
                  <a:pos x="151" y="123"/>
                </a:cxn>
                <a:cxn ang="0">
                  <a:pos x="199" y="76"/>
                </a:cxn>
                <a:cxn ang="0">
                  <a:pos x="200" y="72"/>
                </a:cxn>
                <a:cxn ang="0">
                  <a:pos x="197" y="69"/>
                </a:cxn>
                <a:cxn ang="0">
                  <a:pos x="130" y="60"/>
                </a:cxn>
                <a:cxn ang="0">
                  <a:pos x="133" y="62"/>
                </a:cxn>
                <a:cxn ang="0">
                  <a:pos x="104" y="2"/>
                </a:cxn>
                <a:cxn ang="0">
                  <a:pos x="100" y="0"/>
                </a:cxn>
                <a:cxn ang="0">
                  <a:pos x="97" y="2"/>
                </a:cxn>
                <a:cxn ang="0">
                  <a:pos x="67" y="62"/>
                </a:cxn>
                <a:cxn ang="0">
                  <a:pos x="70" y="60"/>
                </a:cxn>
                <a:cxn ang="0">
                  <a:pos x="4" y="69"/>
                </a:cxn>
                <a:cxn ang="0">
                  <a:pos x="0" y="72"/>
                </a:cxn>
                <a:cxn ang="0">
                  <a:pos x="1" y="76"/>
                </a:cxn>
                <a:cxn ang="0">
                  <a:pos x="49" y="123"/>
                </a:cxn>
                <a:cxn ang="0">
                  <a:pos x="48" y="119"/>
                </a:cxn>
                <a:cxn ang="0">
                  <a:pos x="37" y="185"/>
                </a:cxn>
                <a:cxn ang="0">
                  <a:pos x="39" y="189"/>
                </a:cxn>
                <a:cxn ang="0">
                  <a:pos x="43" y="190"/>
                </a:cxn>
                <a:cxn ang="0">
                  <a:pos x="102" y="158"/>
                </a:cxn>
                <a:cxn ang="0">
                  <a:pos x="98" y="158"/>
                </a:cxn>
                <a:cxn ang="0">
                  <a:pos x="158" y="190"/>
                </a:cxn>
                <a:cxn ang="0">
                  <a:pos x="162" y="189"/>
                </a:cxn>
                <a:cxn ang="0">
                  <a:pos x="163" y="185"/>
                </a:cxn>
              </a:cxnLst>
              <a:rect l="0" t="0" r="r" b="b"/>
              <a:pathLst>
                <a:path w="200" h="190">
                  <a:moveTo>
                    <a:pt x="98" y="151"/>
                  </a:moveTo>
                  <a:cubicBezTo>
                    <a:pt x="39" y="183"/>
                    <a:pt x="39" y="183"/>
                    <a:pt x="39" y="183"/>
                  </a:cubicBezTo>
                  <a:cubicBezTo>
                    <a:pt x="40" y="182"/>
                    <a:pt x="42" y="182"/>
                    <a:pt x="43" y="183"/>
                  </a:cubicBezTo>
                  <a:cubicBezTo>
                    <a:pt x="45" y="184"/>
                    <a:pt x="45" y="185"/>
                    <a:pt x="45" y="187"/>
                  </a:cubicBezTo>
                  <a:cubicBezTo>
                    <a:pt x="56" y="121"/>
                    <a:pt x="56" y="121"/>
                    <a:pt x="56" y="121"/>
                  </a:cubicBezTo>
                  <a:cubicBezTo>
                    <a:pt x="56" y="119"/>
                    <a:pt x="56" y="118"/>
                    <a:pt x="55" y="117"/>
                  </a:cubicBezTo>
                  <a:cubicBezTo>
                    <a:pt x="7" y="70"/>
                    <a:pt x="7" y="70"/>
                    <a:pt x="7" y="70"/>
                  </a:cubicBezTo>
                  <a:cubicBezTo>
                    <a:pt x="8" y="71"/>
                    <a:pt x="9" y="73"/>
                    <a:pt x="8" y="75"/>
                  </a:cubicBezTo>
                  <a:cubicBezTo>
                    <a:pt x="8" y="76"/>
                    <a:pt x="6" y="77"/>
                    <a:pt x="5" y="77"/>
                  </a:cubicBezTo>
                  <a:cubicBezTo>
                    <a:pt x="71" y="68"/>
                    <a:pt x="71" y="68"/>
                    <a:pt x="71" y="68"/>
                  </a:cubicBezTo>
                  <a:cubicBezTo>
                    <a:pt x="72" y="67"/>
                    <a:pt x="74" y="67"/>
                    <a:pt x="74" y="65"/>
                  </a:cubicBezTo>
                  <a:cubicBezTo>
                    <a:pt x="104" y="5"/>
                    <a:pt x="104" y="5"/>
                    <a:pt x="104" y="5"/>
                  </a:cubicBezTo>
                  <a:cubicBezTo>
                    <a:pt x="103" y="7"/>
                    <a:pt x="102" y="8"/>
                    <a:pt x="100" y="8"/>
                  </a:cubicBezTo>
                  <a:cubicBezTo>
                    <a:pt x="99" y="8"/>
                    <a:pt x="97" y="7"/>
                    <a:pt x="97" y="5"/>
                  </a:cubicBezTo>
                  <a:cubicBezTo>
                    <a:pt x="126" y="65"/>
                    <a:pt x="126" y="65"/>
                    <a:pt x="126" y="65"/>
                  </a:cubicBezTo>
                  <a:cubicBezTo>
                    <a:pt x="127" y="67"/>
                    <a:pt x="128" y="67"/>
                    <a:pt x="129" y="68"/>
                  </a:cubicBezTo>
                  <a:cubicBezTo>
                    <a:pt x="196" y="77"/>
                    <a:pt x="196" y="77"/>
                    <a:pt x="196" y="77"/>
                  </a:cubicBezTo>
                  <a:cubicBezTo>
                    <a:pt x="194" y="77"/>
                    <a:pt x="193" y="76"/>
                    <a:pt x="192" y="75"/>
                  </a:cubicBezTo>
                  <a:cubicBezTo>
                    <a:pt x="192" y="73"/>
                    <a:pt x="192" y="71"/>
                    <a:pt x="193" y="70"/>
                  </a:cubicBezTo>
                  <a:cubicBezTo>
                    <a:pt x="145" y="117"/>
                    <a:pt x="145" y="117"/>
                    <a:pt x="145" y="117"/>
                  </a:cubicBezTo>
                  <a:cubicBezTo>
                    <a:pt x="144" y="118"/>
                    <a:pt x="144" y="119"/>
                    <a:pt x="144" y="121"/>
                  </a:cubicBezTo>
                  <a:cubicBezTo>
                    <a:pt x="156" y="187"/>
                    <a:pt x="156" y="187"/>
                    <a:pt x="156" y="187"/>
                  </a:cubicBezTo>
                  <a:cubicBezTo>
                    <a:pt x="155" y="185"/>
                    <a:pt x="156" y="184"/>
                    <a:pt x="157" y="183"/>
                  </a:cubicBezTo>
                  <a:cubicBezTo>
                    <a:pt x="158" y="182"/>
                    <a:pt x="160" y="182"/>
                    <a:pt x="161" y="183"/>
                  </a:cubicBezTo>
                  <a:cubicBezTo>
                    <a:pt x="102" y="151"/>
                    <a:pt x="102" y="151"/>
                    <a:pt x="102" y="151"/>
                  </a:cubicBezTo>
                  <a:cubicBezTo>
                    <a:pt x="101" y="151"/>
                    <a:pt x="100" y="151"/>
                    <a:pt x="98" y="151"/>
                  </a:cubicBezTo>
                  <a:close/>
                  <a:moveTo>
                    <a:pt x="163" y="185"/>
                  </a:moveTo>
                  <a:cubicBezTo>
                    <a:pt x="152" y="119"/>
                    <a:pt x="152" y="119"/>
                    <a:pt x="152" y="119"/>
                  </a:cubicBezTo>
                  <a:cubicBezTo>
                    <a:pt x="152" y="121"/>
                    <a:pt x="152" y="122"/>
                    <a:pt x="151" y="123"/>
                  </a:cubicBezTo>
                  <a:cubicBezTo>
                    <a:pt x="199" y="76"/>
                    <a:pt x="199" y="76"/>
                    <a:pt x="199" y="76"/>
                  </a:cubicBezTo>
                  <a:cubicBezTo>
                    <a:pt x="200" y="75"/>
                    <a:pt x="200" y="73"/>
                    <a:pt x="200" y="72"/>
                  </a:cubicBezTo>
                  <a:cubicBezTo>
                    <a:pt x="199" y="71"/>
                    <a:pt x="198" y="70"/>
                    <a:pt x="197" y="69"/>
                  </a:cubicBezTo>
                  <a:cubicBezTo>
                    <a:pt x="130" y="60"/>
                    <a:pt x="130" y="60"/>
                    <a:pt x="130" y="60"/>
                  </a:cubicBezTo>
                  <a:cubicBezTo>
                    <a:pt x="132" y="60"/>
                    <a:pt x="133" y="61"/>
                    <a:pt x="133" y="62"/>
                  </a:cubicBezTo>
                  <a:cubicBezTo>
                    <a:pt x="104" y="2"/>
                    <a:pt x="104" y="2"/>
                    <a:pt x="104" y="2"/>
                  </a:cubicBezTo>
                  <a:cubicBezTo>
                    <a:pt x="103" y="0"/>
                    <a:pt x="102" y="0"/>
                    <a:pt x="100" y="0"/>
                  </a:cubicBezTo>
                  <a:cubicBezTo>
                    <a:pt x="99" y="0"/>
                    <a:pt x="97" y="0"/>
                    <a:pt x="97" y="2"/>
                  </a:cubicBezTo>
                  <a:cubicBezTo>
                    <a:pt x="67" y="62"/>
                    <a:pt x="67" y="62"/>
                    <a:pt x="67" y="62"/>
                  </a:cubicBezTo>
                  <a:cubicBezTo>
                    <a:pt x="68" y="61"/>
                    <a:pt x="69" y="60"/>
                    <a:pt x="70" y="60"/>
                  </a:cubicBezTo>
                  <a:cubicBezTo>
                    <a:pt x="4" y="69"/>
                    <a:pt x="4" y="69"/>
                    <a:pt x="4" y="69"/>
                  </a:cubicBezTo>
                  <a:cubicBezTo>
                    <a:pt x="2" y="70"/>
                    <a:pt x="1" y="71"/>
                    <a:pt x="0" y="72"/>
                  </a:cubicBezTo>
                  <a:cubicBezTo>
                    <a:pt x="0" y="73"/>
                    <a:pt x="0" y="75"/>
                    <a:pt x="1" y="76"/>
                  </a:cubicBezTo>
                  <a:cubicBezTo>
                    <a:pt x="49" y="123"/>
                    <a:pt x="49" y="123"/>
                    <a:pt x="49" y="123"/>
                  </a:cubicBezTo>
                  <a:cubicBezTo>
                    <a:pt x="49" y="122"/>
                    <a:pt x="48" y="121"/>
                    <a:pt x="48" y="119"/>
                  </a:cubicBezTo>
                  <a:cubicBezTo>
                    <a:pt x="37" y="185"/>
                    <a:pt x="37" y="185"/>
                    <a:pt x="37" y="185"/>
                  </a:cubicBezTo>
                  <a:cubicBezTo>
                    <a:pt x="37" y="187"/>
                    <a:pt x="37" y="188"/>
                    <a:pt x="39" y="189"/>
                  </a:cubicBezTo>
                  <a:cubicBezTo>
                    <a:pt x="40" y="190"/>
                    <a:pt x="41" y="190"/>
                    <a:pt x="43" y="190"/>
                  </a:cubicBezTo>
                  <a:cubicBezTo>
                    <a:pt x="102" y="158"/>
                    <a:pt x="102" y="158"/>
                    <a:pt x="102" y="158"/>
                  </a:cubicBezTo>
                  <a:cubicBezTo>
                    <a:pt x="101" y="159"/>
                    <a:pt x="100" y="159"/>
                    <a:pt x="98" y="158"/>
                  </a:cubicBezTo>
                  <a:cubicBezTo>
                    <a:pt x="158" y="190"/>
                    <a:pt x="158" y="190"/>
                    <a:pt x="158" y="190"/>
                  </a:cubicBezTo>
                  <a:cubicBezTo>
                    <a:pt x="159" y="190"/>
                    <a:pt x="161" y="190"/>
                    <a:pt x="162" y="189"/>
                  </a:cubicBezTo>
                  <a:cubicBezTo>
                    <a:pt x="163" y="188"/>
                    <a:pt x="164" y="187"/>
                    <a:pt x="163" y="18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14" name="Freeform 5">
              <a:extLst>
                <a:ext uri="{FF2B5EF4-FFF2-40B4-BE49-F238E27FC236}">
                  <a16:creationId xmlns:a16="http://schemas.microsoft.com/office/drawing/2014/main" xmlns="" id="{8CF0CB6B-A039-48A8-9206-0A77D68663B8}"/>
                </a:ext>
              </a:extLst>
            </p:cNvPr>
            <p:cNvSpPr>
              <a:spLocks noEditPoints="1"/>
            </p:cNvSpPr>
            <p:nvPr/>
          </p:nvSpPr>
          <p:spPr bwMode="auto">
            <a:xfrm>
              <a:off x="5600701" y="3394075"/>
              <a:ext cx="292100" cy="277813"/>
            </a:xfrm>
            <a:custGeom>
              <a:avLst/>
              <a:gdLst>
                <a:gd name="T0" fmla="*/ 200 w 200"/>
                <a:gd name="T1" fmla="*/ 72 h 190"/>
                <a:gd name="T2" fmla="*/ 197 w 200"/>
                <a:gd name="T3" fmla="*/ 69 h 190"/>
                <a:gd name="T4" fmla="*/ 133 w 200"/>
                <a:gd name="T5" fmla="*/ 60 h 190"/>
                <a:gd name="T6" fmla="*/ 104 w 200"/>
                <a:gd name="T7" fmla="*/ 2 h 190"/>
                <a:gd name="T8" fmla="*/ 100 w 200"/>
                <a:gd name="T9" fmla="*/ 0 h 190"/>
                <a:gd name="T10" fmla="*/ 97 w 200"/>
                <a:gd name="T11" fmla="*/ 2 h 190"/>
                <a:gd name="T12" fmla="*/ 68 w 200"/>
                <a:gd name="T13" fmla="*/ 60 h 190"/>
                <a:gd name="T14" fmla="*/ 4 w 200"/>
                <a:gd name="T15" fmla="*/ 69 h 190"/>
                <a:gd name="T16" fmla="*/ 0 w 200"/>
                <a:gd name="T17" fmla="*/ 72 h 190"/>
                <a:gd name="T18" fmla="*/ 1 w 200"/>
                <a:gd name="T19" fmla="*/ 76 h 190"/>
                <a:gd name="T20" fmla="*/ 48 w 200"/>
                <a:gd name="T21" fmla="*/ 121 h 190"/>
                <a:gd name="T22" fmla="*/ 37 w 200"/>
                <a:gd name="T23" fmla="*/ 185 h 190"/>
                <a:gd name="T24" fmla="*/ 39 w 200"/>
                <a:gd name="T25" fmla="*/ 189 h 190"/>
                <a:gd name="T26" fmla="*/ 43 w 200"/>
                <a:gd name="T27" fmla="*/ 190 h 190"/>
                <a:gd name="T28" fmla="*/ 100 w 200"/>
                <a:gd name="T29" fmla="*/ 159 h 190"/>
                <a:gd name="T30" fmla="*/ 158 w 200"/>
                <a:gd name="T31" fmla="*/ 190 h 190"/>
                <a:gd name="T32" fmla="*/ 162 w 200"/>
                <a:gd name="T33" fmla="*/ 189 h 190"/>
                <a:gd name="T34" fmla="*/ 163 w 200"/>
                <a:gd name="T35" fmla="*/ 185 h 190"/>
                <a:gd name="T36" fmla="*/ 152 w 200"/>
                <a:gd name="T37" fmla="*/ 121 h 190"/>
                <a:gd name="T38" fmla="*/ 199 w 200"/>
                <a:gd name="T39" fmla="*/ 76 h 190"/>
                <a:gd name="T40" fmla="*/ 200 w 200"/>
                <a:gd name="T41" fmla="*/ 72 h 190"/>
                <a:gd name="T42" fmla="*/ 98 w 200"/>
                <a:gd name="T43" fmla="*/ 151 h 190"/>
                <a:gd name="T44" fmla="*/ 46 w 200"/>
                <a:gd name="T45" fmla="*/ 179 h 190"/>
                <a:gd name="T46" fmla="*/ 56 w 200"/>
                <a:gd name="T47" fmla="*/ 121 h 190"/>
                <a:gd name="T48" fmla="*/ 55 w 200"/>
                <a:gd name="T49" fmla="*/ 117 h 190"/>
                <a:gd name="T50" fmla="*/ 13 w 200"/>
                <a:gd name="T51" fmla="*/ 76 h 190"/>
                <a:gd name="T52" fmla="*/ 71 w 200"/>
                <a:gd name="T53" fmla="*/ 68 h 190"/>
                <a:gd name="T54" fmla="*/ 74 w 200"/>
                <a:gd name="T55" fmla="*/ 65 h 190"/>
                <a:gd name="T56" fmla="*/ 100 w 200"/>
                <a:gd name="T57" fmla="*/ 13 h 190"/>
                <a:gd name="T58" fmla="*/ 126 w 200"/>
                <a:gd name="T59" fmla="*/ 65 h 190"/>
                <a:gd name="T60" fmla="*/ 129 w 200"/>
                <a:gd name="T61" fmla="*/ 68 h 190"/>
                <a:gd name="T62" fmla="*/ 188 w 200"/>
                <a:gd name="T63" fmla="*/ 76 h 190"/>
                <a:gd name="T64" fmla="*/ 145 w 200"/>
                <a:gd name="T65" fmla="*/ 117 h 190"/>
                <a:gd name="T66" fmla="*/ 144 w 200"/>
                <a:gd name="T67" fmla="*/ 121 h 190"/>
                <a:gd name="T68" fmla="*/ 154 w 200"/>
                <a:gd name="T69" fmla="*/ 179 h 190"/>
                <a:gd name="T70" fmla="*/ 102 w 200"/>
                <a:gd name="T71" fmla="*/ 151 h 190"/>
                <a:gd name="T72" fmla="*/ 98 w 200"/>
                <a:gd name="T73" fmla="*/ 15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190">
                  <a:moveTo>
                    <a:pt x="200" y="72"/>
                  </a:moveTo>
                  <a:cubicBezTo>
                    <a:pt x="199" y="71"/>
                    <a:pt x="198" y="70"/>
                    <a:pt x="197" y="69"/>
                  </a:cubicBezTo>
                  <a:cubicBezTo>
                    <a:pt x="133" y="60"/>
                    <a:pt x="133" y="60"/>
                    <a:pt x="133" y="60"/>
                  </a:cubicBezTo>
                  <a:cubicBezTo>
                    <a:pt x="104" y="2"/>
                    <a:pt x="104" y="2"/>
                    <a:pt x="104" y="2"/>
                  </a:cubicBezTo>
                  <a:cubicBezTo>
                    <a:pt x="103" y="0"/>
                    <a:pt x="102" y="0"/>
                    <a:pt x="100" y="0"/>
                  </a:cubicBezTo>
                  <a:cubicBezTo>
                    <a:pt x="99" y="0"/>
                    <a:pt x="97" y="0"/>
                    <a:pt x="97" y="2"/>
                  </a:cubicBezTo>
                  <a:cubicBezTo>
                    <a:pt x="68" y="60"/>
                    <a:pt x="68" y="60"/>
                    <a:pt x="68" y="60"/>
                  </a:cubicBezTo>
                  <a:cubicBezTo>
                    <a:pt x="4" y="69"/>
                    <a:pt x="4" y="69"/>
                    <a:pt x="4" y="69"/>
                  </a:cubicBezTo>
                  <a:cubicBezTo>
                    <a:pt x="2" y="70"/>
                    <a:pt x="1" y="71"/>
                    <a:pt x="0" y="72"/>
                  </a:cubicBezTo>
                  <a:cubicBezTo>
                    <a:pt x="0" y="73"/>
                    <a:pt x="0" y="75"/>
                    <a:pt x="1" y="76"/>
                  </a:cubicBezTo>
                  <a:cubicBezTo>
                    <a:pt x="48" y="121"/>
                    <a:pt x="48" y="121"/>
                    <a:pt x="48" y="121"/>
                  </a:cubicBezTo>
                  <a:cubicBezTo>
                    <a:pt x="37" y="185"/>
                    <a:pt x="37" y="185"/>
                    <a:pt x="37" y="185"/>
                  </a:cubicBezTo>
                  <a:cubicBezTo>
                    <a:pt x="37" y="187"/>
                    <a:pt x="37" y="188"/>
                    <a:pt x="39" y="189"/>
                  </a:cubicBezTo>
                  <a:cubicBezTo>
                    <a:pt x="40" y="190"/>
                    <a:pt x="41" y="190"/>
                    <a:pt x="43" y="190"/>
                  </a:cubicBezTo>
                  <a:cubicBezTo>
                    <a:pt x="100" y="159"/>
                    <a:pt x="100" y="159"/>
                    <a:pt x="100" y="159"/>
                  </a:cubicBezTo>
                  <a:cubicBezTo>
                    <a:pt x="158" y="190"/>
                    <a:pt x="158" y="190"/>
                    <a:pt x="158" y="190"/>
                  </a:cubicBezTo>
                  <a:cubicBezTo>
                    <a:pt x="159" y="190"/>
                    <a:pt x="161" y="190"/>
                    <a:pt x="162" y="189"/>
                  </a:cubicBezTo>
                  <a:cubicBezTo>
                    <a:pt x="163" y="188"/>
                    <a:pt x="164" y="187"/>
                    <a:pt x="163" y="185"/>
                  </a:cubicBezTo>
                  <a:cubicBezTo>
                    <a:pt x="152" y="121"/>
                    <a:pt x="152" y="121"/>
                    <a:pt x="152" y="121"/>
                  </a:cubicBezTo>
                  <a:cubicBezTo>
                    <a:pt x="199" y="76"/>
                    <a:pt x="199" y="76"/>
                    <a:pt x="199" y="76"/>
                  </a:cubicBezTo>
                  <a:cubicBezTo>
                    <a:pt x="200" y="75"/>
                    <a:pt x="200" y="73"/>
                    <a:pt x="200" y="72"/>
                  </a:cubicBezTo>
                  <a:close/>
                  <a:moveTo>
                    <a:pt x="98" y="151"/>
                  </a:moveTo>
                  <a:cubicBezTo>
                    <a:pt x="46" y="179"/>
                    <a:pt x="46" y="179"/>
                    <a:pt x="46" y="179"/>
                  </a:cubicBezTo>
                  <a:cubicBezTo>
                    <a:pt x="56" y="121"/>
                    <a:pt x="56" y="121"/>
                    <a:pt x="56" y="121"/>
                  </a:cubicBezTo>
                  <a:cubicBezTo>
                    <a:pt x="56" y="119"/>
                    <a:pt x="56" y="118"/>
                    <a:pt x="55" y="117"/>
                  </a:cubicBezTo>
                  <a:cubicBezTo>
                    <a:pt x="13" y="76"/>
                    <a:pt x="13" y="76"/>
                    <a:pt x="13" y="76"/>
                  </a:cubicBezTo>
                  <a:cubicBezTo>
                    <a:pt x="71" y="68"/>
                    <a:pt x="71" y="68"/>
                    <a:pt x="71" y="68"/>
                  </a:cubicBezTo>
                  <a:cubicBezTo>
                    <a:pt x="72" y="67"/>
                    <a:pt x="74" y="67"/>
                    <a:pt x="74" y="65"/>
                  </a:cubicBezTo>
                  <a:cubicBezTo>
                    <a:pt x="100" y="13"/>
                    <a:pt x="100" y="13"/>
                    <a:pt x="100" y="13"/>
                  </a:cubicBezTo>
                  <a:cubicBezTo>
                    <a:pt x="126" y="65"/>
                    <a:pt x="126" y="65"/>
                    <a:pt x="126" y="65"/>
                  </a:cubicBezTo>
                  <a:cubicBezTo>
                    <a:pt x="127" y="67"/>
                    <a:pt x="128" y="67"/>
                    <a:pt x="129" y="68"/>
                  </a:cubicBezTo>
                  <a:cubicBezTo>
                    <a:pt x="188" y="76"/>
                    <a:pt x="188" y="76"/>
                    <a:pt x="188" y="76"/>
                  </a:cubicBezTo>
                  <a:cubicBezTo>
                    <a:pt x="145" y="117"/>
                    <a:pt x="145" y="117"/>
                    <a:pt x="145" y="117"/>
                  </a:cubicBezTo>
                  <a:cubicBezTo>
                    <a:pt x="144" y="118"/>
                    <a:pt x="144" y="119"/>
                    <a:pt x="144" y="121"/>
                  </a:cubicBezTo>
                  <a:cubicBezTo>
                    <a:pt x="154" y="179"/>
                    <a:pt x="154" y="179"/>
                    <a:pt x="154" y="179"/>
                  </a:cubicBezTo>
                  <a:cubicBezTo>
                    <a:pt x="102" y="151"/>
                    <a:pt x="102" y="151"/>
                    <a:pt x="102" y="151"/>
                  </a:cubicBezTo>
                  <a:cubicBezTo>
                    <a:pt x="101" y="151"/>
                    <a:pt x="100" y="151"/>
                    <a:pt x="98" y="15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206" name="Globe"/>
          <p:cNvGrpSpPr/>
          <p:nvPr/>
        </p:nvGrpSpPr>
        <p:grpSpPr>
          <a:xfrm>
            <a:off x="311741" y="295057"/>
            <a:ext cx="739775" cy="741363"/>
            <a:chOff x="6038851" y="2022475"/>
            <a:chExt cx="739775" cy="741363"/>
          </a:xfrm>
        </p:grpSpPr>
        <p:sp>
          <p:nvSpPr>
            <p:cNvPr id="207" name="Freeform 5"/>
            <p:cNvSpPr>
              <a:spLocks noEditPoints="1"/>
            </p:cNvSpPr>
            <p:nvPr/>
          </p:nvSpPr>
          <p:spPr bwMode="auto">
            <a:xfrm>
              <a:off x="6056313" y="2028825"/>
              <a:ext cx="722313" cy="696913"/>
            </a:xfrm>
            <a:custGeom>
              <a:avLst/>
              <a:gdLst/>
              <a:ahLst/>
              <a:cxnLst>
                <a:cxn ang="0">
                  <a:pos x="268" y="39"/>
                </a:cxn>
                <a:cxn ang="0">
                  <a:pos x="315" y="595"/>
                </a:cxn>
                <a:cxn ang="0">
                  <a:pos x="308" y="562"/>
                </a:cxn>
                <a:cxn ang="0">
                  <a:pos x="508" y="419"/>
                </a:cxn>
                <a:cxn ang="0">
                  <a:pos x="255" y="16"/>
                </a:cxn>
                <a:cxn ang="0">
                  <a:pos x="611" y="308"/>
                </a:cxn>
                <a:cxn ang="0">
                  <a:pos x="602" y="192"/>
                </a:cxn>
                <a:cxn ang="0">
                  <a:pos x="565" y="140"/>
                </a:cxn>
                <a:cxn ang="0">
                  <a:pos x="559" y="105"/>
                </a:cxn>
                <a:cxn ang="0">
                  <a:pos x="372" y="30"/>
                </a:cxn>
                <a:cxn ang="0">
                  <a:pos x="369" y="63"/>
                </a:cxn>
                <a:cxn ang="0">
                  <a:pos x="378" y="82"/>
                </a:cxn>
                <a:cxn ang="0">
                  <a:pos x="354" y="85"/>
                </a:cxn>
                <a:cxn ang="0">
                  <a:pos x="310" y="95"/>
                </a:cxn>
                <a:cxn ang="0">
                  <a:pos x="290" y="106"/>
                </a:cxn>
                <a:cxn ang="0">
                  <a:pos x="277" y="101"/>
                </a:cxn>
                <a:cxn ang="0">
                  <a:pos x="272" y="80"/>
                </a:cxn>
                <a:cxn ang="0">
                  <a:pos x="239" y="84"/>
                </a:cxn>
                <a:cxn ang="0">
                  <a:pos x="195" y="105"/>
                </a:cxn>
                <a:cxn ang="0">
                  <a:pos x="203" y="120"/>
                </a:cxn>
                <a:cxn ang="0">
                  <a:pos x="214" y="132"/>
                </a:cxn>
                <a:cxn ang="0">
                  <a:pos x="244" y="99"/>
                </a:cxn>
                <a:cxn ang="0">
                  <a:pos x="250" y="125"/>
                </a:cxn>
                <a:cxn ang="0">
                  <a:pos x="224" y="144"/>
                </a:cxn>
                <a:cxn ang="0">
                  <a:pos x="186" y="145"/>
                </a:cxn>
                <a:cxn ang="0">
                  <a:pos x="175" y="147"/>
                </a:cxn>
                <a:cxn ang="0">
                  <a:pos x="136" y="156"/>
                </a:cxn>
                <a:cxn ang="0">
                  <a:pos x="111" y="184"/>
                </a:cxn>
                <a:cxn ang="0">
                  <a:pos x="138" y="195"/>
                </a:cxn>
                <a:cxn ang="0">
                  <a:pos x="169" y="240"/>
                </a:cxn>
                <a:cxn ang="0">
                  <a:pos x="178" y="225"/>
                </a:cxn>
                <a:cxn ang="0">
                  <a:pos x="178" y="199"/>
                </a:cxn>
                <a:cxn ang="0">
                  <a:pos x="201" y="245"/>
                </a:cxn>
                <a:cxn ang="0">
                  <a:pos x="233" y="215"/>
                </a:cxn>
                <a:cxn ang="0">
                  <a:pos x="274" y="241"/>
                </a:cxn>
                <a:cxn ang="0">
                  <a:pos x="226" y="263"/>
                </a:cxn>
                <a:cxn ang="0">
                  <a:pos x="258" y="278"/>
                </a:cxn>
                <a:cxn ang="0">
                  <a:pos x="167" y="291"/>
                </a:cxn>
                <a:cxn ang="0">
                  <a:pos x="143" y="242"/>
                </a:cxn>
                <a:cxn ang="0">
                  <a:pos x="53" y="245"/>
                </a:cxn>
                <a:cxn ang="0">
                  <a:pos x="4" y="331"/>
                </a:cxn>
                <a:cxn ang="0">
                  <a:pos x="50" y="404"/>
                </a:cxn>
                <a:cxn ang="0">
                  <a:pos x="118" y="541"/>
                </a:cxn>
                <a:cxn ang="0">
                  <a:pos x="301" y="479"/>
                </a:cxn>
                <a:cxn ang="0">
                  <a:pos x="272" y="396"/>
                </a:cxn>
                <a:cxn ang="0">
                  <a:pos x="250" y="319"/>
                </a:cxn>
                <a:cxn ang="0">
                  <a:pos x="363" y="385"/>
                </a:cxn>
                <a:cxn ang="0">
                  <a:pos x="341" y="345"/>
                </a:cxn>
                <a:cxn ang="0">
                  <a:pos x="339" y="320"/>
                </a:cxn>
                <a:cxn ang="0">
                  <a:pos x="434" y="338"/>
                </a:cxn>
                <a:cxn ang="0">
                  <a:pos x="478" y="395"/>
                </a:cxn>
                <a:cxn ang="0">
                  <a:pos x="526" y="313"/>
                </a:cxn>
                <a:cxn ang="0">
                  <a:pos x="609" y="408"/>
                </a:cxn>
                <a:cxn ang="0">
                  <a:pos x="619" y="228"/>
                </a:cxn>
                <a:cxn ang="0">
                  <a:pos x="610" y="429"/>
                </a:cxn>
                <a:cxn ang="0">
                  <a:pos x="630" y="359"/>
                </a:cxn>
                <a:cxn ang="0">
                  <a:pos x="132" y="134"/>
                </a:cxn>
                <a:cxn ang="0">
                  <a:pos x="260" y="8"/>
                </a:cxn>
                <a:cxn ang="0">
                  <a:pos x="222" y="33"/>
                </a:cxn>
                <a:cxn ang="0">
                  <a:pos x="152" y="127"/>
                </a:cxn>
                <a:cxn ang="0">
                  <a:pos x="155" y="132"/>
                </a:cxn>
                <a:cxn ang="0">
                  <a:pos x="165" y="61"/>
                </a:cxn>
              </a:cxnLst>
              <a:rect l="0" t="0" r="r" b="b"/>
              <a:pathLst>
                <a:path w="641" h="619">
                  <a:moveTo>
                    <a:pt x="275" y="42"/>
                  </a:moveTo>
                  <a:cubicBezTo>
                    <a:pt x="275" y="42"/>
                    <a:pt x="275" y="42"/>
                    <a:pt x="275" y="42"/>
                  </a:cubicBezTo>
                  <a:cubicBezTo>
                    <a:pt x="275" y="43"/>
                    <a:pt x="276" y="43"/>
                    <a:pt x="276" y="43"/>
                  </a:cubicBezTo>
                  <a:cubicBezTo>
                    <a:pt x="276" y="44"/>
                    <a:pt x="276" y="44"/>
                    <a:pt x="276" y="45"/>
                  </a:cubicBezTo>
                  <a:cubicBezTo>
                    <a:pt x="276" y="45"/>
                    <a:pt x="276" y="46"/>
                    <a:pt x="275" y="46"/>
                  </a:cubicBezTo>
                  <a:cubicBezTo>
                    <a:pt x="275" y="47"/>
                    <a:pt x="274" y="47"/>
                    <a:pt x="274" y="46"/>
                  </a:cubicBezTo>
                  <a:cubicBezTo>
                    <a:pt x="273" y="46"/>
                    <a:pt x="273" y="45"/>
                    <a:pt x="273" y="45"/>
                  </a:cubicBezTo>
                  <a:cubicBezTo>
                    <a:pt x="273" y="44"/>
                    <a:pt x="273" y="44"/>
                    <a:pt x="274" y="43"/>
                  </a:cubicBezTo>
                  <a:cubicBezTo>
                    <a:pt x="274" y="43"/>
                    <a:pt x="274" y="42"/>
                    <a:pt x="274" y="42"/>
                  </a:cubicBezTo>
                  <a:cubicBezTo>
                    <a:pt x="274" y="42"/>
                    <a:pt x="274" y="41"/>
                    <a:pt x="273" y="41"/>
                  </a:cubicBezTo>
                  <a:cubicBezTo>
                    <a:pt x="273" y="41"/>
                    <a:pt x="273" y="41"/>
                    <a:pt x="273" y="41"/>
                  </a:cubicBezTo>
                  <a:cubicBezTo>
                    <a:pt x="273" y="41"/>
                    <a:pt x="273" y="41"/>
                    <a:pt x="273" y="41"/>
                  </a:cubicBezTo>
                  <a:cubicBezTo>
                    <a:pt x="272" y="42"/>
                    <a:pt x="271" y="42"/>
                    <a:pt x="271" y="43"/>
                  </a:cubicBezTo>
                  <a:cubicBezTo>
                    <a:pt x="271" y="43"/>
                    <a:pt x="270" y="43"/>
                    <a:pt x="270" y="43"/>
                  </a:cubicBezTo>
                  <a:cubicBezTo>
                    <a:pt x="270" y="43"/>
                    <a:pt x="270" y="43"/>
                    <a:pt x="270" y="43"/>
                  </a:cubicBezTo>
                  <a:cubicBezTo>
                    <a:pt x="269" y="43"/>
                    <a:pt x="269" y="44"/>
                    <a:pt x="269" y="44"/>
                  </a:cubicBezTo>
                  <a:cubicBezTo>
                    <a:pt x="269" y="45"/>
                    <a:pt x="268" y="45"/>
                    <a:pt x="268" y="45"/>
                  </a:cubicBezTo>
                  <a:cubicBezTo>
                    <a:pt x="267" y="45"/>
                    <a:pt x="267" y="45"/>
                    <a:pt x="266" y="46"/>
                  </a:cubicBezTo>
                  <a:cubicBezTo>
                    <a:pt x="266" y="46"/>
                    <a:pt x="266" y="46"/>
                    <a:pt x="266" y="46"/>
                  </a:cubicBezTo>
                  <a:cubicBezTo>
                    <a:pt x="266" y="46"/>
                    <a:pt x="266" y="46"/>
                    <a:pt x="266" y="47"/>
                  </a:cubicBezTo>
                  <a:cubicBezTo>
                    <a:pt x="266" y="47"/>
                    <a:pt x="265" y="47"/>
                    <a:pt x="265" y="47"/>
                  </a:cubicBezTo>
                  <a:cubicBezTo>
                    <a:pt x="264" y="47"/>
                    <a:pt x="264" y="47"/>
                    <a:pt x="264" y="47"/>
                  </a:cubicBezTo>
                  <a:cubicBezTo>
                    <a:pt x="263" y="47"/>
                    <a:pt x="263" y="47"/>
                    <a:pt x="263" y="47"/>
                  </a:cubicBezTo>
                  <a:cubicBezTo>
                    <a:pt x="263" y="46"/>
                    <a:pt x="263" y="46"/>
                    <a:pt x="263" y="45"/>
                  </a:cubicBezTo>
                  <a:cubicBezTo>
                    <a:pt x="264" y="45"/>
                    <a:pt x="264" y="45"/>
                    <a:pt x="264" y="44"/>
                  </a:cubicBezTo>
                  <a:cubicBezTo>
                    <a:pt x="264" y="44"/>
                    <a:pt x="264" y="43"/>
                    <a:pt x="264" y="43"/>
                  </a:cubicBezTo>
                  <a:cubicBezTo>
                    <a:pt x="265" y="43"/>
                    <a:pt x="265" y="43"/>
                    <a:pt x="266" y="44"/>
                  </a:cubicBezTo>
                  <a:cubicBezTo>
                    <a:pt x="266" y="43"/>
                    <a:pt x="266" y="43"/>
                    <a:pt x="266" y="43"/>
                  </a:cubicBezTo>
                  <a:cubicBezTo>
                    <a:pt x="266" y="43"/>
                    <a:pt x="265" y="42"/>
                    <a:pt x="266" y="42"/>
                  </a:cubicBezTo>
                  <a:cubicBezTo>
                    <a:pt x="266" y="42"/>
                    <a:pt x="266" y="42"/>
                    <a:pt x="266" y="42"/>
                  </a:cubicBezTo>
                  <a:cubicBezTo>
                    <a:pt x="266" y="42"/>
                    <a:pt x="267" y="42"/>
                    <a:pt x="267" y="42"/>
                  </a:cubicBezTo>
                  <a:cubicBezTo>
                    <a:pt x="268" y="42"/>
                    <a:pt x="268" y="42"/>
                    <a:pt x="269" y="42"/>
                  </a:cubicBezTo>
                  <a:cubicBezTo>
                    <a:pt x="269" y="41"/>
                    <a:pt x="269" y="41"/>
                    <a:pt x="269" y="41"/>
                  </a:cubicBezTo>
                  <a:cubicBezTo>
                    <a:pt x="269" y="41"/>
                    <a:pt x="270" y="41"/>
                    <a:pt x="270" y="41"/>
                  </a:cubicBezTo>
                  <a:cubicBezTo>
                    <a:pt x="270" y="41"/>
                    <a:pt x="270" y="41"/>
                    <a:pt x="270" y="41"/>
                  </a:cubicBezTo>
                  <a:cubicBezTo>
                    <a:pt x="270" y="40"/>
                    <a:pt x="269" y="40"/>
                    <a:pt x="269" y="39"/>
                  </a:cubicBezTo>
                  <a:cubicBezTo>
                    <a:pt x="269" y="39"/>
                    <a:pt x="268" y="39"/>
                    <a:pt x="268" y="39"/>
                  </a:cubicBezTo>
                  <a:cubicBezTo>
                    <a:pt x="268" y="39"/>
                    <a:pt x="268" y="39"/>
                    <a:pt x="268" y="39"/>
                  </a:cubicBezTo>
                  <a:cubicBezTo>
                    <a:pt x="268" y="39"/>
                    <a:pt x="268" y="39"/>
                    <a:pt x="267" y="39"/>
                  </a:cubicBezTo>
                  <a:cubicBezTo>
                    <a:pt x="267" y="40"/>
                    <a:pt x="267" y="40"/>
                    <a:pt x="267" y="40"/>
                  </a:cubicBezTo>
                  <a:cubicBezTo>
                    <a:pt x="267" y="40"/>
                    <a:pt x="266" y="40"/>
                    <a:pt x="266" y="40"/>
                  </a:cubicBezTo>
                  <a:cubicBezTo>
                    <a:pt x="265" y="40"/>
                    <a:pt x="265" y="40"/>
                    <a:pt x="265" y="39"/>
                  </a:cubicBezTo>
                  <a:cubicBezTo>
                    <a:pt x="265" y="39"/>
                    <a:pt x="265" y="39"/>
                    <a:pt x="265" y="39"/>
                  </a:cubicBezTo>
                  <a:cubicBezTo>
                    <a:pt x="265" y="39"/>
                    <a:pt x="266" y="39"/>
                    <a:pt x="266" y="38"/>
                  </a:cubicBezTo>
                  <a:cubicBezTo>
                    <a:pt x="266" y="38"/>
                    <a:pt x="266" y="37"/>
                    <a:pt x="266" y="37"/>
                  </a:cubicBezTo>
                  <a:cubicBezTo>
                    <a:pt x="266" y="37"/>
                    <a:pt x="267" y="37"/>
                    <a:pt x="267" y="36"/>
                  </a:cubicBezTo>
                  <a:cubicBezTo>
                    <a:pt x="267" y="36"/>
                    <a:pt x="267" y="36"/>
                    <a:pt x="267" y="35"/>
                  </a:cubicBezTo>
                  <a:cubicBezTo>
                    <a:pt x="267" y="35"/>
                    <a:pt x="267" y="35"/>
                    <a:pt x="267" y="35"/>
                  </a:cubicBezTo>
                  <a:cubicBezTo>
                    <a:pt x="267" y="35"/>
                    <a:pt x="267" y="35"/>
                    <a:pt x="267" y="35"/>
                  </a:cubicBezTo>
                  <a:cubicBezTo>
                    <a:pt x="268" y="34"/>
                    <a:pt x="269" y="35"/>
                    <a:pt x="269" y="36"/>
                  </a:cubicBezTo>
                  <a:cubicBezTo>
                    <a:pt x="269" y="36"/>
                    <a:pt x="269" y="37"/>
                    <a:pt x="269" y="37"/>
                  </a:cubicBezTo>
                  <a:cubicBezTo>
                    <a:pt x="269" y="37"/>
                    <a:pt x="269" y="37"/>
                    <a:pt x="269" y="37"/>
                  </a:cubicBezTo>
                  <a:cubicBezTo>
                    <a:pt x="269" y="37"/>
                    <a:pt x="269" y="37"/>
                    <a:pt x="269" y="37"/>
                  </a:cubicBezTo>
                  <a:cubicBezTo>
                    <a:pt x="270" y="37"/>
                    <a:pt x="270" y="36"/>
                    <a:pt x="270" y="36"/>
                  </a:cubicBezTo>
                  <a:cubicBezTo>
                    <a:pt x="270" y="35"/>
                    <a:pt x="270" y="35"/>
                    <a:pt x="271" y="35"/>
                  </a:cubicBezTo>
                  <a:cubicBezTo>
                    <a:pt x="271" y="35"/>
                    <a:pt x="271" y="36"/>
                    <a:pt x="271" y="36"/>
                  </a:cubicBezTo>
                  <a:cubicBezTo>
                    <a:pt x="271" y="36"/>
                    <a:pt x="271" y="37"/>
                    <a:pt x="271" y="37"/>
                  </a:cubicBezTo>
                  <a:cubicBezTo>
                    <a:pt x="271" y="37"/>
                    <a:pt x="271" y="37"/>
                    <a:pt x="271" y="37"/>
                  </a:cubicBezTo>
                  <a:cubicBezTo>
                    <a:pt x="271" y="37"/>
                    <a:pt x="272" y="37"/>
                    <a:pt x="272" y="37"/>
                  </a:cubicBezTo>
                  <a:cubicBezTo>
                    <a:pt x="272" y="37"/>
                    <a:pt x="272" y="36"/>
                    <a:pt x="272" y="36"/>
                  </a:cubicBezTo>
                  <a:cubicBezTo>
                    <a:pt x="272" y="35"/>
                    <a:pt x="273" y="35"/>
                    <a:pt x="273" y="35"/>
                  </a:cubicBezTo>
                  <a:cubicBezTo>
                    <a:pt x="274" y="35"/>
                    <a:pt x="274" y="36"/>
                    <a:pt x="274" y="36"/>
                  </a:cubicBezTo>
                  <a:cubicBezTo>
                    <a:pt x="274" y="37"/>
                    <a:pt x="273" y="37"/>
                    <a:pt x="274" y="38"/>
                  </a:cubicBezTo>
                  <a:cubicBezTo>
                    <a:pt x="274" y="38"/>
                    <a:pt x="274" y="38"/>
                    <a:pt x="274" y="38"/>
                  </a:cubicBezTo>
                  <a:cubicBezTo>
                    <a:pt x="274" y="38"/>
                    <a:pt x="274" y="39"/>
                    <a:pt x="274" y="39"/>
                  </a:cubicBezTo>
                  <a:cubicBezTo>
                    <a:pt x="274" y="39"/>
                    <a:pt x="274" y="39"/>
                    <a:pt x="274" y="39"/>
                  </a:cubicBezTo>
                  <a:cubicBezTo>
                    <a:pt x="275" y="40"/>
                    <a:pt x="275" y="41"/>
                    <a:pt x="275" y="42"/>
                  </a:cubicBezTo>
                  <a:cubicBezTo>
                    <a:pt x="275" y="42"/>
                    <a:pt x="275" y="42"/>
                    <a:pt x="275" y="42"/>
                  </a:cubicBezTo>
                  <a:cubicBezTo>
                    <a:pt x="275" y="42"/>
                    <a:pt x="275" y="42"/>
                    <a:pt x="275" y="42"/>
                  </a:cubicBezTo>
                  <a:cubicBezTo>
                    <a:pt x="275" y="42"/>
                    <a:pt x="275" y="42"/>
                    <a:pt x="275" y="42"/>
                  </a:cubicBezTo>
                  <a:close/>
                  <a:moveTo>
                    <a:pt x="275" y="42"/>
                  </a:moveTo>
                  <a:cubicBezTo>
                    <a:pt x="275" y="42"/>
                    <a:pt x="275" y="42"/>
                    <a:pt x="275" y="42"/>
                  </a:cubicBezTo>
                  <a:cubicBezTo>
                    <a:pt x="275" y="42"/>
                    <a:pt x="275" y="42"/>
                    <a:pt x="275" y="42"/>
                  </a:cubicBezTo>
                  <a:cubicBezTo>
                    <a:pt x="275" y="42"/>
                    <a:pt x="275" y="42"/>
                    <a:pt x="275" y="42"/>
                  </a:cubicBezTo>
                  <a:cubicBezTo>
                    <a:pt x="275" y="42"/>
                    <a:pt x="275" y="42"/>
                    <a:pt x="275" y="42"/>
                  </a:cubicBezTo>
                  <a:close/>
                  <a:moveTo>
                    <a:pt x="315" y="595"/>
                  </a:moveTo>
                  <a:cubicBezTo>
                    <a:pt x="317" y="595"/>
                    <a:pt x="317" y="593"/>
                    <a:pt x="318" y="592"/>
                  </a:cubicBezTo>
                  <a:cubicBezTo>
                    <a:pt x="318" y="590"/>
                    <a:pt x="318" y="589"/>
                    <a:pt x="318" y="587"/>
                  </a:cubicBezTo>
                  <a:cubicBezTo>
                    <a:pt x="319" y="586"/>
                    <a:pt x="320" y="584"/>
                    <a:pt x="320" y="582"/>
                  </a:cubicBezTo>
                  <a:cubicBezTo>
                    <a:pt x="320" y="581"/>
                    <a:pt x="320" y="581"/>
                    <a:pt x="320" y="580"/>
                  </a:cubicBezTo>
                  <a:cubicBezTo>
                    <a:pt x="320" y="579"/>
                    <a:pt x="322" y="579"/>
                    <a:pt x="323" y="579"/>
                  </a:cubicBezTo>
                  <a:cubicBezTo>
                    <a:pt x="324" y="578"/>
                    <a:pt x="324" y="575"/>
                    <a:pt x="326" y="573"/>
                  </a:cubicBezTo>
                  <a:cubicBezTo>
                    <a:pt x="326" y="572"/>
                    <a:pt x="327" y="571"/>
                    <a:pt x="328" y="570"/>
                  </a:cubicBezTo>
                  <a:cubicBezTo>
                    <a:pt x="328" y="570"/>
                    <a:pt x="328" y="569"/>
                    <a:pt x="328" y="569"/>
                  </a:cubicBezTo>
                  <a:cubicBezTo>
                    <a:pt x="328" y="567"/>
                    <a:pt x="330" y="566"/>
                    <a:pt x="330" y="564"/>
                  </a:cubicBezTo>
                  <a:cubicBezTo>
                    <a:pt x="330" y="563"/>
                    <a:pt x="330" y="561"/>
                    <a:pt x="331" y="561"/>
                  </a:cubicBezTo>
                  <a:cubicBezTo>
                    <a:pt x="331" y="562"/>
                    <a:pt x="332" y="563"/>
                    <a:pt x="333" y="562"/>
                  </a:cubicBezTo>
                  <a:cubicBezTo>
                    <a:pt x="333" y="562"/>
                    <a:pt x="333" y="562"/>
                    <a:pt x="333" y="562"/>
                  </a:cubicBezTo>
                  <a:cubicBezTo>
                    <a:pt x="334" y="562"/>
                    <a:pt x="334" y="561"/>
                    <a:pt x="334" y="561"/>
                  </a:cubicBezTo>
                  <a:cubicBezTo>
                    <a:pt x="334" y="559"/>
                    <a:pt x="334" y="558"/>
                    <a:pt x="334" y="556"/>
                  </a:cubicBezTo>
                  <a:cubicBezTo>
                    <a:pt x="334" y="555"/>
                    <a:pt x="334" y="554"/>
                    <a:pt x="333" y="554"/>
                  </a:cubicBezTo>
                  <a:cubicBezTo>
                    <a:pt x="333" y="553"/>
                    <a:pt x="332" y="552"/>
                    <a:pt x="331" y="551"/>
                  </a:cubicBezTo>
                  <a:cubicBezTo>
                    <a:pt x="331" y="550"/>
                    <a:pt x="331" y="549"/>
                    <a:pt x="331" y="548"/>
                  </a:cubicBezTo>
                  <a:cubicBezTo>
                    <a:pt x="332" y="547"/>
                    <a:pt x="331" y="545"/>
                    <a:pt x="330" y="545"/>
                  </a:cubicBezTo>
                  <a:cubicBezTo>
                    <a:pt x="330" y="545"/>
                    <a:pt x="330" y="545"/>
                    <a:pt x="329" y="545"/>
                  </a:cubicBezTo>
                  <a:cubicBezTo>
                    <a:pt x="328" y="545"/>
                    <a:pt x="326" y="545"/>
                    <a:pt x="326" y="546"/>
                  </a:cubicBezTo>
                  <a:cubicBezTo>
                    <a:pt x="326" y="547"/>
                    <a:pt x="326" y="548"/>
                    <a:pt x="326" y="548"/>
                  </a:cubicBezTo>
                  <a:cubicBezTo>
                    <a:pt x="326" y="549"/>
                    <a:pt x="326" y="550"/>
                    <a:pt x="326" y="550"/>
                  </a:cubicBezTo>
                  <a:cubicBezTo>
                    <a:pt x="325" y="550"/>
                    <a:pt x="325" y="550"/>
                    <a:pt x="325" y="550"/>
                  </a:cubicBezTo>
                  <a:cubicBezTo>
                    <a:pt x="324" y="550"/>
                    <a:pt x="324" y="551"/>
                    <a:pt x="324" y="551"/>
                  </a:cubicBezTo>
                  <a:cubicBezTo>
                    <a:pt x="323" y="551"/>
                    <a:pt x="323" y="552"/>
                    <a:pt x="322" y="552"/>
                  </a:cubicBezTo>
                  <a:cubicBezTo>
                    <a:pt x="321" y="552"/>
                    <a:pt x="320" y="552"/>
                    <a:pt x="320" y="553"/>
                  </a:cubicBezTo>
                  <a:cubicBezTo>
                    <a:pt x="320" y="554"/>
                    <a:pt x="321" y="555"/>
                    <a:pt x="321" y="555"/>
                  </a:cubicBezTo>
                  <a:cubicBezTo>
                    <a:pt x="320" y="555"/>
                    <a:pt x="320" y="555"/>
                    <a:pt x="320" y="555"/>
                  </a:cubicBezTo>
                  <a:cubicBezTo>
                    <a:pt x="319" y="555"/>
                    <a:pt x="319" y="557"/>
                    <a:pt x="319" y="558"/>
                  </a:cubicBezTo>
                  <a:cubicBezTo>
                    <a:pt x="317" y="557"/>
                    <a:pt x="316" y="558"/>
                    <a:pt x="316" y="559"/>
                  </a:cubicBezTo>
                  <a:cubicBezTo>
                    <a:pt x="316" y="560"/>
                    <a:pt x="315" y="560"/>
                    <a:pt x="315" y="560"/>
                  </a:cubicBezTo>
                  <a:cubicBezTo>
                    <a:pt x="315" y="560"/>
                    <a:pt x="315" y="560"/>
                    <a:pt x="314" y="560"/>
                  </a:cubicBezTo>
                  <a:cubicBezTo>
                    <a:pt x="314" y="559"/>
                    <a:pt x="313" y="559"/>
                    <a:pt x="312" y="560"/>
                  </a:cubicBezTo>
                  <a:cubicBezTo>
                    <a:pt x="312" y="560"/>
                    <a:pt x="312" y="561"/>
                    <a:pt x="312" y="561"/>
                  </a:cubicBezTo>
                  <a:cubicBezTo>
                    <a:pt x="312" y="562"/>
                    <a:pt x="312" y="563"/>
                    <a:pt x="311" y="563"/>
                  </a:cubicBezTo>
                  <a:cubicBezTo>
                    <a:pt x="311" y="563"/>
                    <a:pt x="310" y="563"/>
                    <a:pt x="310" y="562"/>
                  </a:cubicBezTo>
                  <a:cubicBezTo>
                    <a:pt x="309" y="562"/>
                    <a:pt x="309" y="561"/>
                    <a:pt x="308" y="562"/>
                  </a:cubicBezTo>
                  <a:cubicBezTo>
                    <a:pt x="308" y="562"/>
                    <a:pt x="308" y="562"/>
                    <a:pt x="308" y="562"/>
                  </a:cubicBezTo>
                  <a:cubicBezTo>
                    <a:pt x="307" y="563"/>
                    <a:pt x="306" y="563"/>
                    <a:pt x="304" y="562"/>
                  </a:cubicBezTo>
                  <a:cubicBezTo>
                    <a:pt x="303" y="562"/>
                    <a:pt x="302" y="562"/>
                    <a:pt x="301" y="564"/>
                  </a:cubicBezTo>
                  <a:cubicBezTo>
                    <a:pt x="301" y="564"/>
                    <a:pt x="301" y="564"/>
                    <a:pt x="301" y="564"/>
                  </a:cubicBezTo>
                  <a:cubicBezTo>
                    <a:pt x="300" y="564"/>
                    <a:pt x="300" y="564"/>
                    <a:pt x="300" y="564"/>
                  </a:cubicBezTo>
                  <a:cubicBezTo>
                    <a:pt x="299" y="565"/>
                    <a:pt x="299" y="565"/>
                    <a:pt x="299" y="565"/>
                  </a:cubicBezTo>
                  <a:cubicBezTo>
                    <a:pt x="298" y="566"/>
                    <a:pt x="298" y="567"/>
                    <a:pt x="297" y="568"/>
                  </a:cubicBezTo>
                  <a:cubicBezTo>
                    <a:pt x="297" y="569"/>
                    <a:pt x="297" y="570"/>
                    <a:pt x="297" y="570"/>
                  </a:cubicBezTo>
                  <a:cubicBezTo>
                    <a:pt x="297" y="571"/>
                    <a:pt x="297" y="571"/>
                    <a:pt x="297" y="572"/>
                  </a:cubicBezTo>
                  <a:cubicBezTo>
                    <a:pt x="297" y="572"/>
                    <a:pt x="298" y="572"/>
                    <a:pt x="298" y="573"/>
                  </a:cubicBezTo>
                  <a:cubicBezTo>
                    <a:pt x="298" y="573"/>
                    <a:pt x="299" y="574"/>
                    <a:pt x="299" y="575"/>
                  </a:cubicBezTo>
                  <a:cubicBezTo>
                    <a:pt x="300" y="575"/>
                    <a:pt x="300" y="576"/>
                    <a:pt x="300" y="576"/>
                  </a:cubicBezTo>
                  <a:cubicBezTo>
                    <a:pt x="300" y="576"/>
                    <a:pt x="300" y="577"/>
                    <a:pt x="299" y="577"/>
                  </a:cubicBezTo>
                  <a:cubicBezTo>
                    <a:pt x="299" y="578"/>
                    <a:pt x="300" y="580"/>
                    <a:pt x="299" y="581"/>
                  </a:cubicBezTo>
                  <a:cubicBezTo>
                    <a:pt x="298" y="582"/>
                    <a:pt x="298" y="582"/>
                    <a:pt x="298" y="582"/>
                  </a:cubicBezTo>
                  <a:cubicBezTo>
                    <a:pt x="297" y="583"/>
                    <a:pt x="297" y="583"/>
                    <a:pt x="297" y="584"/>
                  </a:cubicBezTo>
                  <a:cubicBezTo>
                    <a:pt x="296" y="585"/>
                    <a:pt x="296" y="585"/>
                    <a:pt x="295" y="585"/>
                  </a:cubicBezTo>
                  <a:cubicBezTo>
                    <a:pt x="294" y="585"/>
                    <a:pt x="294" y="585"/>
                    <a:pt x="293" y="586"/>
                  </a:cubicBezTo>
                  <a:cubicBezTo>
                    <a:pt x="293" y="586"/>
                    <a:pt x="292" y="587"/>
                    <a:pt x="292" y="588"/>
                  </a:cubicBezTo>
                  <a:cubicBezTo>
                    <a:pt x="292" y="589"/>
                    <a:pt x="293" y="590"/>
                    <a:pt x="294" y="590"/>
                  </a:cubicBezTo>
                  <a:cubicBezTo>
                    <a:pt x="295" y="591"/>
                    <a:pt x="295" y="591"/>
                    <a:pt x="295" y="591"/>
                  </a:cubicBezTo>
                  <a:cubicBezTo>
                    <a:pt x="295" y="591"/>
                    <a:pt x="295" y="592"/>
                    <a:pt x="295" y="592"/>
                  </a:cubicBezTo>
                  <a:cubicBezTo>
                    <a:pt x="295" y="592"/>
                    <a:pt x="295" y="593"/>
                    <a:pt x="295" y="593"/>
                  </a:cubicBezTo>
                  <a:cubicBezTo>
                    <a:pt x="295" y="593"/>
                    <a:pt x="295" y="594"/>
                    <a:pt x="295" y="594"/>
                  </a:cubicBezTo>
                  <a:cubicBezTo>
                    <a:pt x="296" y="595"/>
                    <a:pt x="296" y="595"/>
                    <a:pt x="296" y="596"/>
                  </a:cubicBezTo>
                  <a:cubicBezTo>
                    <a:pt x="296" y="597"/>
                    <a:pt x="298" y="597"/>
                    <a:pt x="299" y="598"/>
                  </a:cubicBezTo>
                  <a:cubicBezTo>
                    <a:pt x="300" y="598"/>
                    <a:pt x="301" y="598"/>
                    <a:pt x="302" y="599"/>
                  </a:cubicBezTo>
                  <a:cubicBezTo>
                    <a:pt x="303" y="599"/>
                    <a:pt x="304" y="600"/>
                    <a:pt x="305" y="599"/>
                  </a:cubicBezTo>
                  <a:cubicBezTo>
                    <a:pt x="305" y="599"/>
                    <a:pt x="305" y="599"/>
                    <a:pt x="305" y="599"/>
                  </a:cubicBezTo>
                  <a:cubicBezTo>
                    <a:pt x="306" y="599"/>
                    <a:pt x="306" y="599"/>
                    <a:pt x="306" y="599"/>
                  </a:cubicBezTo>
                  <a:cubicBezTo>
                    <a:pt x="307" y="599"/>
                    <a:pt x="307" y="599"/>
                    <a:pt x="308" y="599"/>
                  </a:cubicBezTo>
                  <a:cubicBezTo>
                    <a:pt x="308" y="599"/>
                    <a:pt x="309" y="599"/>
                    <a:pt x="309" y="599"/>
                  </a:cubicBezTo>
                  <a:cubicBezTo>
                    <a:pt x="310" y="599"/>
                    <a:pt x="310" y="599"/>
                    <a:pt x="310" y="598"/>
                  </a:cubicBezTo>
                  <a:cubicBezTo>
                    <a:pt x="311" y="598"/>
                    <a:pt x="313" y="597"/>
                    <a:pt x="313" y="597"/>
                  </a:cubicBezTo>
                  <a:cubicBezTo>
                    <a:pt x="314" y="596"/>
                    <a:pt x="315" y="595"/>
                    <a:pt x="315" y="595"/>
                  </a:cubicBezTo>
                  <a:close/>
                  <a:moveTo>
                    <a:pt x="503" y="415"/>
                  </a:moveTo>
                  <a:cubicBezTo>
                    <a:pt x="503" y="416"/>
                    <a:pt x="503" y="416"/>
                    <a:pt x="503" y="417"/>
                  </a:cubicBezTo>
                  <a:cubicBezTo>
                    <a:pt x="503" y="418"/>
                    <a:pt x="504" y="418"/>
                    <a:pt x="505" y="418"/>
                  </a:cubicBezTo>
                  <a:cubicBezTo>
                    <a:pt x="506" y="419"/>
                    <a:pt x="507" y="419"/>
                    <a:pt x="508" y="419"/>
                  </a:cubicBezTo>
                  <a:cubicBezTo>
                    <a:pt x="510" y="418"/>
                    <a:pt x="512" y="417"/>
                    <a:pt x="513" y="415"/>
                  </a:cubicBezTo>
                  <a:cubicBezTo>
                    <a:pt x="514" y="414"/>
                    <a:pt x="514" y="412"/>
                    <a:pt x="514" y="410"/>
                  </a:cubicBezTo>
                  <a:cubicBezTo>
                    <a:pt x="514" y="406"/>
                    <a:pt x="512" y="403"/>
                    <a:pt x="510" y="401"/>
                  </a:cubicBezTo>
                  <a:cubicBezTo>
                    <a:pt x="508" y="399"/>
                    <a:pt x="505" y="398"/>
                    <a:pt x="503" y="399"/>
                  </a:cubicBezTo>
                  <a:cubicBezTo>
                    <a:pt x="503" y="399"/>
                    <a:pt x="503" y="400"/>
                    <a:pt x="503" y="400"/>
                  </a:cubicBezTo>
                  <a:cubicBezTo>
                    <a:pt x="503" y="400"/>
                    <a:pt x="503" y="400"/>
                    <a:pt x="503" y="401"/>
                  </a:cubicBezTo>
                  <a:cubicBezTo>
                    <a:pt x="503" y="404"/>
                    <a:pt x="503" y="406"/>
                    <a:pt x="503" y="409"/>
                  </a:cubicBezTo>
                  <a:cubicBezTo>
                    <a:pt x="503" y="411"/>
                    <a:pt x="503" y="412"/>
                    <a:pt x="503" y="413"/>
                  </a:cubicBezTo>
                  <a:cubicBezTo>
                    <a:pt x="503" y="414"/>
                    <a:pt x="503" y="415"/>
                    <a:pt x="503" y="415"/>
                  </a:cubicBezTo>
                  <a:close/>
                  <a:moveTo>
                    <a:pt x="277" y="38"/>
                  </a:moveTo>
                  <a:cubicBezTo>
                    <a:pt x="278" y="38"/>
                    <a:pt x="278" y="39"/>
                    <a:pt x="278" y="39"/>
                  </a:cubicBezTo>
                  <a:cubicBezTo>
                    <a:pt x="279" y="39"/>
                    <a:pt x="279" y="39"/>
                    <a:pt x="280" y="39"/>
                  </a:cubicBezTo>
                  <a:cubicBezTo>
                    <a:pt x="281" y="39"/>
                    <a:pt x="282" y="38"/>
                    <a:pt x="283" y="38"/>
                  </a:cubicBezTo>
                  <a:cubicBezTo>
                    <a:pt x="284" y="38"/>
                    <a:pt x="284" y="38"/>
                    <a:pt x="284" y="37"/>
                  </a:cubicBezTo>
                  <a:cubicBezTo>
                    <a:pt x="284" y="37"/>
                    <a:pt x="284" y="37"/>
                    <a:pt x="284" y="36"/>
                  </a:cubicBezTo>
                  <a:cubicBezTo>
                    <a:pt x="284" y="36"/>
                    <a:pt x="283" y="37"/>
                    <a:pt x="282" y="37"/>
                  </a:cubicBezTo>
                  <a:cubicBezTo>
                    <a:pt x="282" y="37"/>
                    <a:pt x="282" y="36"/>
                    <a:pt x="282" y="36"/>
                  </a:cubicBezTo>
                  <a:cubicBezTo>
                    <a:pt x="281" y="36"/>
                    <a:pt x="280" y="36"/>
                    <a:pt x="280" y="36"/>
                  </a:cubicBezTo>
                  <a:cubicBezTo>
                    <a:pt x="280" y="36"/>
                    <a:pt x="280" y="36"/>
                    <a:pt x="279" y="35"/>
                  </a:cubicBezTo>
                  <a:cubicBezTo>
                    <a:pt x="279" y="35"/>
                    <a:pt x="279" y="35"/>
                    <a:pt x="278" y="35"/>
                  </a:cubicBezTo>
                  <a:cubicBezTo>
                    <a:pt x="278" y="35"/>
                    <a:pt x="278" y="35"/>
                    <a:pt x="278" y="36"/>
                  </a:cubicBezTo>
                  <a:cubicBezTo>
                    <a:pt x="278" y="36"/>
                    <a:pt x="277" y="35"/>
                    <a:pt x="277" y="35"/>
                  </a:cubicBezTo>
                  <a:cubicBezTo>
                    <a:pt x="276" y="35"/>
                    <a:pt x="276" y="35"/>
                    <a:pt x="276" y="36"/>
                  </a:cubicBezTo>
                  <a:cubicBezTo>
                    <a:pt x="275" y="37"/>
                    <a:pt x="276" y="37"/>
                    <a:pt x="276" y="38"/>
                  </a:cubicBezTo>
                  <a:cubicBezTo>
                    <a:pt x="276" y="38"/>
                    <a:pt x="275" y="39"/>
                    <a:pt x="275" y="39"/>
                  </a:cubicBezTo>
                  <a:cubicBezTo>
                    <a:pt x="275" y="40"/>
                    <a:pt x="275" y="41"/>
                    <a:pt x="275" y="42"/>
                  </a:cubicBezTo>
                  <a:cubicBezTo>
                    <a:pt x="275" y="41"/>
                    <a:pt x="276" y="41"/>
                    <a:pt x="276" y="41"/>
                  </a:cubicBezTo>
                  <a:cubicBezTo>
                    <a:pt x="276" y="40"/>
                    <a:pt x="276" y="40"/>
                    <a:pt x="276" y="39"/>
                  </a:cubicBezTo>
                  <a:cubicBezTo>
                    <a:pt x="276" y="39"/>
                    <a:pt x="276" y="39"/>
                    <a:pt x="276" y="39"/>
                  </a:cubicBezTo>
                  <a:cubicBezTo>
                    <a:pt x="276" y="39"/>
                    <a:pt x="276" y="38"/>
                    <a:pt x="276" y="38"/>
                  </a:cubicBezTo>
                  <a:cubicBezTo>
                    <a:pt x="276" y="38"/>
                    <a:pt x="277" y="38"/>
                    <a:pt x="277" y="38"/>
                  </a:cubicBezTo>
                  <a:close/>
                  <a:moveTo>
                    <a:pt x="257" y="208"/>
                  </a:moveTo>
                  <a:cubicBezTo>
                    <a:pt x="258" y="208"/>
                    <a:pt x="258" y="208"/>
                    <a:pt x="258" y="208"/>
                  </a:cubicBezTo>
                  <a:cubicBezTo>
                    <a:pt x="258" y="208"/>
                    <a:pt x="258" y="208"/>
                    <a:pt x="258" y="208"/>
                  </a:cubicBezTo>
                  <a:cubicBezTo>
                    <a:pt x="258" y="208"/>
                    <a:pt x="258" y="208"/>
                    <a:pt x="257" y="208"/>
                  </a:cubicBezTo>
                  <a:cubicBezTo>
                    <a:pt x="257" y="208"/>
                    <a:pt x="257" y="208"/>
                    <a:pt x="257" y="208"/>
                  </a:cubicBezTo>
                  <a:close/>
                  <a:moveTo>
                    <a:pt x="254" y="17"/>
                  </a:moveTo>
                  <a:cubicBezTo>
                    <a:pt x="254" y="17"/>
                    <a:pt x="255" y="17"/>
                    <a:pt x="255" y="16"/>
                  </a:cubicBezTo>
                  <a:cubicBezTo>
                    <a:pt x="255" y="17"/>
                    <a:pt x="254" y="17"/>
                    <a:pt x="254" y="17"/>
                  </a:cubicBezTo>
                  <a:close/>
                  <a:moveTo>
                    <a:pt x="559" y="322"/>
                  </a:moveTo>
                  <a:cubicBezTo>
                    <a:pt x="561" y="325"/>
                    <a:pt x="562" y="327"/>
                    <a:pt x="562" y="330"/>
                  </a:cubicBezTo>
                  <a:cubicBezTo>
                    <a:pt x="561" y="332"/>
                    <a:pt x="560" y="333"/>
                    <a:pt x="560" y="335"/>
                  </a:cubicBezTo>
                  <a:cubicBezTo>
                    <a:pt x="564" y="334"/>
                    <a:pt x="567" y="330"/>
                    <a:pt x="567" y="326"/>
                  </a:cubicBezTo>
                  <a:cubicBezTo>
                    <a:pt x="567" y="324"/>
                    <a:pt x="567" y="321"/>
                    <a:pt x="569" y="321"/>
                  </a:cubicBezTo>
                  <a:cubicBezTo>
                    <a:pt x="570" y="325"/>
                    <a:pt x="572" y="329"/>
                    <a:pt x="575" y="333"/>
                  </a:cubicBezTo>
                  <a:cubicBezTo>
                    <a:pt x="576" y="333"/>
                    <a:pt x="577" y="334"/>
                    <a:pt x="577" y="335"/>
                  </a:cubicBezTo>
                  <a:cubicBezTo>
                    <a:pt x="577" y="336"/>
                    <a:pt x="577" y="337"/>
                    <a:pt x="578" y="338"/>
                  </a:cubicBezTo>
                  <a:cubicBezTo>
                    <a:pt x="578" y="341"/>
                    <a:pt x="579" y="343"/>
                    <a:pt x="580" y="345"/>
                  </a:cubicBezTo>
                  <a:cubicBezTo>
                    <a:pt x="584" y="353"/>
                    <a:pt x="583" y="361"/>
                    <a:pt x="582" y="370"/>
                  </a:cubicBezTo>
                  <a:cubicBezTo>
                    <a:pt x="584" y="370"/>
                    <a:pt x="585" y="369"/>
                    <a:pt x="586" y="368"/>
                  </a:cubicBezTo>
                  <a:cubicBezTo>
                    <a:pt x="585" y="370"/>
                    <a:pt x="588" y="372"/>
                    <a:pt x="590" y="373"/>
                  </a:cubicBezTo>
                  <a:cubicBezTo>
                    <a:pt x="595" y="378"/>
                    <a:pt x="593" y="387"/>
                    <a:pt x="598" y="390"/>
                  </a:cubicBezTo>
                  <a:cubicBezTo>
                    <a:pt x="600" y="391"/>
                    <a:pt x="601" y="391"/>
                    <a:pt x="603" y="391"/>
                  </a:cubicBezTo>
                  <a:cubicBezTo>
                    <a:pt x="604" y="391"/>
                    <a:pt x="605" y="392"/>
                    <a:pt x="606" y="391"/>
                  </a:cubicBezTo>
                  <a:cubicBezTo>
                    <a:pt x="607" y="391"/>
                    <a:pt x="608" y="389"/>
                    <a:pt x="607" y="388"/>
                  </a:cubicBezTo>
                  <a:cubicBezTo>
                    <a:pt x="607" y="387"/>
                    <a:pt x="605" y="387"/>
                    <a:pt x="603" y="386"/>
                  </a:cubicBezTo>
                  <a:cubicBezTo>
                    <a:pt x="601" y="385"/>
                    <a:pt x="603" y="382"/>
                    <a:pt x="603" y="379"/>
                  </a:cubicBezTo>
                  <a:cubicBezTo>
                    <a:pt x="604" y="374"/>
                    <a:pt x="599" y="370"/>
                    <a:pt x="595" y="370"/>
                  </a:cubicBezTo>
                  <a:cubicBezTo>
                    <a:pt x="595" y="369"/>
                    <a:pt x="595" y="368"/>
                    <a:pt x="594" y="368"/>
                  </a:cubicBezTo>
                  <a:cubicBezTo>
                    <a:pt x="593" y="367"/>
                    <a:pt x="592" y="368"/>
                    <a:pt x="591" y="369"/>
                  </a:cubicBezTo>
                  <a:cubicBezTo>
                    <a:pt x="591" y="366"/>
                    <a:pt x="590" y="363"/>
                    <a:pt x="590" y="360"/>
                  </a:cubicBezTo>
                  <a:cubicBezTo>
                    <a:pt x="588" y="361"/>
                    <a:pt x="587" y="361"/>
                    <a:pt x="586" y="362"/>
                  </a:cubicBezTo>
                  <a:cubicBezTo>
                    <a:pt x="584" y="353"/>
                    <a:pt x="583" y="344"/>
                    <a:pt x="584" y="335"/>
                  </a:cubicBezTo>
                  <a:cubicBezTo>
                    <a:pt x="584" y="334"/>
                    <a:pt x="584" y="334"/>
                    <a:pt x="585" y="333"/>
                  </a:cubicBezTo>
                  <a:cubicBezTo>
                    <a:pt x="586" y="332"/>
                    <a:pt x="587" y="334"/>
                    <a:pt x="588" y="335"/>
                  </a:cubicBezTo>
                  <a:cubicBezTo>
                    <a:pt x="588" y="336"/>
                    <a:pt x="588" y="337"/>
                    <a:pt x="589" y="338"/>
                  </a:cubicBezTo>
                  <a:cubicBezTo>
                    <a:pt x="590" y="337"/>
                    <a:pt x="592" y="337"/>
                    <a:pt x="593" y="337"/>
                  </a:cubicBezTo>
                  <a:cubicBezTo>
                    <a:pt x="594" y="338"/>
                    <a:pt x="595" y="339"/>
                    <a:pt x="595" y="341"/>
                  </a:cubicBezTo>
                  <a:cubicBezTo>
                    <a:pt x="596" y="340"/>
                    <a:pt x="598" y="339"/>
                    <a:pt x="599" y="338"/>
                  </a:cubicBezTo>
                  <a:cubicBezTo>
                    <a:pt x="598" y="341"/>
                    <a:pt x="602" y="343"/>
                    <a:pt x="604" y="341"/>
                  </a:cubicBezTo>
                  <a:cubicBezTo>
                    <a:pt x="604" y="344"/>
                    <a:pt x="604" y="347"/>
                    <a:pt x="605" y="349"/>
                  </a:cubicBezTo>
                  <a:cubicBezTo>
                    <a:pt x="606" y="350"/>
                    <a:pt x="608" y="349"/>
                    <a:pt x="608" y="347"/>
                  </a:cubicBezTo>
                  <a:cubicBezTo>
                    <a:pt x="609" y="346"/>
                    <a:pt x="609" y="344"/>
                    <a:pt x="609" y="343"/>
                  </a:cubicBezTo>
                  <a:cubicBezTo>
                    <a:pt x="609" y="339"/>
                    <a:pt x="610" y="335"/>
                    <a:pt x="611" y="332"/>
                  </a:cubicBezTo>
                  <a:cubicBezTo>
                    <a:pt x="613" y="326"/>
                    <a:pt x="614" y="320"/>
                    <a:pt x="613" y="315"/>
                  </a:cubicBezTo>
                  <a:cubicBezTo>
                    <a:pt x="612" y="313"/>
                    <a:pt x="611" y="310"/>
                    <a:pt x="611" y="308"/>
                  </a:cubicBezTo>
                  <a:cubicBezTo>
                    <a:pt x="611" y="307"/>
                    <a:pt x="610" y="306"/>
                    <a:pt x="609" y="305"/>
                  </a:cubicBezTo>
                  <a:cubicBezTo>
                    <a:pt x="608" y="304"/>
                    <a:pt x="608" y="304"/>
                    <a:pt x="608" y="304"/>
                  </a:cubicBezTo>
                  <a:cubicBezTo>
                    <a:pt x="608" y="303"/>
                    <a:pt x="608" y="303"/>
                    <a:pt x="607" y="302"/>
                  </a:cubicBezTo>
                  <a:cubicBezTo>
                    <a:pt x="607" y="301"/>
                    <a:pt x="606" y="300"/>
                    <a:pt x="605" y="300"/>
                  </a:cubicBezTo>
                  <a:cubicBezTo>
                    <a:pt x="604" y="299"/>
                    <a:pt x="602" y="299"/>
                    <a:pt x="601" y="299"/>
                  </a:cubicBezTo>
                  <a:cubicBezTo>
                    <a:pt x="600" y="299"/>
                    <a:pt x="599" y="299"/>
                    <a:pt x="598" y="298"/>
                  </a:cubicBezTo>
                  <a:cubicBezTo>
                    <a:pt x="597" y="298"/>
                    <a:pt x="597" y="298"/>
                    <a:pt x="597" y="297"/>
                  </a:cubicBezTo>
                  <a:cubicBezTo>
                    <a:pt x="597" y="297"/>
                    <a:pt x="597" y="296"/>
                    <a:pt x="596" y="296"/>
                  </a:cubicBezTo>
                  <a:cubicBezTo>
                    <a:pt x="596" y="294"/>
                    <a:pt x="594" y="292"/>
                    <a:pt x="593" y="290"/>
                  </a:cubicBezTo>
                  <a:cubicBezTo>
                    <a:pt x="592" y="286"/>
                    <a:pt x="593" y="281"/>
                    <a:pt x="593" y="277"/>
                  </a:cubicBezTo>
                  <a:cubicBezTo>
                    <a:pt x="593" y="276"/>
                    <a:pt x="593" y="275"/>
                    <a:pt x="593" y="274"/>
                  </a:cubicBezTo>
                  <a:cubicBezTo>
                    <a:pt x="594" y="273"/>
                    <a:pt x="594" y="273"/>
                    <a:pt x="595" y="272"/>
                  </a:cubicBezTo>
                  <a:cubicBezTo>
                    <a:pt x="595" y="272"/>
                    <a:pt x="595" y="271"/>
                    <a:pt x="595" y="271"/>
                  </a:cubicBezTo>
                  <a:cubicBezTo>
                    <a:pt x="596" y="269"/>
                    <a:pt x="598" y="267"/>
                    <a:pt x="601" y="267"/>
                  </a:cubicBezTo>
                  <a:cubicBezTo>
                    <a:pt x="601" y="267"/>
                    <a:pt x="601" y="268"/>
                    <a:pt x="601" y="269"/>
                  </a:cubicBezTo>
                  <a:cubicBezTo>
                    <a:pt x="601" y="270"/>
                    <a:pt x="601" y="270"/>
                    <a:pt x="601" y="271"/>
                  </a:cubicBezTo>
                  <a:cubicBezTo>
                    <a:pt x="601" y="272"/>
                    <a:pt x="602" y="272"/>
                    <a:pt x="602" y="272"/>
                  </a:cubicBezTo>
                  <a:cubicBezTo>
                    <a:pt x="603" y="272"/>
                    <a:pt x="604" y="271"/>
                    <a:pt x="604" y="270"/>
                  </a:cubicBezTo>
                  <a:cubicBezTo>
                    <a:pt x="604" y="268"/>
                    <a:pt x="602" y="266"/>
                    <a:pt x="603" y="264"/>
                  </a:cubicBezTo>
                  <a:cubicBezTo>
                    <a:pt x="603" y="263"/>
                    <a:pt x="604" y="263"/>
                    <a:pt x="604" y="262"/>
                  </a:cubicBezTo>
                  <a:cubicBezTo>
                    <a:pt x="604" y="261"/>
                    <a:pt x="604" y="261"/>
                    <a:pt x="604" y="260"/>
                  </a:cubicBezTo>
                  <a:cubicBezTo>
                    <a:pt x="604" y="259"/>
                    <a:pt x="605" y="257"/>
                    <a:pt x="605" y="256"/>
                  </a:cubicBezTo>
                  <a:cubicBezTo>
                    <a:pt x="605" y="255"/>
                    <a:pt x="604" y="254"/>
                    <a:pt x="605" y="253"/>
                  </a:cubicBezTo>
                  <a:cubicBezTo>
                    <a:pt x="605" y="253"/>
                    <a:pt x="605" y="252"/>
                    <a:pt x="606" y="252"/>
                  </a:cubicBezTo>
                  <a:cubicBezTo>
                    <a:pt x="606" y="251"/>
                    <a:pt x="606" y="250"/>
                    <a:pt x="606" y="250"/>
                  </a:cubicBezTo>
                  <a:cubicBezTo>
                    <a:pt x="607" y="249"/>
                    <a:pt x="607" y="249"/>
                    <a:pt x="607" y="249"/>
                  </a:cubicBezTo>
                  <a:cubicBezTo>
                    <a:pt x="608" y="248"/>
                    <a:pt x="608" y="246"/>
                    <a:pt x="608" y="245"/>
                  </a:cubicBezTo>
                  <a:cubicBezTo>
                    <a:pt x="609" y="244"/>
                    <a:pt x="609" y="244"/>
                    <a:pt x="610" y="243"/>
                  </a:cubicBezTo>
                  <a:cubicBezTo>
                    <a:pt x="610" y="243"/>
                    <a:pt x="610" y="242"/>
                    <a:pt x="610" y="241"/>
                  </a:cubicBezTo>
                  <a:cubicBezTo>
                    <a:pt x="610" y="237"/>
                    <a:pt x="610" y="232"/>
                    <a:pt x="610" y="227"/>
                  </a:cubicBezTo>
                  <a:cubicBezTo>
                    <a:pt x="610" y="226"/>
                    <a:pt x="610" y="225"/>
                    <a:pt x="609" y="224"/>
                  </a:cubicBezTo>
                  <a:cubicBezTo>
                    <a:pt x="609" y="222"/>
                    <a:pt x="609" y="220"/>
                    <a:pt x="609" y="218"/>
                  </a:cubicBezTo>
                  <a:cubicBezTo>
                    <a:pt x="608" y="217"/>
                    <a:pt x="608" y="216"/>
                    <a:pt x="608" y="216"/>
                  </a:cubicBezTo>
                  <a:cubicBezTo>
                    <a:pt x="608" y="214"/>
                    <a:pt x="608" y="212"/>
                    <a:pt x="607" y="210"/>
                  </a:cubicBezTo>
                  <a:cubicBezTo>
                    <a:pt x="607" y="208"/>
                    <a:pt x="605" y="206"/>
                    <a:pt x="605" y="204"/>
                  </a:cubicBezTo>
                  <a:cubicBezTo>
                    <a:pt x="604" y="203"/>
                    <a:pt x="605" y="202"/>
                    <a:pt x="605" y="201"/>
                  </a:cubicBezTo>
                  <a:cubicBezTo>
                    <a:pt x="604" y="200"/>
                    <a:pt x="604" y="199"/>
                    <a:pt x="604" y="198"/>
                  </a:cubicBezTo>
                  <a:cubicBezTo>
                    <a:pt x="603" y="196"/>
                    <a:pt x="602" y="194"/>
                    <a:pt x="602" y="192"/>
                  </a:cubicBezTo>
                  <a:cubicBezTo>
                    <a:pt x="602" y="192"/>
                    <a:pt x="602" y="192"/>
                    <a:pt x="601" y="192"/>
                  </a:cubicBezTo>
                  <a:cubicBezTo>
                    <a:pt x="601" y="192"/>
                    <a:pt x="600" y="192"/>
                    <a:pt x="600" y="193"/>
                  </a:cubicBezTo>
                  <a:cubicBezTo>
                    <a:pt x="600" y="193"/>
                    <a:pt x="600" y="194"/>
                    <a:pt x="599" y="194"/>
                  </a:cubicBezTo>
                  <a:cubicBezTo>
                    <a:pt x="599" y="194"/>
                    <a:pt x="598" y="193"/>
                    <a:pt x="597" y="192"/>
                  </a:cubicBezTo>
                  <a:cubicBezTo>
                    <a:pt x="597" y="191"/>
                    <a:pt x="597" y="190"/>
                    <a:pt x="597" y="189"/>
                  </a:cubicBezTo>
                  <a:cubicBezTo>
                    <a:pt x="597" y="188"/>
                    <a:pt x="597" y="187"/>
                    <a:pt x="597" y="186"/>
                  </a:cubicBezTo>
                  <a:cubicBezTo>
                    <a:pt x="596" y="185"/>
                    <a:pt x="595" y="184"/>
                    <a:pt x="594" y="185"/>
                  </a:cubicBezTo>
                  <a:cubicBezTo>
                    <a:pt x="593" y="185"/>
                    <a:pt x="593" y="186"/>
                    <a:pt x="592" y="185"/>
                  </a:cubicBezTo>
                  <a:cubicBezTo>
                    <a:pt x="592" y="185"/>
                    <a:pt x="592" y="185"/>
                    <a:pt x="592" y="185"/>
                  </a:cubicBezTo>
                  <a:cubicBezTo>
                    <a:pt x="592" y="183"/>
                    <a:pt x="594" y="182"/>
                    <a:pt x="594" y="181"/>
                  </a:cubicBezTo>
                  <a:cubicBezTo>
                    <a:pt x="594" y="180"/>
                    <a:pt x="592" y="179"/>
                    <a:pt x="591" y="179"/>
                  </a:cubicBezTo>
                  <a:cubicBezTo>
                    <a:pt x="590" y="178"/>
                    <a:pt x="589" y="178"/>
                    <a:pt x="588" y="177"/>
                  </a:cubicBezTo>
                  <a:cubicBezTo>
                    <a:pt x="588" y="177"/>
                    <a:pt x="587" y="176"/>
                    <a:pt x="587" y="176"/>
                  </a:cubicBezTo>
                  <a:cubicBezTo>
                    <a:pt x="587" y="175"/>
                    <a:pt x="587" y="175"/>
                    <a:pt x="587" y="175"/>
                  </a:cubicBezTo>
                  <a:cubicBezTo>
                    <a:pt x="586" y="175"/>
                    <a:pt x="586" y="175"/>
                    <a:pt x="586" y="175"/>
                  </a:cubicBezTo>
                  <a:cubicBezTo>
                    <a:pt x="585" y="175"/>
                    <a:pt x="584" y="174"/>
                    <a:pt x="583" y="174"/>
                  </a:cubicBezTo>
                  <a:cubicBezTo>
                    <a:pt x="582" y="174"/>
                    <a:pt x="582" y="173"/>
                    <a:pt x="581" y="173"/>
                  </a:cubicBezTo>
                  <a:cubicBezTo>
                    <a:pt x="580" y="170"/>
                    <a:pt x="578" y="168"/>
                    <a:pt x="578" y="165"/>
                  </a:cubicBezTo>
                  <a:cubicBezTo>
                    <a:pt x="577" y="161"/>
                    <a:pt x="578" y="157"/>
                    <a:pt x="577" y="153"/>
                  </a:cubicBezTo>
                  <a:cubicBezTo>
                    <a:pt x="577" y="152"/>
                    <a:pt x="577" y="152"/>
                    <a:pt x="576" y="152"/>
                  </a:cubicBezTo>
                  <a:cubicBezTo>
                    <a:pt x="576" y="152"/>
                    <a:pt x="575" y="152"/>
                    <a:pt x="575" y="152"/>
                  </a:cubicBezTo>
                  <a:cubicBezTo>
                    <a:pt x="574" y="154"/>
                    <a:pt x="574" y="155"/>
                    <a:pt x="575" y="156"/>
                  </a:cubicBezTo>
                  <a:cubicBezTo>
                    <a:pt x="574" y="157"/>
                    <a:pt x="574" y="158"/>
                    <a:pt x="574" y="159"/>
                  </a:cubicBezTo>
                  <a:cubicBezTo>
                    <a:pt x="574" y="161"/>
                    <a:pt x="574" y="162"/>
                    <a:pt x="573" y="163"/>
                  </a:cubicBezTo>
                  <a:cubicBezTo>
                    <a:pt x="572" y="163"/>
                    <a:pt x="571" y="162"/>
                    <a:pt x="570" y="162"/>
                  </a:cubicBezTo>
                  <a:cubicBezTo>
                    <a:pt x="569" y="161"/>
                    <a:pt x="568" y="160"/>
                    <a:pt x="567" y="160"/>
                  </a:cubicBezTo>
                  <a:cubicBezTo>
                    <a:pt x="567" y="160"/>
                    <a:pt x="567" y="160"/>
                    <a:pt x="566" y="160"/>
                  </a:cubicBezTo>
                  <a:cubicBezTo>
                    <a:pt x="566" y="160"/>
                    <a:pt x="566" y="160"/>
                    <a:pt x="566" y="159"/>
                  </a:cubicBezTo>
                  <a:cubicBezTo>
                    <a:pt x="565" y="158"/>
                    <a:pt x="564" y="157"/>
                    <a:pt x="565" y="156"/>
                  </a:cubicBezTo>
                  <a:cubicBezTo>
                    <a:pt x="565" y="155"/>
                    <a:pt x="566" y="154"/>
                    <a:pt x="566" y="153"/>
                  </a:cubicBezTo>
                  <a:cubicBezTo>
                    <a:pt x="566" y="152"/>
                    <a:pt x="565" y="151"/>
                    <a:pt x="564" y="150"/>
                  </a:cubicBezTo>
                  <a:cubicBezTo>
                    <a:pt x="564" y="149"/>
                    <a:pt x="564" y="148"/>
                    <a:pt x="564" y="147"/>
                  </a:cubicBezTo>
                  <a:cubicBezTo>
                    <a:pt x="564" y="146"/>
                    <a:pt x="563" y="145"/>
                    <a:pt x="562" y="144"/>
                  </a:cubicBezTo>
                  <a:cubicBezTo>
                    <a:pt x="562" y="144"/>
                    <a:pt x="563" y="143"/>
                    <a:pt x="562" y="142"/>
                  </a:cubicBezTo>
                  <a:cubicBezTo>
                    <a:pt x="562" y="142"/>
                    <a:pt x="562" y="141"/>
                    <a:pt x="562" y="141"/>
                  </a:cubicBezTo>
                  <a:cubicBezTo>
                    <a:pt x="562" y="140"/>
                    <a:pt x="561" y="139"/>
                    <a:pt x="562" y="139"/>
                  </a:cubicBezTo>
                  <a:cubicBezTo>
                    <a:pt x="562" y="138"/>
                    <a:pt x="563" y="138"/>
                    <a:pt x="564" y="139"/>
                  </a:cubicBezTo>
                  <a:cubicBezTo>
                    <a:pt x="564" y="139"/>
                    <a:pt x="564" y="140"/>
                    <a:pt x="565" y="140"/>
                  </a:cubicBezTo>
                  <a:cubicBezTo>
                    <a:pt x="565" y="141"/>
                    <a:pt x="565" y="142"/>
                    <a:pt x="565" y="143"/>
                  </a:cubicBezTo>
                  <a:cubicBezTo>
                    <a:pt x="566" y="144"/>
                    <a:pt x="566" y="145"/>
                    <a:pt x="567" y="146"/>
                  </a:cubicBezTo>
                  <a:cubicBezTo>
                    <a:pt x="568" y="146"/>
                    <a:pt x="569" y="146"/>
                    <a:pt x="570" y="145"/>
                  </a:cubicBezTo>
                  <a:cubicBezTo>
                    <a:pt x="570" y="145"/>
                    <a:pt x="570" y="144"/>
                    <a:pt x="570" y="143"/>
                  </a:cubicBezTo>
                  <a:cubicBezTo>
                    <a:pt x="569" y="142"/>
                    <a:pt x="569" y="141"/>
                    <a:pt x="569" y="140"/>
                  </a:cubicBezTo>
                  <a:cubicBezTo>
                    <a:pt x="569" y="139"/>
                    <a:pt x="570" y="138"/>
                    <a:pt x="571" y="137"/>
                  </a:cubicBezTo>
                  <a:cubicBezTo>
                    <a:pt x="572" y="137"/>
                    <a:pt x="572" y="137"/>
                    <a:pt x="572" y="137"/>
                  </a:cubicBezTo>
                  <a:cubicBezTo>
                    <a:pt x="573" y="137"/>
                    <a:pt x="574" y="138"/>
                    <a:pt x="574" y="139"/>
                  </a:cubicBezTo>
                  <a:cubicBezTo>
                    <a:pt x="574" y="139"/>
                    <a:pt x="574" y="140"/>
                    <a:pt x="574" y="141"/>
                  </a:cubicBezTo>
                  <a:cubicBezTo>
                    <a:pt x="574" y="143"/>
                    <a:pt x="575" y="144"/>
                    <a:pt x="577" y="144"/>
                  </a:cubicBezTo>
                  <a:cubicBezTo>
                    <a:pt x="578" y="145"/>
                    <a:pt x="579" y="144"/>
                    <a:pt x="579" y="143"/>
                  </a:cubicBezTo>
                  <a:cubicBezTo>
                    <a:pt x="579" y="143"/>
                    <a:pt x="579" y="143"/>
                    <a:pt x="579" y="143"/>
                  </a:cubicBezTo>
                  <a:cubicBezTo>
                    <a:pt x="579" y="142"/>
                    <a:pt x="580" y="142"/>
                    <a:pt x="580" y="142"/>
                  </a:cubicBezTo>
                  <a:cubicBezTo>
                    <a:pt x="581" y="143"/>
                    <a:pt x="581" y="143"/>
                    <a:pt x="581" y="144"/>
                  </a:cubicBezTo>
                  <a:cubicBezTo>
                    <a:pt x="581" y="145"/>
                    <a:pt x="581" y="145"/>
                    <a:pt x="582" y="146"/>
                  </a:cubicBezTo>
                  <a:cubicBezTo>
                    <a:pt x="582" y="146"/>
                    <a:pt x="583" y="147"/>
                    <a:pt x="583" y="147"/>
                  </a:cubicBezTo>
                  <a:cubicBezTo>
                    <a:pt x="584" y="148"/>
                    <a:pt x="584" y="149"/>
                    <a:pt x="585" y="150"/>
                  </a:cubicBezTo>
                  <a:cubicBezTo>
                    <a:pt x="586" y="152"/>
                    <a:pt x="588" y="154"/>
                    <a:pt x="590" y="156"/>
                  </a:cubicBezTo>
                  <a:cubicBezTo>
                    <a:pt x="590" y="156"/>
                    <a:pt x="590" y="157"/>
                    <a:pt x="591" y="156"/>
                  </a:cubicBezTo>
                  <a:cubicBezTo>
                    <a:pt x="591" y="156"/>
                    <a:pt x="591" y="156"/>
                    <a:pt x="591" y="156"/>
                  </a:cubicBezTo>
                  <a:cubicBezTo>
                    <a:pt x="592" y="154"/>
                    <a:pt x="590" y="152"/>
                    <a:pt x="590" y="150"/>
                  </a:cubicBezTo>
                  <a:cubicBezTo>
                    <a:pt x="590" y="149"/>
                    <a:pt x="590" y="148"/>
                    <a:pt x="590" y="147"/>
                  </a:cubicBezTo>
                  <a:cubicBezTo>
                    <a:pt x="590" y="146"/>
                    <a:pt x="589" y="145"/>
                    <a:pt x="589" y="144"/>
                  </a:cubicBezTo>
                  <a:cubicBezTo>
                    <a:pt x="588" y="144"/>
                    <a:pt x="588" y="144"/>
                    <a:pt x="588" y="143"/>
                  </a:cubicBezTo>
                  <a:cubicBezTo>
                    <a:pt x="588" y="143"/>
                    <a:pt x="587" y="142"/>
                    <a:pt x="587" y="141"/>
                  </a:cubicBezTo>
                  <a:cubicBezTo>
                    <a:pt x="587" y="141"/>
                    <a:pt x="586" y="141"/>
                    <a:pt x="586" y="140"/>
                  </a:cubicBezTo>
                  <a:cubicBezTo>
                    <a:pt x="585" y="139"/>
                    <a:pt x="583" y="138"/>
                    <a:pt x="581" y="137"/>
                  </a:cubicBezTo>
                  <a:cubicBezTo>
                    <a:pt x="580" y="135"/>
                    <a:pt x="578" y="134"/>
                    <a:pt x="575" y="134"/>
                  </a:cubicBezTo>
                  <a:cubicBezTo>
                    <a:pt x="574" y="134"/>
                    <a:pt x="573" y="134"/>
                    <a:pt x="572" y="133"/>
                  </a:cubicBezTo>
                  <a:cubicBezTo>
                    <a:pt x="572" y="133"/>
                    <a:pt x="572" y="132"/>
                    <a:pt x="572" y="132"/>
                  </a:cubicBezTo>
                  <a:cubicBezTo>
                    <a:pt x="571" y="130"/>
                    <a:pt x="571" y="128"/>
                    <a:pt x="570" y="126"/>
                  </a:cubicBezTo>
                  <a:cubicBezTo>
                    <a:pt x="569" y="123"/>
                    <a:pt x="569" y="121"/>
                    <a:pt x="567" y="119"/>
                  </a:cubicBezTo>
                  <a:cubicBezTo>
                    <a:pt x="566" y="119"/>
                    <a:pt x="566" y="119"/>
                    <a:pt x="565" y="118"/>
                  </a:cubicBezTo>
                  <a:cubicBezTo>
                    <a:pt x="565" y="117"/>
                    <a:pt x="565" y="116"/>
                    <a:pt x="564" y="116"/>
                  </a:cubicBezTo>
                  <a:cubicBezTo>
                    <a:pt x="564" y="115"/>
                    <a:pt x="564" y="114"/>
                    <a:pt x="563" y="113"/>
                  </a:cubicBezTo>
                  <a:cubicBezTo>
                    <a:pt x="562" y="111"/>
                    <a:pt x="561" y="109"/>
                    <a:pt x="559" y="107"/>
                  </a:cubicBezTo>
                  <a:cubicBezTo>
                    <a:pt x="559" y="107"/>
                    <a:pt x="558" y="106"/>
                    <a:pt x="558" y="106"/>
                  </a:cubicBezTo>
                  <a:cubicBezTo>
                    <a:pt x="558" y="106"/>
                    <a:pt x="558" y="105"/>
                    <a:pt x="559" y="105"/>
                  </a:cubicBezTo>
                  <a:cubicBezTo>
                    <a:pt x="543" y="88"/>
                    <a:pt x="526" y="72"/>
                    <a:pt x="508" y="59"/>
                  </a:cubicBezTo>
                  <a:cubicBezTo>
                    <a:pt x="508" y="59"/>
                    <a:pt x="507" y="59"/>
                    <a:pt x="507" y="59"/>
                  </a:cubicBezTo>
                  <a:cubicBezTo>
                    <a:pt x="507" y="59"/>
                    <a:pt x="507" y="59"/>
                    <a:pt x="506" y="58"/>
                  </a:cubicBezTo>
                  <a:cubicBezTo>
                    <a:pt x="506" y="58"/>
                    <a:pt x="505" y="57"/>
                    <a:pt x="505" y="57"/>
                  </a:cubicBezTo>
                  <a:cubicBezTo>
                    <a:pt x="476" y="36"/>
                    <a:pt x="443" y="20"/>
                    <a:pt x="409" y="9"/>
                  </a:cubicBezTo>
                  <a:cubicBezTo>
                    <a:pt x="409" y="10"/>
                    <a:pt x="409" y="11"/>
                    <a:pt x="409" y="11"/>
                  </a:cubicBezTo>
                  <a:cubicBezTo>
                    <a:pt x="409" y="13"/>
                    <a:pt x="411" y="14"/>
                    <a:pt x="413" y="14"/>
                  </a:cubicBezTo>
                  <a:cubicBezTo>
                    <a:pt x="414" y="15"/>
                    <a:pt x="416" y="16"/>
                    <a:pt x="416" y="18"/>
                  </a:cubicBezTo>
                  <a:cubicBezTo>
                    <a:pt x="416" y="17"/>
                    <a:pt x="415" y="18"/>
                    <a:pt x="415" y="19"/>
                  </a:cubicBezTo>
                  <a:cubicBezTo>
                    <a:pt x="415" y="19"/>
                    <a:pt x="416" y="20"/>
                    <a:pt x="416" y="20"/>
                  </a:cubicBezTo>
                  <a:cubicBezTo>
                    <a:pt x="416" y="20"/>
                    <a:pt x="416" y="20"/>
                    <a:pt x="415" y="21"/>
                  </a:cubicBezTo>
                  <a:cubicBezTo>
                    <a:pt x="417" y="22"/>
                    <a:pt x="419" y="23"/>
                    <a:pt x="421" y="23"/>
                  </a:cubicBezTo>
                  <a:cubicBezTo>
                    <a:pt x="421" y="23"/>
                    <a:pt x="421" y="24"/>
                    <a:pt x="420" y="24"/>
                  </a:cubicBezTo>
                  <a:cubicBezTo>
                    <a:pt x="418" y="26"/>
                    <a:pt x="415" y="25"/>
                    <a:pt x="412" y="24"/>
                  </a:cubicBezTo>
                  <a:cubicBezTo>
                    <a:pt x="410" y="23"/>
                    <a:pt x="407" y="22"/>
                    <a:pt x="405" y="21"/>
                  </a:cubicBezTo>
                  <a:cubicBezTo>
                    <a:pt x="403" y="21"/>
                    <a:pt x="401" y="22"/>
                    <a:pt x="401" y="23"/>
                  </a:cubicBezTo>
                  <a:cubicBezTo>
                    <a:pt x="402" y="24"/>
                    <a:pt x="403" y="24"/>
                    <a:pt x="403" y="24"/>
                  </a:cubicBezTo>
                  <a:cubicBezTo>
                    <a:pt x="403" y="24"/>
                    <a:pt x="402" y="24"/>
                    <a:pt x="401" y="24"/>
                  </a:cubicBezTo>
                  <a:cubicBezTo>
                    <a:pt x="400" y="24"/>
                    <a:pt x="400" y="24"/>
                    <a:pt x="400" y="25"/>
                  </a:cubicBezTo>
                  <a:cubicBezTo>
                    <a:pt x="400" y="25"/>
                    <a:pt x="401" y="26"/>
                    <a:pt x="401" y="26"/>
                  </a:cubicBezTo>
                  <a:cubicBezTo>
                    <a:pt x="402" y="26"/>
                    <a:pt x="403" y="26"/>
                    <a:pt x="403" y="27"/>
                  </a:cubicBezTo>
                  <a:cubicBezTo>
                    <a:pt x="404" y="28"/>
                    <a:pt x="404" y="29"/>
                    <a:pt x="403" y="29"/>
                  </a:cubicBezTo>
                  <a:cubicBezTo>
                    <a:pt x="403" y="29"/>
                    <a:pt x="402" y="29"/>
                    <a:pt x="402" y="29"/>
                  </a:cubicBezTo>
                  <a:cubicBezTo>
                    <a:pt x="400" y="29"/>
                    <a:pt x="399" y="30"/>
                    <a:pt x="397" y="30"/>
                  </a:cubicBezTo>
                  <a:cubicBezTo>
                    <a:pt x="397" y="30"/>
                    <a:pt x="398" y="31"/>
                    <a:pt x="398" y="31"/>
                  </a:cubicBezTo>
                  <a:cubicBezTo>
                    <a:pt x="397" y="32"/>
                    <a:pt x="397" y="34"/>
                    <a:pt x="397" y="35"/>
                  </a:cubicBezTo>
                  <a:cubicBezTo>
                    <a:pt x="396" y="36"/>
                    <a:pt x="394" y="35"/>
                    <a:pt x="393" y="36"/>
                  </a:cubicBezTo>
                  <a:cubicBezTo>
                    <a:pt x="393" y="37"/>
                    <a:pt x="393" y="37"/>
                    <a:pt x="393" y="38"/>
                  </a:cubicBezTo>
                  <a:cubicBezTo>
                    <a:pt x="394" y="40"/>
                    <a:pt x="394" y="42"/>
                    <a:pt x="393" y="44"/>
                  </a:cubicBezTo>
                  <a:cubicBezTo>
                    <a:pt x="393" y="44"/>
                    <a:pt x="393" y="44"/>
                    <a:pt x="392" y="45"/>
                  </a:cubicBezTo>
                  <a:cubicBezTo>
                    <a:pt x="392" y="45"/>
                    <a:pt x="391" y="44"/>
                    <a:pt x="391" y="44"/>
                  </a:cubicBezTo>
                  <a:cubicBezTo>
                    <a:pt x="391" y="43"/>
                    <a:pt x="391" y="43"/>
                    <a:pt x="391" y="42"/>
                  </a:cubicBezTo>
                  <a:cubicBezTo>
                    <a:pt x="391" y="39"/>
                    <a:pt x="389" y="36"/>
                    <a:pt x="387" y="34"/>
                  </a:cubicBezTo>
                  <a:cubicBezTo>
                    <a:pt x="387" y="34"/>
                    <a:pt x="386" y="33"/>
                    <a:pt x="386" y="33"/>
                  </a:cubicBezTo>
                  <a:cubicBezTo>
                    <a:pt x="386" y="32"/>
                    <a:pt x="385" y="32"/>
                    <a:pt x="385" y="31"/>
                  </a:cubicBezTo>
                  <a:cubicBezTo>
                    <a:pt x="384" y="29"/>
                    <a:pt x="381" y="29"/>
                    <a:pt x="378" y="28"/>
                  </a:cubicBezTo>
                  <a:cubicBezTo>
                    <a:pt x="378" y="29"/>
                    <a:pt x="378" y="30"/>
                    <a:pt x="378" y="31"/>
                  </a:cubicBezTo>
                  <a:cubicBezTo>
                    <a:pt x="376" y="31"/>
                    <a:pt x="374" y="31"/>
                    <a:pt x="372" y="30"/>
                  </a:cubicBezTo>
                  <a:cubicBezTo>
                    <a:pt x="372" y="30"/>
                    <a:pt x="372" y="31"/>
                    <a:pt x="371" y="31"/>
                  </a:cubicBezTo>
                  <a:cubicBezTo>
                    <a:pt x="370" y="30"/>
                    <a:pt x="369" y="29"/>
                    <a:pt x="367" y="29"/>
                  </a:cubicBezTo>
                  <a:cubicBezTo>
                    <a:pt x="367" y="31"/>
                    <a:pt x="369" y="33"/>
                    <a:pt x="370" y="34"/>
                  </a:cubicBezTo>
                  <a:cubicBezTo>
                    <a:pt x="371" y="34"/>
                    <a:pt x="371" y="34"/>
                    <a:pt x="371" y="35"/>
                  </a:cubicBezTo>
                  <a:cubicBezTo>
                    <a:pt x="372" y="36"/>
                    <a:pt x="371" y="37"/>
                    <a:pt x="370" y="37"/>
                  </a:cubicBezTo>
                  <a:cubicBezTo>
                    <a:pt x="370" y="38"/>
                    <a:pt x="370" y="39"/>
                    <a:pt x="371" y="39"/>
                  </a:cubicBezTo>
                  <a:cubicBezTo>
                    <a:pt x="369" y="39"/>
                    <a:pt x="366" y="40"/>
                    <a:pt x="367" y="42"/>
                  </a:cubicBezTo>
                  <a:cubicBezTo>
                    <a:pt x="367" y="42"/>
                    <a:pt x="368" y="43"/>
                    <a:pt x="368" y="43"/>
                  </a:cubicBezTo>
                  <a:cubicBezTo>
                    <a:pt x="367" y="43"/>
                    <a:pt x="367" y="43"/>
                    <a:pt x="367" y="43"/>
                  </a:cubicBezTo>
                  <a:cubicBezTo>
                    <a:pt x="366" y="43"/>
                    <a:pt x="366" y="44"/>
                    <a:pt x="366" y="45"/>
                  </a:cubicBezTo>
                  <a:cubicBezTo>
                    <a:pt x="366" y="45"/>
                    <a:pt x="365" y="45"/>
                    <a:pt x="365" y="45"/>
                  </a:cubicBezTo>
                  <a:cubicBezTo>
                    <a:pt x="364" y="46"/>
                    <a:pt x="365" y="47"/>
                    <a:pt x="364" y="48"/>
                  </a:cubicBezTo>
                  <a:cubicBezTo>
                    <a:pt x="364" y="48"/>
                    <a:pt x="364" y="49"/>
                    <a:pt x="364" y="49"/>
                  </a:cubicBezTo>
                  <a:cubicBezTo>
                    <a:pt x="365" y="50"/>
                    <a:pt x="365" y="50"/>
                    <a:pt x="366" y="50"/>
                  </a:cubicBezTo>
                  <a:cubicBezTo>
                    <a:pt x="367" y="51"/>
                    <a:pt x="368" y="51"/>
                    <a:pt x="368" y="52"/>
                  </a:cubicBezTo>
                  <a:cubicBezTo>
                    <a:pt x="368" y="52"/>
                    <a:pt x="368" y="53"/>
                    <a:pt x="367" y="53"/>
                  </a:cubicBezTo>
                  <a:cubicBezTo>
                    <a:pt x="366" y="53"/>
                    <a:pt x="366" y="53"/>
                    <a:pt x="365" y="54"/>
                  </a:cubicBezTo>
                  <a:cubicBezTo>
                    <a:pt x="364" y="54"/>
                    <a:pt x="364" y="54"/>
                    <a:pt x="364" y="55"/>
                  </a:cubicBezTo>
                  <a:cubicBezTo>
                    <a:pt x="364" y="55"/>
                    <a:pt x="364" y="56"/>
                    <a:pt x="363" y="56"/>
                  </a:cubicBezTo>
                  <a:cubicBezTo>
                    <a:pt x="363" y="56"/>
                    <a:pt x="363" y="56"/>
                    <a:pt x="363" y="56"/>
                  </a:cubicBezTo>
                  <a:cubicBezTo>
                    <a:pt x="362" y="56"/>
                    <a:pt x="362" y="57"/>
                    <a:pt x="362" y="57"/>
                  </a:cubicBezTo>
                  <a:cubicBezTo>
                    <a:pt x="362" y="57"/>
                    <a:pt x="363" y="58"/>
                    <a:pt x="363" y="58"/>
                  </a:cubicBezTo>
                  <a:cubicBezTo>
                    <a:pt x="363" y="58"/>
                    <a:pt x="364" y="58"/>
                    <a:pt x="364" y="59"/>
                  </a:cubicBezTo>
                  <a:cubicBezTo>
                    <a:pt x="364" y="59"/>
                    <a:pt x="364" y="60"/>
                    <a:pt x="365" y="60"/>
                  </a:cubicBezTo>
                  <a:cubicBezTo>
                    <a:pt x="365" y="61"/>
                    <a:pt x="367" y="60"/>
                    <a:pt x="368" y="61"/>
                  </a:cubicBezTo>
                  <a:cubicBezTo>
                    <a:pt x="368" y="61"/>
                    <a:pt x="368" y="61"/>
                    <a:pt x="368" y="61"/>
                  </a:cubicBezTo>
                  <a:cubicBezTo>
                    <a:pt x="369" y="61"/>
                    <a:pt x="369" y="61"/>
                    <a:pt x="369" y="61"/>
                  </a:cubicBezTo>
                  <a:cubicBezTo>
                    <a:pt x="370" y="61"/>
                    <a:pt x="371" y="62"/>
                    <a:pt x="372" y="62"/>
                  </a:cubicBezTo>
                  <a:cubicBezTo>
                    <a:pt x="373" y="63"/>
                    <a:pt x="374" y="63"/>
                    <a:pt x="374" y="64"/>
                  </a:cubicBezTo>
                  <a:cubicBezTo>
                    <a:pt x="374" y="65"/>
                    <a:pt x="374" y="65"/>
                    <a:pt x="374" y="66"/>
                  </a:cubicBezTo>
                  <a:cubicBezTo>
                    <a:pt x="375" y="66"/>
                    <a:pt x="375" y="66"/>
                    <a:pt x="375" y="66"/>
                  </a:cubicBezTo>
                  <a:cubicBezTo>
                    <a:pt x="376" y="67"/>
                    <a:pt x="377" y="67"/>
                    <a:pt x="377" y="68"/>
                  </a:cubicBezTo>
                  <a:cubicBezTo>
                    <a:pt x="377" y="68"/>
                    <a:pt x="377" y="69"/>
                    <a:pt x="377" y="69"/>
                  </a:cubicBezTo>
                  <a:cubicBezTo>
                    <a:pt x="377" y="69"/>
                    <a:pt x="377" y="69"/>
                    <a:pt x="377" y="69"/>
                  </a:cubicBezTo>
                  <a:cubicBezTo>
                    <a:pt x="376" y="70"/>
                    <a:pt x="374" y="69"/>
                    <a:pt x="374" y="68"/>
                  </a:cubicBezTo>
                  <a:cubicBezTo>
                    <a:pt x="373" y="67"/>
                    <a:pt x="372" y="66"/>
                    <a:pt x="372" y="65"/>
                  </a:cubicBezTo>
                  <a:cubicBezTo>
                    <a:pt x="372" y="65"/>
                    <a:pt x="371" y="64"/>
                    <a:pt x="371" y="64"/>
                  </a:cubicBezTo>
                  <a:cubicBezTo>
                    <a:pt x="371" y="63"/>
                    <a:pt x="370" y="63"/>
                    <a:pt x="369" y="63"/>
                  </a:cubicBezTo>
                  <a:cubicBezTo>
                    <a:pt x="368" y="63"/>
                    <a:pt x="367" y="63"/>
                    <a:pt x="367" y="63"/>
                  </a:cubicBezTo>
                  <a:cubicBezTo>
                    <a:pt x="366" y="63"/>
                    <a:pt x="365" y="62"/>
                    <a:pt x="364" y="62"/>
                  </a:cubicBezTo>
                  <a:cubicBezTo>
                    <a:pt x="363" y="62"/>
                    <a:pt x="362" y="63"/>
                    <a:pt x="361" y="62"/>
                  </a:cubicBezTo>
                  <a:cubicBezTo>
                    <a:pt x="361" y="62"/>
                    <a:pt x="360" y="62"/>
                    <a:pt x="360" y="62"/>
                  </a:cubicBezTo>
                  <a:cubicBezTo>
                    <a:pt x="360" y="63"/>
                    <a:pt x="360" y="63"/>
                    <a:pt x="360" y="64"/>
                  </a:cubicBezTo>
                  <a:cubicBezTo>
                    <a:pt x="361" y="64"/>
                    <a:pt x="361" y="64"/>
                    <a:pt x="362" y="64"/>
                  </a:cubicBezTo>
                  <a:cubicBezTo>
                    <a:pt x="362" y="64"/>
                    <a:pt x="363" y="65"/>
                    <a:pt x="363" y="65"/>
                  </a:cubicBezTo>
                  <a:cubicBezTo>
                    <a:pt x="362" y="65"/>
                    <a:pt x="362" y="66"/>
                    <a:pt x="362" y="66"/>
                  </a:cubicBezTo>
                  <a:cubicBezTo>
                    <a:pt x="362" y="67"/>
                    <a:pt x="362" y="67"/>
                    <a:pt x="362" y="67"/>
                  </a:cubicBezTo>
                  <a:cubicBezTo>
                    <a:pt x="363" y="67"/>
                    <a:pt x="363" y="67"/>
                    <a:pt x="363" y="67"/>
                  </a:cubicBezTo>
                  <a:cubicBezTo>
                    <a:pt x="365" y="67"/>
                    <a:pt x="366" y="67"/>
                    <a:pt x="367" y="68"/>
                  </a:cubicBezTo>
                  <a:cubicBezTo>
                    <a:pt x="367" y="68"/>
                    <a:pt x="367" y="68"/>
                    <a:pt x="367" y="68"/>
                  </a:cubicBezTo>
                  <a:cubicBezTo>
                    <a:pt x="367" y="68"/>
                    <a:pt x="366" y="68"/>
                    <a:pt x="366" y="68"/>
                  </a:cubicBezTo>
                  <a:cubicBezTo>
                    <a:pt x="364" y="68"/>
                    <a:pt x="362" y="68"/>
                    <a:pt x="361" y="68"/>
                  </a:cubicBezTo>
                  <a:cubicBezTo>
                    <a:pt x="360" y="68"/>
                    <a:pt x="360" y="68"/>
                    <a:pt x="359" y="68"/>
                  </a:cubicBezTo>
                  <a:cubicBezTo>
                    <a:pt x="359" y="68"/>
                    <a:pt x="358" y="68"/>
                    <a:pt x="358" y="67"/>
                  </a:cubicBezTo>
                  <a:cubicBezTo>
                    <a:pt x="358" y="67"/>
                    <a:pt x="358" y="67"/>
                    <a:pt x="358" y="66"/>
                  </a:cubicBezTo>
                  <a:cubicBezTo>
                    <a:pt x="358" y="66"/>
                    <a:pt x="358" y="66"/>
                    <a:pt x="358" y="65"/>
                  </a:cubicBezTo>
                  <a:cubicBezTo>
                    <a:pt x="358" y="65"/>
                    <a:pt x="357" y="65"/>
                    <a:pt x="357" y="65"/>
                  </a:cubicBezTo>
                  <a:cubicBezTo>
                    <a:pt x="356" y="65"/>
                    <a:pt x="356" y="65"/>
                    <a:pt x="356" y="66"/>
                  </a:cubicBezTo>
                  <a:cubicBezTo>
                    <a:pt x="355" y="66"/>
                    <a:pt x="356" y="67"/>
                    <a:pt x="356" y="67"/>
                  </a:cubicBezTo>
                  <a:cubicBezTo>
                    <a:pt x="356" y="67"/>
                    <a:pt x="356" y="68"/>
                    <a:pt x="356" y="68"/>
                  </a:cubicBezTo>
                  <a:cubicBezTo>
                    <a:pt x="356" y="68"/>
                    <a:pt x="356" y="68"/>
                    <a:pt x="356" y="68"/>
                  </a:cubicBezTo>
                  <a:cubicBezTo>
                    <a:pt x="357" y="69"/>
                    <a:pt x="357" y="70"/>
                    <a:pt x="358" y="70"/>
                  </a:cubicBezTo>
                  <a:cubicBezTo>
                    <a:pt x="359" y="71"/>
                    <a:pt x="360" y="72"/>
                    <a:pt x="360" y="73"/>
                  </a:cubicBezTo>
                  <a:cubicBezTo>
                    <a:pt x="361" y="73"/>
                    <a:pt x="361" y="74"/>
                    <a:pt x="361" y="74"/>
                  </a:cubicBezTo>
                  <a:cubicBezTo>
                    <a:pt x="361" y="75"/>
                    <a:pt x="361" y="75"/>
                    <a:pt x="361" y="75"/>
                  </a:cubicBezTo>
                  <a:cubicBezTo>
                    <a:pt x="361" y="76"/>
                    <a:pt x="363" y="76"/>
                    <a:pt x="363" y="77"/>
                  </a:cubicBezTo>
                  <a:cubicBezTo>
                    <a:pt x="363" y="77"/>
                    <a:pt x="363" y="78"/>
                    <a:pt x="364" y="78"/>
                  </a:cubicBezTo>
                  <a:cubicBezTo>
                    <a:pt x="364" y="79"/>
                    <a:pt x="365" y="79"/>
                    <a:pt x="366" y="78"/>
                  </a:cubicBezTo>
                  <a:cubicBezTo>
                    <a:pt x="367" y="78"/>
                    <a:pt x="367" y="78"/>
                    <a:pt x="368" y="77"/>
                  </a:cubicBezTo>
                  <a:cubicBezTo>
                    <a:pt x="369" y="76"/>
                    <a:pt x="371" y="77"/>
                    <a:pt x="373" y="78"/>
                  </a:cubicBezTo>
                  <a:cubicBezTo>
                    <a:pt x="373" y="78"/>
                    <a:pt x="373" y="78"/>
                    <a:pt x="373" y="78"/>
                  </a:cubicBezTo>
                  <a:cubicBezTo>
                    <a:pt x="373" y="78"/>
                    <a:pt x="374" y="78"/>
                    <a:pt x="374" y="78"/>
                  </a:cubicBezTo>
                  <a:cubicBezTo>
                    <a:pt x="375" y="79"/>
                    <a:pt x="375" y="79"/>
                    <a:pt x="376" y="80"/>
                  </a:cubicBezTo>
                  <a:cubicBezTo>
                    <a:pt x="376" y="81"/>
                    <a:pt x="376" y="82"/>
                    <a:pt x="376" y="82"/>
                  </a:cubicBezTo>
                  <a:cubicBezTo>
                    <a:pt x="376" y="82"/>
                    <a:pt x="377" y="82"/>
                    <a:pt x="377" y="82"/>
                  </a:cubicBezTo>
                  <a:cubicBezTo>
                    <a:pt x="378" y="82"/>
                    <a:pt x="378" y="82"/>
                    <a:pt x="378" y="82"/>
                  </a:cubicBezTo>
                  <a:cubicBezTo>
                    <a:pt x="379" y="82"/>
                    <a:pt x="379" y="83"/>
                    <a:pt x="379" y="83"/>
                  </a:cubicBezTo>
                  <a:cubicBezTo>
                    <a:pt x="377" y="83"/>
                    <a:pt x="376" y="84"/>
                    <a:pt x="374" y="83"/>
                  </a:cubicBezTo>
                  <a:cubicBezTo>
                    <a:pt x="374" y="82"/>
                    <a:pt x="374" y="82"/>
                    <a:pt x="373" y="81"/>
                  </a:cubicBezTo>
                  <a:cubicBezTo>
                    <a:pt x="372" y="80"/>
                    <a:pt x="370" y="79"/>
                    <a:pt x="368" y="79"/>
                  </a:cubicBezTo>
                  <a:cubicBezTo>
                    <a:pt x="367" y="79"/>
                    <a:pt x="367" y="79"/>
                    <a:pt x="367" y="79"/>
                  </a:cubicBezTo>
                  <a:cubicBezTo>
                    <a:pt x="366" y="79"/>
                    <a:pt x="366" y="80"/>
                    <a:pt x="367" y="80"/>
                  </a:cubicBezTo>
                  <a:cubicBezTo>
                    <a:pt x="367" y="80"/>
                    <a:pt x="367" y="81"/>
                    <a:pt x="368" y="81"/>
                  </a:cubicBezTo>
                  <a:cubicBezTo>
                    <a:pt x="368" y="81"/>
                    <a:pt x="369" y="82"/>
                    <a:pt x="370" y="82"/>
                  </a:cubicBezTo>
                  <a:cubicBezTo>
                    <a:pt x="370" y="82"/>
                    <a:pt x="370" y="82"/>
                    <a:pt x="370" y="82"/>
                  </a:cubicBezTo>
                  <a:cubicBezTo>
                    <a:pt x="370" y="82"/>
                    <a:pt x="370" y="83"/>
                    <a:pt x="370" y="83"/>
                  </a:cubicBezTo>
                  <a:cubicBezTo>
                    <a:pt x="370" y="84"/>
                    <a:pt x="369" y="84"/>
                    <a:pt x="369" y="85"/>
                  </a:cubicBezTo>
                  <a:cubicBezTo>
                    <a:pt x="369" y="86"/>
                    <a:pt x="369" y="87"/>
                    <a:pt x="369" y="88"/>
                  </a:cubicBezTo>
                  <a:cubicBezTo>
                    <a:pt x="369" y="90"/>
                    <a:pt x="369" y="92"/>
                    <a:pt x="368" y="93"/>
                  </a:cubicBezTo>
                  <a:cubicBezTo>
                    <a:pt x="367" y="94"/>
                    <a:pt x="365" y="94"/>
                    <a:pt x="364" y="93"/>
                  </a:cubicBezTo>
                  <a:cubicBezTo>
                    <a:pt x="363" y="93"/>
                    <a:pt x="362" y="92"/>
                    <a:pt x="362" y="91"/>
                  </a:cubicBezTo>
                  <a:cubicBezTo>
                    <a:pt x="362" y="91"/>
                    <a:pt x="362" y="90"/>
                    <a:pt x="362" y="90"/>
                  </a:cubicBezTo>
                  <a:cubicBezTo>
                    <a:pt x="362" y="90"/>
                    <a:pt x="363" y="90"/>
                    <a:pt x="363" y="90"/>
                  </a:cubicBezTo>
                  <a:cubicBezTo>
                    <a:pt x="364" y="89"/>
                    <a:pt x="365" y="88"/>
                    <a:pt x="365" y="87"/>
                  </a:cubicBezTo>
                  <a:cubicBezTo>
                    <a:pt x="365" y="86"/>
                    <a:pt x="365" y="85"/>
                    <a:pt x="365" y="84"/>
                  </a:cubicBezTo>
                  <a:cubicBezTo>
                    <a:pt x="364" y="82"/>
                    <a:pt x="363" y="81"/>
                    <a:pt x="363" y="80"/>
                  </a:cubicBezTo>
                  <a:cubicBezTo>
                    <a:pt x="362" y="80"/>
                    <a:pt x="362" y="79"/>
                    <a:pt x="361" y="79"/>
                  </a:cubicBezTo>
                  <a:cubicBezTo>
                    <a:pt x="361" y="78"/>
                    <a:pt x="361" y="78"/>
                    <a:pt x="360" y="77"/>
                  </a:cubicBezTo>
                  <a:cubicBezTo>
                    <a:pt x="359" y="75"/>
                    <a:pt x="358" y="74"/>
                    <a:pt x="358" y="73"/>
                  </a:cubicBezTo>
                  <a:cubicBezTo>
                    <a:pt x="358" y="72"/>
                    <a:pt x="358" y="72"/>
                    <a:pt x="357" y="72"/>
                  </a:cubicBezTo>
                  <a:cubicBezTo>
                    <a:pt x="357" y="71"/>
                    <a:pt x="355" y="71"/>
                    <a:pt x="354" y="70"/>
                  </a:cubicBezTo>
                  <a:cubicBezTo>
                    <a:pt x="354" y="70"/>
                    <a:pt x="354" y="70"/>
                    <a:pt x="354" y="69"/>
                  </a:cubicBezTo>
                  <a:cubicBezTo>
                    <a:pt x="354" y="68"/>
                    <a:pt x="352" y="67"/>
                    <a:pt x="352" y="66"/>
                  </a:cubicBezTo>
                  <a:cubicBezTo>
                    <a:pt x="351" y="65"/>
                    <a:pt x="351" y="64"/>
                    <a:pt x="350" y="63"/>
                  </a:cubicBezTo>
                  <a:cubicBezTo>
                    <a:pt x="349" y="62"/>
                    <a:pt x="347" y="62"/>
                    <a:pt x="347" y="63"/>
                  </a:cubicBezTo>
                  <a:cubicBezTo>
                    <a:pt x="346" y="64"/>
                    <a:pt x="347" y="65"/>
                    <a:pt x="346" y="66"/>
                  </a:cubicBezTo>
                  <a:cubicBezTo>
                    <a:pt x="346" y="67"/>
                    <a:pt x="346" y="67"/>
                    <a:pt x="346" y="67"/>
                  </a:cubicBezTo>
                  <a:cubicBezTo>
                    <a:pt x="345" y="68"/>
                    <a:pt x="345" y="69"/>
                    <a:pt x="345" y="69"/>
                  </a:cubicBezTo>
                  <a:cubicBezTo>
                    <a:pt x="345" y="70"/>
                    <a:pt x="345" y="71"/>
                    <a:pt x="345" y="72"/>
                  </a:cubicBezTo>
                  <a:cubicBezTo>
                    <a:pt x="345" y="73"/>
                    <a:pt x="345" y="73"/>
                    <a:pt x="345" y="74"/>
                  </a:cubicBezTo>
                  <a:cubicBezTo>
                    <a:pt x="346" y="76"/>
                    <a:pt x="347" y="76"/>
                    <a:pt x="349" y="77"/>
                  </a:cubicBezTo>
                  <a:cubicBezTo>
                    <a:pt x="350" y="78"/>
                    <a:pt x="351" y="79"/>
                    <a:pt x="352" y="80"/>
                  </a:cubicBezTo>
                  <a:cubicBezTo>
                    <a:pt x="353" y="81"/>
                    <a:pt x="354" y="83"/>
                    <a:pt x="354" y="85"/>
                  </a:cubicBezTo>
                  <a:cubicBezTo>
                    <a:pt x="354" y="85"/>
                    <a:pt x="354" y="85"/>
                    <a:pt x="354" y="85"/>
                  </a:cubicBezTo>
                  <a:cubicBezTo>
                    <a:pt x="354" y="85"/>
                    <a:pt x="354" y="85"/>
                    <a:pt x="354" y="85"/>
                  </a:cubicBezTo>
                  <a:cubicBezTo>
                    <a:pt x="352" y="85"/>
                    <a:pt x="350" y="85"/>
                    <a:pt x="349" y="83"/>
                  </a:cubicBezTo>
                  <a:cubicBezTo>
                    <a:pt x="349" y="83"/>
                    <a:pt x="349" y="83"/>
                    <a:pt x="349" y="82"/>
                  </a:cubicBezTo>
                  <a:cubicBezTo>
                    <a:pt x="348" y="81"/>
                    <a:pt x="345" y="83"/>
                    <a:pt x="344" y="82"/>
                  </a:cubicBezTo>
                  <a:cubicBezTo>
                    <a:pt x="344" y="81"/>
                    <a:pt x="344" y="81"/>
                    <a:pt x="343" y="81"/>
                  </a:cubicBezTo>
                  <a:cubicBezTo>
                    <a:pt x="342" y="81"/>
                    <a:pt x="342" y="81"/>
                    <a:pt x="341" y="81"/>
                  </a:cubicBezTo>
                  <a:cubicBezTo>
                    <a:pt x="340" y="81"/>
                    <a:pt x="340" y="80"/>
                    <a:pt x="339" y="81"/>
                  </a:cubicBezTo>
                  <a:cubicBezTo>
                    <a:pt x="338" y="81"/>
                    <a:pt x="338" y="81"/>
                    <a:pt x="338" y="81"/>
                  </a:cubicBezTo>
                  <a:cubicBezTo>
                    <a:pt x="337" y="81"/>
                    <a:pt x="336" y="80"/>
                    <a:pt x="336" y="81"/>
                  </a:cubicBezTo>
                  <a:cubicBezTo>
                    <a:pt x="335" y="81"/>
                    <a:pt x="336" y="82"/>
                    <a:pt x="336" y="82"/>
                  </a:cubicBezTo>
                  <a:cubicBezTo>
                    <a:pt x="337" y="83"/>
                    <a:pt x="337" y="84"/>
                    <a:pt x="337" y="85"/>
                  </a:cubicBezTo>
                  <a:cubicBezTo>
                    <a:pt x="338" y="86"/>
                    <a:pt x="337" y="87"/>
                    <a:pt x="337" y="88"/>
                  </a:cubicBezTo>
                  <a:cubicBezTo>
                    <a:pt x="336" y="88"/>
                    <a:pt x="334" y="88"/>
                    <a:pt x="334" y="87"/>
                  </a:cubicBezTo>
                  <a:cubicBezTo>
                    <a:pt x="334" y="87"/>
                    <a:pt x="334" y="86"/>
                    <a:pt x="334" y="86"/>
                  </a:cubicBezTo>
                  <a:cubicBezTo>
                    <a:pt x="334" y="86"/>
                    <a:pt x="333" y="85"/>
                    <a:pt x="333" y="86"/>
                  </a:cubicBezTo>
                  <a:cubicBezTo>
                    <a:pt x="333" y="86"/>
                    <a:pt x="332" y="86"/>
                    <a:pt x="333" y="87"/>
                  </a:cubicBezTo>
                  <a:cubicBezTo>
                    <a:pt x="332" y="87"/>
                    <a:pt x="331" y="87"/>
                    <a:pt x="331" y="88"/>
                  </a:cubicBezTo>
                  <a:cubicBezTo>
                    <a:pt x="330" y="88"/>
                    <a:pt x="330" y="88"/>
                    <a:pt x="329" y="88"/>
                  </a:cubicBezTo>
                  <a:cubicBezTo>
                    <a:pt x="328" y="88"/>
                    <a:pt x="327" y="88"/>
                    <a:pt x="326" y="88"/>
                  </a:cubicBezTo>
                  <a:cubicBezTo>
                    <a:pt x="326" y="88"/>
                    <a:pt x="326" y="88"/>
                    <a:pt x="326" y="88"/>
                  </a:cubicBezTo>
                  <a:cubicBezTo>
                    <a:pt x="325" y="89"/>
                    <a:pt x="325" y="89"/>
                    <a:pt x="325" y="90"/>
                  </a:cubicBezTo>
                  <a:cubicBezTo>
                    <a:pt x="325" y="90"/>
                    <a:pt x="325" y="90"/>
                    <a:pt x="325" y="90"/>
                  </a:cubicBezTo>
                  <a:cubicBezTo>
                    <a:pt x="325" y="90"/>
                    <a:pt x="325" y="90"/>
                    <a:pt x="325" y="90"/>
                  </a:cubicBezTo>
                  <a:cubicBezTo>
                    <a:pt x="325" y="90"/>
                    <a:pt x="324" y="90"/>
                    <a:pt x="324" y="90"/>
                  </a:cubicBezTo>
                  <a:cubicBezTo>
                    <a:pt x="324" y="90"/>
                    <a:pt x="324" y="90"/>
                    <a:pt x="324" y="90"/>
                  </a:cubicBezTo>
                  <a:cubicBezTo>
                    <a:pt x="324" y="90"/>
                    <a:pt x="324" y="90"/>
                    <a:pt x="324" y="89"/>
                  </a:cubicBezTo>
                  <a:cubicBezTo>
                    <a:pt x="324" y="89"/>
                    <a:pt x="324" y="89"/>
                    <a:pt x="324" y="88"/>
                  </a:cubicBezTo>
                  <a:cubicBezTo>
                    <a:pt x="324" y="88"/>
                    <a:pt x="324" y="88"/>
                    <a:pt x="323" y="88"/>
                  </a:cubicBezTo>
                  <a:cubicBezTo>
                    <a:pt x="323" y="88"/>
                    <a:pt x="323" y="87"/>
                    <a:pt x="323" y="87"/>
                  </a:cubicBezTo>
                  <a:cubicBezTo>
                    <a:pt x="322" y="87"/>
                    <a:pt x="321" y="87"/>
                    <a:pt x="321" y="87"/>
                  </a:cubicBezTo>
                  <a:cubicBezTo>
                    <a:pt x="320" y="88"/>
                    <a:pt x="320" y="88"/>
                    <a:pt x="320" y="89"/>
                  </a:cubicBezTo>
                  <a:cubicBezTo>
                    <a:pt x="320" y="89"/>
                    <a:pt x="319" y="90"/>
                    <a:pt x="318" y="90"/>
                  </a:cubicBezTo>
                  <a:cubicBezTo>
                    <a:pt x="318" y="90"/>
                    <a:pt x="317" y="89"/>
                    <a:pt x="317" y="90"/>
                  </a:cubicBezTo>
                  <a:cubicBezTo>
                    <a:pt x="317" y="90"/>
                    <a:pt x="317" y="90"/>
                    <a:pt x="317" y="90"/>
                  </a:cubicBezTo>
                  <a:cubicBezTo>
                    <a:pt x="316" y="91"/>
                    <a:pt x="315" y="91"/>
                    <a:pt x="314" y="91"/>
                  </a:cubicBezTo>
                  <a:cubicBezTo>
                    <a:pt x="314" y="91"/>
                    <a:pt x="313" y="91"/>
                    <a:pt x="312" y="91"/>
                  </a:cubicBezTo>
                  <a:cubicBezTo>
                    <a:pt x="312" y="91"/>
                    <a:pt x="312" y="92"/>
                    <a:pt x="312" y="92"/>
                  </a:cubicBezTo>
                  <a:cubicBezTo>
                    <a:pt x="311" y="93"/>
                    <a:pt x="311" y="94"/>
                    <a:pt x="310" y="95"/>
                  </a:cubicBezTo>
                  <a:cubicBezTo>
                    <a:pt x="310" y="95"/>
                    <a:pt x="310" y="95"/>
                    <a:pt x="310" y="95"/>
                  </a:cubicBezTo>
                  <a:cubicBezTo>
                    <a:pt x="310" y="96"/>
                    <a:pt x="310" y="96"/>
                    <a:pt x="309" y="96"/>
                  </a:cubicBezTo>
                  <a:cubicBezTo>
                    <a:pt x="309" y="97"/>
                    <a:pt x="309" y="97"/>
                    <a:pt x="308" y="98"/>
                  </a:cubicBezTo>
                  <a:cubicBezTo>
                    <a:pt x="308" y="98"/>
                    <a:pt x="308" y="98"/>
                    <a:pt x="308" y="98"/>
                  </a:cubicBezTo>
                  <a:cubicBezTo>
                    <a:pt x="307" y="98"/>
                    <a:pt x="306" y="98"/>
                    <a:pt x="306" y="98"/>
                  </a:cubicBezTo>
                  <a:cubicBezTo>
                    <a:pt x="305" y="97"/>
                    <a:pt x="305" y="97"/>
                    <a:pt x="304" y="96"/>
                  </a:cubicBezTo>
                  <a:cubicBezTo>
                    <a:pt x="304" y="96"/>
                    <a:pt x="303" y="96"/>
                    <a:pt x="303" y="96"/>
                  </a:cubicBezTo>
                  <a:cubicBezTo>
                    <a:pt x="303" y="95"/>
                    <a:pt x="303" y="95"/>
                    <a:pt x="303" y="95"/>
                  </a:cubicBezTo>
                  <a:cubicBezTo>
                    <a:pt x="303" y="94"/>
                    <a:pt x="303" y="94"/>
                    <a:pt x="304" y="94"/>
                  </a:cubicBezTo>
                  <a:cubicBezTo>
                    <a:pt x="304" y="94"/>
                    <a:pt x="305" y="94"/>
                    <a:pt x="305" y="94"/>
                  </a:cubicBezTo>
                  <a:cubicBezTo>
                    <a:pt x="306" y="94"/>
                    <a:pt x="306" y="94"/>
                    <a:pt x="306" y="94"/>
                  </a:cubicBezTo>
                  <a:cubicBezTo>
                    <a:pt x="306" y="94"/>
                    <a:pt x="306" y="93"/>
                    <a:pt x="306" y="93"/>
                  </a:cubicBezTo>
                  <a:cubicBezTo>
                    <a:pt x="306" y="92"/>
                    <a:pt x="305" y="91"/>
                    <a:pt x="304" y="90"/>
                  </a:cubicBezTo>
                  <a:cubicBezTo>
                    <a:pt x="304" y="90"/>
                    <a:pt x="304" y="90"/>
                    <a:pt x="304" y="90"/>
                  </a:cubicBezTo>
                  <a:cubicBezTo>
                    <a:pt x="304" y="90"/>
                    <a:pt x="304" y="90"/>
                    <a:pt x="304" y="90"/>
                  </a:cubicBezTo>
                  <a:cubicBezTo>
                    <a:pt x="304" y="89"/>
                    <a:pt x="303" y="89"/>
                    <a:pt x="303" y="89"/>
                  </a:cubicBezTo>
                  <a:cubicBezTo>
                    <a:pt x="302" y="89"/>
                    <a:pt x="301" y="89"/>
                    <a:pt x="301" y="89"/>
                  </a:cubicBezTo>
                  <a:cubicBezTo>
                    <a:pt x="300" y="89"/>
                    <a:pt x="300" y="89"/>
                    <a:pt x="300" y="89"/>
                  </a:cubicBezTo>
                  <a:cubicBezTo>
                    <a:pt x="300" y="89"/>
                    <a:pt x="300" y="89"/>
                    <a:pt x="300" y="90"/>
                  </a:cubicBezTo>
                  <a:cubicBezTo>
                    <a:pt x="300" y="91"/>
                    <a:pt x="300" y="92"/>
                    <a:pt x="301" y="93"/>
                  </a:cubicBezTo>
                  <a:cubicBezTo>
                    <a:pt x="301" y="93"/>
                    <a:pt x="300" y="94"/>
                    <a:pt x="300" y="94"/>
                  </a:cubicBezTo>
                  <a:cubicBezTo>
                    <a:pt x="300" y="95"/>
                    <a:pt x="301" y="96"/>
                    <a:pt x="301" y="96"/>
                  </a:cubicBezTo>
                  <a:cubicBezTo>
                    <a:pt x="301" y="97"/>
                    <a:pt x="301" y="97"/>
                    <a:pt x="301" y="98"/>
                  </a:cubicBezTo>
                  <a:cubicBezTo>
                    <a:pt x="301" y="98"/>
                    <a:pt x="301" y="98"/>
                    <a:pt x="301" y="99"/>
                  </a:cubicBezTo>
                  <a:cubicBezTo>
                    <a:pt x="302" y="99"/>
                    <a:pt x="301" y="100"/>
                    <a:pt x="301" y="100"/>
                  </a:cubicBezTo>
                  <a:cubicBezTo>
                    <a:pt x="301" y="101"/>
                    <a:pt x="301" y="101"/>
                    <a:pt x="301" y="101"/>
                  </a:cubicBezTo>
                  <a:cubicBezTo>
                    <a:pt x="300" y="102"/>
                    <a:pt x="300" y="102"/>
                    <a:pt x="300" y="102"/>
                  </a:cubicBezTo>
                  <a:cubicBezTo>
                    <a:pt x="299" y="102"/>
                    <a:pt x="299" y="102"/>
                    <a:pt x="299" y="102"/>
                  </a:cubicBezTo>
                  <a:cubicBezTo>
                    <a:pt x="298" y="102"/>
                    <a:pt x="298" y="102"/>
                    <a:pt x="298" y="102"/>
                  </a:cubicBezTo>
                  <a:cubicBezTo>
                    <a:pt x="298" y="101"/>
                    <a:pt x="298" y="101"/>
                    <a:pt x="298" y="100"/>
                  </a:cubicBezTo>
                  <a:cubicBezTo>
                    <a:pt x="298" y="100"/>
                    <a:pt x="297" y="100"/>
                    <a:pt x="296" y="100"/>
                  </a:cubicBezTo>
                  <a:cubicBezTo>
                    <a:pt x="296" y="100"/>
                    <a:pt x="295" y="100"/>
                    <a:pt x="295" y="100"/>
                  </a:cubicBezTo>
                  <a:cubicBezTo>
                    <a:pt x="294" y="100"/>
                    <a:pt x="293" y="101"/>
                    <a:pt x="293" y="101"/>
                  </a:cubicBezTo>
                  <a:cubicBezTo>
                    <a:pt x="293" y="101"/>
                    <a:pt x="293" y="102"/>
                    <a:pt x="292" y="102"/>
                  </a:cubicBezTo>
                  <a:cubicBezTo>
                    <a:pt x="292" y="102"/>
                    <a:pt x="292" y="102"/>
                    <a:pt x="292" y="103"/>
                  </a:cubicBezTo>
                  <a:cubicBezTo>
                    <a:pt x="291" y="103"/>
                    <a:pt x="291" y="103"/>
                    <a:pt x="291" y="103"/>
                  </a:cubicBezTo>
                  <a:cubicBezTo>
                    <a:pt x="290" y="104"/>
                    <a:pt x="290" y="104"/>
                    <a:pt x="290" y="104"/>
                  </a:cubicBezTo>
                  <a:cubicBezTo>
                    <a:pt x="290" y="105"/>
                    <a:pt x="290" y="105"/>
                    <a:pt x="290" y="106"/>
                  </a:cubicBezTo>
                  <a:cubicBezTo>
                    <a:pt x="290" y="106"/>
                    <a:pt x="291" y="106"/>
                    <a:pt x="291" y="106"/>
                  </a:cubicBezTo>
                  <a:cubicBezTo>
                    <a:pt x="291" y="106"/>
                    <a:pt x="291" y="106"/>
                    <a:pt x="291" y="107"/>
                  </a:cubicBezTo>
                  <a:cubicBezTo>
                    <a:pt x="292" y="107"/>
                    <a:pt x="292" y="108"/>
                    <a:pt x="292" y="108"/>
                  </a:cubicBezTo>
                  <a:cubicBezTo>
                    <a:pt x="292" y="108"/>
                    <a:pt x="292" y="109"/>
                    <a:pt x="291" y="109"/>
                  </a:cubicBezTo>
                  <a:cubicBezTo>
                    <a:pt x="291" y="109"/>
                    <a:pt x="291" y="109"/>
                    <a:pt x="291" y="109"/>
                  </a:cubicBezTo>
                  <a:cubicBezTo>
                    <a:pt x="290" y="109"/>
                    <a:pt x="289" y="109"/>
                    <a:pt x="289" y="109"/>
                  </a:cubicBezTo>
                  <a:cubicBezTo>
                    <a:pt x="288" y="109"/>
                    <a:pt x="288" y="108"/>
                    <a:pt x="288" y="108"/>
                  </a:cubicBezTo>
                  <a:cubicBezTo>
                    <a:pt x="288" y="107"/>
                    <a:pt x="288" y="107"/>
                    <a:pt x="288" y="107"/>
                  </a:cubicBezTo>
                  <a:cubicBezTo>
                    <a:pt x="288" y="107"/>
                    <a:pt x="287" y="107"/>
                    <a:pt x="287" y="107"/>
                  </a:cubicBezTo>
                  <a:cubicBezTo>
                    <a:pt x="287" y="107"/>
                    <a:pt x="287" y="108"/>
                    <a:pt x="286" y="108"/>
                  </a:cubicBezTo>
                  <a:cubicBezTo>
                    <a:pt x="286" y="108"/>
                    <a:pt x="286" y="108"/>
                    <a:pt x="286" y="107"/>
                  </a:cubicBezTo>
                  <a:cubicBezTo>
                    <a:pt x="286" y="107"/>
                    <a:pt x="286" y="107"/>
                    <a:pt x="286" y="107"/>
                  </a:cubicBezTo>
                  <a:cubicBezTo>
                    <a:pt x="286" y="107"/>
                    <a:pt x="286" y="106"/>
                    <a:pt x="285" y="106"/>
                  </a:cubicBezTo>
                  <a:cubicBezTo>
                    <a:pt x="285" y="106"/>
                    <a:pt x="285" y="106"/>
                    <a:pt x="284" y="106"/>
                  </a:cubicBezTo>
                  <a:cubicBezTo>
                    <a:pt x="283" y="106"/>
                    <a:pt x="282" y="106"/>
                    <a:pt x="282" y="106"/>
                  </a:cubicBezTo>
                  <a:cubicBezTo>
                    <a:pt x="282" y="106"/>
                    <a:pt x="282" y="106"/>
                    <a:pt x="281" y="106"/>
                  </a:cubicBezTo>
                  <a:cubicBezTo>
                    <a:pt x="281" y="106"/>
                    <a:pt x="281" y="106"/>
                    <a:pt x="281" y="106"/>
                  </a:cubicBezTo>
                  <a:cubicBezTo>
                    <a:pt x="281" y="107"/>
                    <a:pt x="281" y="107"/>
                    <a:pt x="282" y="108"/>
                  </a:cubicBezTo>
                  <a:cubicBezTo>
                    <a:pt x="282" y="108"/>
                    <a:pt x="282" y="109"/>
                    <a:pt x="283" y="109"/>
                  </a:cubicBezTo>
                  <a:cubicBezTo>
                    <a:pt x="283" y="109"/>
                    <a:pt x="284" y="109"/>
                    <a:pt x="284" y="109"/>
                  </a:cubicBezTo>
                  <a:cubicBezTo>
                    <a:pt x="285" y="110"/>
                    <a:pt x="285" y="110"/>
                    <a:pt x="285" y="110"/>
                  </a:cubicBezTo>
                  <a:cubicBezTo>
                    <a:pt x="285" y="110"/>
                    <a:pt x="285" y="110"/>
                    <a:pt x="285" y="110"/>
                  </a:cubicBezTo>
                  <a:cubicBezTo>
                    <a:pt x="285" y="111"/>
                    <a:pt x="285" y="111"/>
                    <a:pt x="285" y="112"/>
                  </a:cubicBezTo>
                  <a:cubicBezTo>
                    <a:pt x="285" y="112"/>
                    <a:pt x="284" y="113"/>
                    <a:pt x="284" y="113"/>
                  </a:cubicBezTo>
                  <a:cubicBezTo>
                    <a:pt x="284" y="113"/>
                    <a:pt x="283" y="112"/>
                    <a:pt x="283" y="112"/>
                  </a:cubicBezTo>
                  <a:cubicBezTo>
                    <a:pt x="282" y="112"/>
                    <a:pt x="282" y="112"/>
                    <a:pt x="281" y="111"/>
                  </a:cubicBezTo>
                  <a:cubicBezTo>
                    <a:pt x="281" y="111"/>
                    <a:pt x="280" y="111"/>
                    <a:pt x="279" y="111"/>
                  </a:cubicBezTo>
                  <a:cubicBezTo>
                    <a:pt x="279" y="111"/>
                    <a:pt x="279" y="110"/>
                    <a:pt x="278" y="110"/>
                  </a:cubicBezTo>
                  <a:cubicBezTo>
                    <a:pt x="278" y="110"/>
                    <a:pt x="278" y="109"/>
                    <a:pt x="278" y="109"/>
                  </a:cubicBezTo>
                  <a:cubicBezTo>
                    <a:pt x="278" y="109"/>
                    <a:pt x="278" y="109"/>
                    <a:pt x="278" y="109"/>
                  </a:cubicBezTo>
                  <a:cubicBezTo>
                    <a:pt x="277" y="109"/>
                    <a:pt x="277" y="109"/>
                    <a:pt x="277" y="109"/>
                  </a:cubicBezTo>
                  <a:cubicBezTo>
                    <a:pt x="276" y="109"/>
                    <a:pt x="276" y="109"/>
                    <a:pt x="276" y="109"/>
                  </a:cubicBezTo>
                  <a:cubicBezTo>
                    <a:pt x="276" y="108"/>
                    <a:pt x="276" y="108"/>
                    <a:pt x="276" y="108"/>
                  </a:cubicBezTo>
                  <a:cubicBezTo>
                    <a:pt x="275" y="108"/>
                    <a:pt x="275" y="107"/>
                    <a:pt x="275" y="107"/>
                  </a:cubicBezTo>
                  <a:cubicBezTo>
                    <a:pt x="275" y="106"/>
                    <a:pt x="275" y="105"/>
                    <a:pt x="276" y="105"/>
                  </a:cubicBezTo>
                  <a:cubicBezTo>
                    <a:pt x="276" y="104"/>
                    <a:pt x="276" y="104"/>
                    <a:pt x="277" y="103"/>
                  </a:cubicBezTo>
                  <a:cubicBezTo>
                    <a:pt x="277" y="103"/>
                    <a:pt x="277" y="103"/>
                    <a:pt x="277" y="102"/>
                  </a:cubicBezTo>
                  <a:cubicBezTo>
                    <a:pt x="277" y="102"/>
                    <a:pt x="277" y="101"/>
                    <a:pt x="277" y="101"/>
                  </a:cubicBezTo>
                  <a:cubicBezTo>
                    <a:pt x="277" y="101"/>
                    <a:pt x="277" y="100"/>
                    <a:pt x="277" y="100"/>
                  </a:cubicBezTo>
                  <a:cubicBezTo>
                    <a:pt x="277" y="100"/>
                    <a:pt x="277" y="100"/>
                    <a:pt x="277" y="100"/>
                  </a:cubicBezTo>
                  <a:cubicBezTo>
                    <a:pt x="276" y="100"/>
                    <a:pt x="276" y="100"/>
                    <a:pt x="275" y="100"/>
                  </a:cubicBezTo>
                  <a:cubicBezTo>
                    <a:pt x="275" y="99"/>
                    <a:pt x="274" y="99"/>
                    <a:pt x="274" y="99"/>
                  </a:cubicBezTo>
                  <a:cubicBezTo>
                    <a:pt x="274" y="98"/>
                    <a:pt x="274" y="98"/>
                    <a:pt x="273" y="98"/>
                  </a:cubicBezTo>
                  <a:cubicBezTo>
                    <a:pt x="273" y="97"/>
                    <a:pt x="273" y="97"/>
                    <a:pt x="272" y="96"/>
                  </a:cubicBezTo>
                  <a:cubicBezTo>
                    <a:pt x="272" y="96"/>
                    <a:pt x="272" y="95"/>
                    <a:pt x="272" y="95"/>
                  </a:cubicBezTo>
                  <a:cubicBezTo>
                    <a:pt x="272" y="94"/>
                    <a:pt x="272" y="94"/>
                    <a:pt x="272" y="93"/>
                  </a:cubicBezTo>
                  <a:cubicBezTo>
                    <a:pt x="272" y="93"/>
                    <a:pt x="273" y="93"/>
                    <a:pt x="273" y="93"/>
                  </a:cubicBezTo>
                  <a:cubicBezTo>
                    <a:pt x="274" y="93"/>
                    <a:pt x="274" y="93"/>
                    <a:pt x="275" y="94"/>
                  </a:cubicBezTo>
                  <a:cubicBezTo>
                    <a:pt x="275" y="94"/>
                    <a:pt x="276" y="94"/>
                    <a:pt x="276" y="95"/>
                  </a:cubicBezTo>
                  <a:cubicBezTo>
                    <a:pt x="277" y="96"/>
                    <a:pt x="278" y="97"/>
                    <a:pt x="279" y="98"/>
                  </a:cubicBezTo>
                  <a:cubicBezTo>
                    <a:pt x="279" y="98"/>
                    <a:pt x="280" y="98"/>
                    <a:pt x="280" y="98"/>
                  </a:cubicBezTo>
                  <a:cubicBezTo>
                    <a:pt x="280" y="99"/>
                    <a:pt x="281" y="99"/>
                    <a:pt x="281" y="99"/>
                  </a:cubicBezTo>
                  <a:cubicBezTo>
                    <a:pt x="281" y="99"/>
                    <a:pt x="282" y="99"/>
                    <a:pt x="282" y="99"/>
                  </a:cubicBezTo>
                  <a:cubicBezTo>
                    <a:pt x="283" y="99"/>
                    <a:pt x="284" y="100"/>
                    <a:pt x="284" y="100"/>
                  </a:cubicBezTo>
                  <a:cubicBezTo>
                    <a:pt x="285" y="100"/>
                    <a:pt x="285" y="100"/>
                    <a:pt x="286" y="100"/>
                  </a:cubicBezTo>
                  <a:cubicBezTo>
                    <a:pt x="287" y="100"/>
                    <a:pt x="289" y="100"/>
                    <a:pt x="291" y="101"/>
                  </a:cubicBezTo>
                  <a:cubicBezTo>
                    <a:pt x="291" y="101"/>
                    <a:pt x="292" y="101"/>
                    <a:pt x="293" y="100"/>
                  </a:cubicBezTo>
                  <a:cubicBezTo>
                    <a:pt x="293" y="100"/>
                    <a:pt x="294" y="99"/>
                    <a:pt x="294" y="99"/>
                  </a:cubicBezTo>
                  <a:cubicBezTo>
                    <a:pt x="294" y="98"/>
                    <a:pt x="294" y="97"/>
                    <a:pt x="294" y="97"/>
                  </a:cubicBezTo>
                  <a:cubicBezTo>
                    <a:pt x="293" y="96"/>
                    <a:pt x="293" y="96"/>
                    <a:pt x="293" y="95"/>
                  </a:cubicBezTo>
                  <a:cubicBezTo>
                    <a:pt x="293" y="94"/>
                    <a:pt x="293" y="94"/>
                    <a:pt x="293" y="93"/>
                  </a:cubicBezTo>
                  <a:cubicBezTo>
                    <a:pt x="293" y="93"/>
                    <a:pt x="292" y="92"/>
                    <a:pt x="292" y="92"/>
                  </a:cubicBezTo>
                  <a:cubicBezTo>
                    <a:pt x="291" y="91"/>
                    <a:pt x="290" y="91"/>
                    <a:pt x="290" y="90"/>
                  </a:cubicBezTo>
                  <a:cubicBezTo>
                    <a:pt x="289" y="90"/>
                    <a:pt x="288" y="90"/>
                    <a:pt x="288" y="90"/>
                  </a:cubicBezTo>
                  <a:cubicBezTo>
                    <a:pt x="287" y="89"/>
                    <a:pt x="286" y="87"/>
                    <a:pt x="284" y="87"/>
                  </a:cubicBezTo>
                  <a:cubicBezTo>
                    <a:pt x="283" y="86"/>
                    <a:pt x="281" y="86"/>
                    <a:pt x="280" y="85"/>
                  </a:cubicBezTo>
                  <a:cubicBezTo>
                    <a:pt x="280" y="84"/>
                    <a:pt x="279" y="84"/>
                    <a:pt x="279" y="84"/>
                  </a:cubicBezTo>
                  <a:cubicBezTo>
                    <a:pt x="278" y="84"/>
                    <a:pt x="278" y="84"/>
                    <a:pt x="277" y="84"/>
                  </a:cubicBezTo>
                  <a:cubicBezTo>
                    <a:pt x="276" y="84"/>
                    <a:pt x="275" y="83"/>
                    <a:pt x="274" y="82"/>
                  </a:cubicBezTo>
                  <a:cubicBezTo>
                    <a:pt x="274" y="82"/>
                    <a:pt x="274" y="82"/>
                    <a:pt x="274" y="82"/>
                  </a:cubicBezTo>
                  <a:cubicBezTo>
                    <a:pt x="274" y="82"/>
                    <a:pt x="274" y="82"/>
                    <a:pt x="274" y="82"/>
                  </a:cubicBezTo>
                  <a:cubicBezTo>
                    <a:pt x="273" y="82"/>
                    <a:pt x="273" y="81"/>
                    <a:pt x="272" y="82"/>
                  </a:cubicBezTo>
                  <a:cubicBezTo>
                    <a:pt x="272" y="82"/>
                    <a:pt x="271" y="82"/>
                    <a:pt x="271" y="82"/>
                  </a:cubicBezTo>
                  <a:cubicBezTo>
                    <a:pt x="270" y="82"/>
                    <a:pt x="270" y="81"/>
                    <a:pt x="270" y="81"/>
                  </a:cubicBezTo>
                  <a:cubicBezTo>
                    <a:pt x="270" y="80"/>
                    <a:pt x="270" y="80"/>
                    <a:pt x="271" y="80"/>
                  </a:cubicBezTo>
                  <a:cubicBezTo>
                    <a:pt x="271" y="80"/>
                    <a:pt x="272" y="80"/>
                    <a:pt x="272" y="80"/>
                  </a:cubicBezTo>
                  <a:cubicBezTo>
                    <a:pt x="273" y="79"/>
                    <a:pt x="273" y="79"/>
                    <a:pt x="274" y="79"/>
                  </a:cubicBezTo>
                  <a:cubicBezTo>
                    <a:pt x="274" y="78"/>
                    <a:pt x="274" y="77"/>
                    <a:pt x="273" y="77"/>
                  </a:cubicBezTo>
                  <a:cubicBezTo>
                    <a:pt x="272" y="77"/>
                    <a:pt x="272" y="77"/>
                    <a:pt x="271" y="77"/>
                  </a:cubicBezTo>
                  <a:cubicBezTo>
                    <a:pt x="270" y="77"/>
                    <a:pt x="270" y="77"/>
                    <a:pt x="269" y="77"/>
                  </a:cubicBezTo>
                  <a:cubicBezTo>
                    <a:pt x="269" y="77"/>
                    <a:pt x="268" y="78"/>
                    <a:pt x="268" y="77"/>
                  </a:cubicBezTo>
                  <a:cubicBezTo>
                    <a:pt x="268" y="77"/>
                    <a:pt x="268" y="76"/>
                    <a:pt x="268" y="76"/>
                  </a:cubicBezTo>
                  <a:cubicBezTo>
                    <a:pt x="269" y="76"/>
                    <a:pt x="269" y="76"/>
                    <a:pt x="269" y="76"/>
                  </a:cubicBezTo>
                  <a:cubicBezTo>
                    <a:pt x="270" y="75"/>
                    <a:pt x="269" y="75"/>
                    <a:pt x="268" y="75"/>
                  </a:cubicBezTo>
                  <a:cubicBezTo>
                    <a:pt x="268" y="75"/>
                    <a:pt x="267" y="75"/>
                    <a:pt x="267" y="75"/>
                  </a:cubicBezTo>
                  <a:cubicBezTo>
                    <a:pt x="266" y="76"/>
                    <a:pt x="266" y="76"/>
                    <a:pt x="266" y="77"/>
                  </a:cubicBezTo>
                  <a:cubicBezTo>
                    <a:pt x="265" y="77"/>
                    <a:pt x="265" y="78"/>
                    <a:pt x="264" y="77"/>
                  </a:cubicBezTo>
                  <a:cubicBezTo>
                    <a:pt x="264" y="77"/>
                    <a:pt x="264" y="77"/>
                    <a:pt x="264" y="77"/>
                  </a:cubicBezTo>
                  <a:cubicBezTo>
                    <a:pt x="265" y="76"/>
                    <a:pt x="265" y="76"/>
                    <a:pt x="265" y="76"/>
                  </a:cubicBezTo>
                  <a:cubicBezTo>
                    <a:pt x="264" y="76"/>
                    <a:pt x="263" y="76"/>
                    <a:pt x="263" y="77"/>
                  </a:cubicBezTo>
                  <a:cubicBezTo>
                    <a:pt x="263" y="78"/>
                    <a:pt x="262" y="79"/>
                    <a:pt x="261" y="78"/>
                  </a:cubicBezTo>
                  <a:cubicBezTo>
                    <a:pt x="261" y="78"/>
                    <a:pt x="261" y="77"/>
                    <a:pt x="262" y="77"/>
                  </a:cubicBezTo>
                  <a:cubicBezTo>
                    <a:pt x="263" y="76"/>
                    <a:pt x="264" y="76"/>
                    <a:pt x="264" y="75"/>
                  </a:cubicBezTo>
                  <a:cubicBezTo>
                    <a:pt x="262" y="75"/>
                    <a:pt x="261" y="75"/>
                    <a:pt x="260" y="77"/>
                  </a:cubicBezTo>
                  <a:cubicBezTo>
                    <a:pt x="259" y="77"/>
                    <a:pt x="259" y="78"/>
                    <a:pt x="258" y="78"/>
                  </a:cubicBezTo>
                  <a:cubicBezTo>
                    <a:pt x="258" y="78"/>
                    <a:pt x="258" y="77"/>
                    <a:pt x="257" y="77"/>
                  </a:cubicBezTo>
                  <a:cubicBezTo>
                    <a:pt x="257" y="77"/>
                    <a:pt x="257" y="77"/>
                    <a:pt x="256" y="77"/>
                  </a:cubicBezTo>
                  <a:cubicBezTo>
                    <a:pt x="256" y="77"/>
                    <a:pt x="256" y="78"/>
                    <a:pt x="256" y="78"/>
                  </a:cubicBezTo>
                  <a:cubicBezTo>
                    <a:pt x="256" y="79"/>
                    <a:pt x="255" y="79"/>
                    <a:pt x="254" y="79"/>
                  </a:cubicBezTo>
                  <a:cubicBezTo>
                    <a:pt x="254" y="78"/>
                    <a:pt x="254" y="77"/>
                    <a:pt x="254" y="77"/>
                  </a:cubicBezTo>
                  <a:cubicBezTo>
                    <a:pt x="253" y="77"/>
                    <a:pt x="253" y="78"/>
                    <a:pt x="253" y="78"/>
                  </a:cubicBezTo>
                  <a:cubicBezTo>
                    <a:pt x="253" y="79"/>
                    <a:pt x="252" y="79"/>
                    <a:pt x="251" y="78"/>
                  </a:cubicBezTo>
                  <a:cubicBezTo>
                    <a:pt x="251" y="78"/>
                    <a:pt x="251" y="78"/>
                    <a:pt x="251" y="78"/>
                  </a:cubicBezTo>
                  <a:cubicBezTo>
                    <a:pt x="250" y="78"/>
                    <a:pt x="250" y="79"/>
                    <a:pt x="250" y="80"/>
                  </a:cubicBezTo>
                  <a:cubicBezTo>
                    <a:pt x="250" y="80"/>
                    <a:pt x="249" y="79"/>
                    <a:pt x="249" y="79"/>
                  </a:cubicBezTo>
                  <a:cubicBezTo>
                    <a:pt x="248" y="79"/>
                    <a:pt x="246" y="79"/>
                    <a:pt x="245" y="80"/>
                  </a:cubicBezTo>
                  <a:cubicBezTo>
                    <a:pt x="245" y="80"/>
                    <a:pt x="244" y="81"/>
                    <a:pt x="244" y="81"/>
                  </a:cubicBezTo>
                  <a:cubicBezTo>
                    <a:pt x="244" y="81"/>
                    <a:pt x="244" y="82"/>
                    <a:pt x="244" y="82"/>
                  </a:cubicBezTo>
                  <a:cubicBezTo>
                    <a:pt x="243" y="82"/>
                    <a:pt x="243" y="83"/>
                    <a:pt x="243" y="83"/>
                  </a:cubicBezTo>
                  <a:cubicBezTo>
                    <a:pt x="242" y="83"/>
                    <a:pt x="242" y="83"/>
                    <a:pt x="242" y="82"/>
                  </a:cubicBezTo>
                  <a:cubicBezTo>
                    <a:pt x="242" y="82"/>
                    <a:pt x="242" y="82"/>
                    <a:pt x="241" y="82"/>
                  </a:cubicBezTo>
                  <a:cubicBezTo>
                    <a:pt x="241" y="82"/>
                    <a:pt x="240" y="82"/>
                    <a:pt x="240" y="82"/>
                  </a:cubicBezTo>
                  <a:cubicBezTo>
                    <a:pt x="240" y="83"/>
                    <a:pt x="240" y="83"/>
                    <a:pt x="240" y="84"/>
                  </a:cubicBezTo>
                  <a:cubicBezTo>
                    <a:pt x="240" y="84"/>
                    <a:pt x="240" y="84"/>
                    <a:pt x="239" y="84"/>
                  </a:cubicBezTo>
                  <a:cubicBezTo>
                    <a:pt x="239" y="84"/>
                    <a:pt x="239" y="84"/>
                    <a:pt x="238" y="84"/>
                  </a:cubicBezTo>
                  <a:cubicBezTo>
                    <a:pt x="238" y="84"/>
                    <a:pt x="238" y="83"/>
                    <a:pt x="237" y="84"/>
                  </a:cubicBezTo>
                  <a:cubicBezTo>
                    <a:pt x="237" y="84"/>
                    <a:pt x="237" y="84"/>
                    <a:pt x="237" y="84"/>
                  </a:cubicBezTo>
                  <a:cubicBezTo>
                    <a:pt x="237" y="85"/>
                    <a:pt x="237" y="85"/>
                    <a:pt x="237" y="85"/>
                  </a:cubicBezTo>
                  <a:cubicBezTo>
                    <a:pt x="236" y="86"/>
                    <a:pt x="236" y="86"/>
                    <a:pt x="236" y="85"/>
                  </a:cubicBezTo>
                  <a:cubicBezTo>
                    <a:pt x="235" y="85"/>
                    <a:pt x="235" y="85"/>
                    <a:pt x="235" y="85"/>
                  </a:cubicBezTo>
                  <a:cubicBezTo>
                    <a:pt x="234" y="85"/>
                    <a:pt x="233" y="86"/>
                    <a:pt x="233" y="87"/>
                  </a:cubicBezTo>
                  <a:cubicBezTo>
                    <a:pt x="232" y="87"/>
                    <a:pt x="231" y="86"/>
                    <a:pt x="231" y="86"/>
                  </a:cubicBezTo>
                  <a:cubicBezTo>
                    <a:pt x="231" y="87"/>
                    <a:pt x="231" y="87"/>
                    <a:pt x="231" y="88"/>
                  </a:cubicBezTo>
                  <a:cubicBezTo>
                    <a:pt x="230" y="88"/>
                    <a:pt x="230" y="88"/>
                    <a:pt x="230" y="88"/>
                  </a:cubicBezTo>
                  <a:cubicBezTo>
                    <a:pt x="230" y="89"/>
                    <a:pt x="230" y="89"/>
                    <a:pt x="229" y="89"/>
                  </a:cubicBezTo>
                  <a:cubicBezTo>
                    <a:pt x="229" y="89"/>
                    <a:pt x="229" y="90"/>
                    <a:pt x="228" y="90"/>
                  </a:cubicBezTo>
                  <a:cubicBezTo>
                    <a:pt x="228" y="91"/>
                    <a:pt x="227" y="90"/>
                    <a:pt x="227" y="91"/>
                  </a:cubicBezTo>
                  <a:cubicBezTo>
                    <a:pt x="227" y="91"/>
                    <a:pt x="227" y="91"/>
                    <a:pt x="227" y="91"/>
                  </a:cubicBezTo>
                  <a:cubicBezTo>
                    <a:pt x="226" y="91"/>
                    <a:pt x="226" y="91"/>
                    <a:pt x="226" y="91"/>
                  </a:cubicBezTo>
                  <a:cubicBezTo>
                    <a:pt x="225" y="92"/>
                    <a:pt x="225" y="92"/>
                    <a:pt x="225" y="92"/>
                  </a:cubicBezTo>
                  <a:cubicBezTo>
                    <a:pt x="225" y="93"/>
                    <a:pt x="224" y="93"/>
                    <a:pt x="224" y="93"/>
                  </a:cubicBezTo>
                  <a:cubicBezTo>
                    <a:pt x="222" y="94"/>
                    <a:pt x="221" y="94"/>
                    <a:pt x="219" y="94"/>
                  </a:cubicBezTo>
                  <a:cubicBezTo>
                    <a:pt x="219" y="94"/>
                    <a:pt x="219" y="94"/>
                    <a:pt x="219" y="94"/>
                  </a:cubicBezTo>
                  <a:cubicBezTo>
                    <a:pt x="218" y="95"/>
                    <a:pt x="219" y="96"/>
                    <a:pt x="218" y="96"/>
                  </a:cubicBezTo>
                  <a:cubicBezTo>
                    <a:pt x="218" y="96"/>
                    <a:pt x="218" y="96"/>
                    <a:pt x="218" y="96"/>
                  </a:cubicBezTo>
                  <a:cubicBezTo>
                    <a:pt x="216" y="96"/>
                    <a:pt x="215" y="97"/>
                    <a:pt x="214" y="97"/>
                  </a:cubicBezTo>
                  <a:cubicBezTo>
                    <a:pt x="214" y="98"/>
                    <a:pt x="214" y="98"/>
                    <a:pt x="214" y="98"/>
                  </a:cubicBezTo>
                  <a:cubicBezTo>
                    <a:pt x="213" y="99"/>
                    <a:pt x="213" y="99"/>
                    <a:pt x="214" y="99"/>
                  </a:cubicBezTo>
                  <a:cubicBezTo>
                    <a:pt x="214" y="100"/>
                    <a:pt x="214" y="99"/>
                    <a:pt x="215" y="99"/>
                  </a:cubicBezTo>
                  <a:cubicBezTo>
                    <a:pt x="215" y="99"/>
                    <a:pt x="216" y="100"/>
                    <a:pt x="216" y="100"/>
                  </a:cubicBezTo>
                  <a:cubicBezTo>
                    <a:pt x="216" y="100"/>
                    <a:pt x="216" y="100"/>
                    <a:pt x="216" y="101"/>
                  </a:cubicBezTo>
                  <a:cubicBezTo>
                    <a:pt x="216" y="101"/>
                    <a:pt x="215" y="101"/>
                    <a:pt x="214" y="101"/>
                  </a:cubicBezTo>
                  <a:cubicBezTo>
                    <a:pt x="214" y="101"/>
                    <a:pt x="213" y="101"/>
                    <a:pt x="213" y="101"/>
                  </a:cubicBezTo>
                  <a:cubicBezTo>
                    <a:pt x="212" y="100"/>
                    <a:pt x="211" y="99"/>
                    <a:pt x="210" y="99"/>
                  </a:cubicBezTo>
                  <a:cubicBezTo>
                    <a:pt x="209" y="99"/>
                    <a:pt x="208" y="100"/>
                    <a:pt x="207" y="100"/>
                  </a:cubicBezTo>
                  <a:cubicBezTo>
                    <a:pt x="207" y="100"/>
                    <a:pt x="206" y="100"/>
                    <a:pt x="205" y="100"/>
                  </a:cubicBezTo>
                  <a:cubicBezTo>
                    <a:pt x="205" y="100"/>
                    <a:pt x="205" y="101"/>
                    <a:pt x="205" y="101"/>
                  </a:cubicBezTo>
                  <a:cubicBezTo>
                    <a:pt x="205" y="102"/>
                    <a:pt x="204" y="102"/>
                    <a:pt x="204" y="102"/>
                  </a:cubicBezTo>
                  <a:cubicBezTo>
                    <a:pt x="203" y="102"/>
                    <a:pt x="203" y="102"/>
                    <a:pt x="203" y="102"/>
                  </a:cubicBezTo>
                  <a:cubicBezTo>
                    <a:pt x="202" y="102"/>
                    <a:pt x="202" y="102"/>
                    <a:pt x="202" y="102"/>
                  </a:cubicBezTo>
                  <a:cubicBezTo>
                    <a:pt x="202" y="102"/>
                    <a:pt x="202" y="102"/>
                    <a:pt x="202" y="103"/>
                  </a:cubicBezTo>
                  <a:cubicBezTo>
                    <a:pt x="199" y="103"/>
                    <a:pt x="197" y="104"/>
                    <a:pt x="195" y="105"/>
                  </a:cubicBezTo>
                  <a:cubicBezTo>
                    <a:pt x="195" y="105"/>
                    <a:pt x="194" y="106"/>
                    <a:pt x="194" y="106"/>
                  </a:cubicBezTo>
                  <a:cubicBezTo>
                    <a:pt x="194" y="106"/>
                    <a:pt x="195" y="106"/>
                    <a:pt x="195" y="106"/>
                  </a:cubicBezTo>
                  <a:cubicBezTo>
                    <a:pt x="195" y="107"/>
                    <a:pt x="196" y="107"/>
                    <a:pt x="197" y="107"/>
                  </a:cubicBezTo>
                  <a:cubicBezTo>
                    <a:pt x="198" y="107"/>
                    <a:pt x="199" y="107"/>
                    <a:pt x="200" y="107"/>
                  </a:cubicBezTo>
                  <a:cubicBezTo>
                    <a:pt x="200" y="107"/>
                    <a:pt x="201" y="107"/>
                    <a:pt x="201" y="108"/>
                  </a:cubicBezTo>
                  <a:cubicBezTo>
                    <a:pt x="201" y="109"/>
                    <a:pt x="201" y="109"/>
                    <a:pt x="200" y="109"/>
                  </a:cubicBezTo>
                  <a:cubicBezTo>
                    <a:pt x="199" y="110"/>
                    <a:pt x="199" y="110"/>
                    <a:pt x="198" y="110"/>
                  </a:cubicBezTo>
                  <a:cubicBezTo>
                    <a:pt x="196" y="109"/>
                    <a:pt x="195" y="109"/>
                    <a:pt x="194" y="109"/>
                  </a:cubicBezTo>
                  <a:cubicBezTo>
                    <a:pt x="194" y="109"/>
                    <a:pt x="193" y="108"/>
                    <a:pt x="193" y="108"/>
                  </a:cubicBezTo>
                  <a:cubicBezTo>
                    <a:pt x="193" y="108"/>
                    <a:pt x="192" y="109"/>
                    <a:pt x="192" y="109"/>
                  </a:cubicBezTo>
                  <a:cubicBezTo>
                    <a:pt x="192" y="109"/>
                    <a:pt x="192" y="110"/>
                    <a:pt x="192" y="110"/>
                  </a:cubicBezTo>
                  <a:cubicBezTo>
                    <a:pt x="193" y="110"/>
                    <a:pt x="193" y="110"/>
                    <a:pt x="193" y="111"/>
                  </a:cubicBezTo>
                  <a:cubicBezTo>
                    <a:pt x="193" y="111"/>
                    <a:pt x="193" y="111"/>
                    <a:pt x="193" y="111"/>
                  </a:cubicBezTo>
                  <a:cubicBezTo>
                    <a:pt x="194" y="112"/>
                    <a:pt x="193" y="112"/>
                    <a:pt x="192" y="112"/>
                  </a:cubicBezTo>
                  <a:cubicBezTo>
                    <a:pt x="192" y="112"/>
                    <a:pt x="191" y="112"/>
                    <a:pt x="191" y="112"/>
                  </a:cubicBezTo>
                  <a:cubicBezTo>
                    <a:pt x="191" y="113"/>
                    <a:pt x="192" y="114"/>
                    <a:pt x="192" y="114"/>
                  </a:cubicBezTo>
                  <a:cubicBezTo>
                    <a:pt x="191" y="114"/>
                    <a:pt x="191" y="114"/>
                    <a:pt x="191" y="115"/>
                  </a:cubicBezTo>
                  <a:cubicBezTo>
                    <a:pt x="191" y="115"/>
                    <a:pt x="190" y="115"/>
                    <a:pt x="190" y="116"/>
                  </a:cubicBezTo>
                  <a:cubicBezTo>
                    <a:pt x="189" y="116"/>
                    <a:pt x="189" y="116"/>
                    <a:pt x="188" y="116"/>
                  </a:cubicBezTo>
                  <a:cubicBezTo>
                    <a:pt x="188" y="116"/>
                    <a:pt x="188" y="116"/>
                    <a:pt x="187" y="116"/>
                  </a:cubicBezTo>
                  <a:cubicBezTo>
                    <a:pt x="187" y="116"/>
                    <a:pt x="187" y="116"/>
                    <a:pt x="187" y="117"/>
                  </a:cubicBezTo>
                  <a:cubicBezTo>
                    <a:pt x="187" y="117"/>
                    <a:pt x="187" y="118"/>
                    <a:pt x="187" y="118"/>
                  </a:cubicBezTo>
                  <a:cubicBezTo>
                    <a:pt x="187" y="118"/>
                    <a:pt x="187" y="119"/>
                    <a:pt x="187" y="119"/>
                  </a:cubicBezTo>
                  <a:cubicBezTo>
                    <a:pt x="187" y="119"/>
                    <a:pt x="187" y="119"/>
                    <a:pt x="187" y="119"/>
                  </a:cubicBezTo>
                  <a:cubicBezTo>
                    <a:pt x="186" y="119"/>
                    <a:pt x="187" y="120"/>
                    <a:pt x="187" y="120"/>
                  </a:cubicBezTo>
                  <a:cubicBezTo>
                    <a:pt x="187" y="121"/>
                    <a:pt x="187" y="122"/>
                    <a:pt x="188" y="122"/>
                  </a:cubicBezTo>
                  <a:cubicBezTo>
                    <a:pt x="188" y="123"/>
                    <a:pt x="189" y="123"/>
                    <a:pt x="190" y="124"/>
                  </a:cubicBezTo>
                  <a:cubicBezTo>
                    <a:pt x="191" y="124"/>
                    <a:pt x="191" y="124"/>
                    <a:pt x="192" y="124"/>
                  </a:cubicBezTo>
                  <a:cubicBezTo>
                    <a:pt x="193" y="124"/>
                    <a:pt x="193" y="124"/>
                    <a:pt x="194" y="123"/>
                  </a:cubicBezTo>
                  <a:cubicBezTo>
                    <a:pt x="195" y="123"/>
                    <a:pt x="196" y="122"/>
                    <a:pt x="197" y="122"/>
                  </a:cubicBezTo>
                  <a:cubicBezTo>
                    <a:pt x="197" y="121"/>
                    <a:pt x="197" y="121"/>
                    <a:pt x="198" y="120"/>
                  </a:cubicBezTo>
                  <a:cubicBezTo>
                    <a:pt x="198" y="120"/>
                    <a:pt x="200" y="120"/>
                    <a:pt x="200" y="119"/>
                  </a:cubicBezTo>
                  <a:cubicBezTo>
                    <a:pt x="200" y="118"/>
                    <a:pt x="200" y="118"/>
                    <a:pt x="200" y="118"/>
                  </a:cubicBezTo>
                  <a:cubicBezTo>
                    <a:pt x="200" y="118"/>
                    <a:pt x="201" y="118"/>
                    <a:pt x="201" y="118"/>
                  </a:cubicBezTo>
                  <a:cubicBezTo>
                    <a:pt x="202" y="118"/>
                    <a:pt x="202" y="118"/>
                    <a:pt x="203" y="118"/>
                  </a:cubicBezTo>
                  <a:cubicBezTo>
                    <a:pt x="203" y="118"/>
                    <a:pt x="203" y="118"/>
                    <a:pt x="203" y="118"/>
                  </a:cubicBezTo>
                  <a:cubicBezTo>
                    <a:pt x="203" y="118"/>
                    <a:pt x="203" y="118"/>
                    <a:pt x="203" y="118"/>
                  </a:cubicBezTo>
                  <a:cubicBezTo>
                    <a:pt x="203" y="119"/>
                    <a:pt x="204" y="120"/>
                    <a:pt x="203" y="120"/>
                  </a:cubicBezTo>
                  <a:cubicBezTo>
                    <a:pt x="203" y="121"/>
                    <a:pt x="202" y="121"/>
                    <a:pt x="202" y="121"/>
                  </a:cubicBezTo>
                  <a:cubicBezTo>
                    <a:pt x="201" y="122"/>
                    <a:pt x="201" y="123"/>
                    <a:pt x="201" y="124"/>
                  </a:cubicBezTo>
                  <a:cubicBezTo>
                    <a:pt x="201" y="126"/>
                    <a:pt x="201" y="128"/>
                    <a:pt x="200" y="130"/>
                  </a:cubicBezTo>
                  <a:cubicBezTo>
                    <a:pt x="200" y="130"/>
                    <a:pt x="200" y="131"/>
                    <a:pt x="200" y="131"/>
                  </a:cubicBezTo>
                  <a:cubicBezTo>
                    <a:pt x="200" y="131"/>
                    <a:pt x="200" y="131"/>
                    <a:pt x="199" y="132"/>
                  </a:cubicBezTo>
                  <a:cubicBezTo>
                    <a:pt x="199" y="132"/>
                    <a:pt x="200" y="133"/>
                    <a:pt x="199" y="134"/>
                  </a:cubicBezTo>
                  <a:cubicBezTo>
                    <a:pt x="199" y="135"/>
                    <a:pt x="198" y="135"/>
                    <a:pt x="199" y="136"/>
                  </a:cubicBezTo>
                  <a:cubicBezTo>
                    <a:pt x="199" y="136"/>
                    <a:pt x="199" y="136"/>
                    <a:pt x="199" y="136"/>
                  </a:cubicBezTo>
                  <a:cubicBezTo>
                    <a:pt x="199" y="137"/>
                    <a:pt x="199" y="137"/>
                    <a:pt x="198" y="138"/>
                  </a:cubicBezTo>
                  <a:cubicBezTo>
                    <a:pt x="198" y="138"/>
                    <a:pt x="197" y="138"/>
                    <a:pt x="197" y="138"/>
                  </a:cubicBezTo>
                  <a:cubicBezTo>
                    <a:pt x="197" y="138"/>
                    <a:pt x="196" y="139"/>
                    <a:pt x="196" y="139"/>
                  </a:cubicBezTo>
                  <a:cubicBezTo>
                    <a:pt x="195" y="139"/>
                    <a:pt x="194" y="139"/>
                    <a:pt x="194" y="139"/>
                  </a:cubicBezTo>
                  <a:cubicBezTo>
                    <a:pt x="193" y="138"/>
                    <a:pt x="192" y="138"/>
                    <a:pt x="192" y="138"/>
                  </a:cubicBezTo>
                  <a:cubicBezTo>
                    <a:pt x="192" y="139"/>
                    <a:pt x="192" y="139"/>
                    <a:pt x="192" y="139"/>
                  </a:cubicBezTo>
                  <a:cubicBezTo>
                    <a:pt x="192" y="140"/>
                    <a:pt x="192" y="140"/>
                    <a:pt x="192" y="140"/>
                  </a:cubicBezTo>
                  <a:cubicBezTo>
                    <a:pt x="192" y="140"/>
                    <a:pt x="191" y="140"/>
                    <a:pt x="191" y="140"/>
                  </a:cubicBezTo>
                  <a:cubicBezTo>
                    <a:pt x="190" y="139"/>
                    <a:pt x="189" y="138"/>
                    <a:pt x="188" y="139"/>
                  </a:cubicBezTo>
                  <a:cubicBezTo>
                    <a:pt x="188" y="139"/>
                    <a:pt x="188" y="140"/>
                    <a:pt x="189" y="141"/>
                  </a:cubicBezTo>
                  <a:cubicBezTo>
                    <a:pt x="189" y="141"/>
                    <a:pt x="189" y="142"/>
                    <a:pt x="189" y="142"/>
                  </a:cubicBezTo>
                  <a:cubicBezTo>
                    <a:pt x="189" y="142"/>
                    <a:pt x="190" y="142"/>
                    <a:pt x="190" y="142"/>
                  </a:cubicBezTo>
                  <a:cubicBezTo>
                    <a:pt x="191" y="141"/>
                    <a:pt x="191" y="141"/>
                    <a:pt x="192" y="141"/>
                  </a:cubicBezTo>
                  <a:cubicBezTo>
                    <a:pt x="192" y="141"/>
                    <a:pt x="192" y="141"/>
                    <a:pt x="192" y="141"/>
                  </a:cubicBezTo>
                  <a:cubicBezTo>
                    <a:pt x="193" y="141"/>
                    <a:pt x="193" y="142"/>
                    <a:pt x="193" y="142"/>
                  </a:cubicBezTo>
                  <a:cubicBezTo>
                    <a:pt x="193" y="143"/>
                    <a:pt x="193" y="143"/>
                    <a:pt x="194" y="143"/>
                  </a:cubicBezTo>
                  <a:cubicBezTo>
                    <a:pt x="195" y="142"/>
                    <a:pt x="195" y="142"/>
                    <a:pt x="195" y="142"/>
                  </a:cubicBezTo>
                  <a:cubicBezTo>
                    <a:pt x="195" y="141"/>
                    <a:pt x="195" y="141"/>
                    <a:pt x="196" y="141"/>
                  </a:cubicBezTo>
                  <a:cubicBezTo>
                    <a:pt x="196" y="140"/>
                    <a:pt x="197" y="140"/>
                    <a:pt x="197" y="141"/>
                  </a:cubicBezTo>
                  <a:cubicBezTo>
                    <a:pt x="198" y="142"/>
                    <a:pt x="197" y="142"/>
                    <a:pt x="198" y="143"/>
                  </a:cubicBezTo>
                  <a:cubicBezTo>
                    <a:pt x="198" y="143"/>
                    <a:pt x="198" y="143"/>
                    <a:pt x="198" y="143"/>
                  </a:cubicBezTo>
                  <a:cubicBezTo>
                    <a:pt x="199" y="143"/>
                    <a:pt x="200" y="142"/>
                    <a:pt x="201" y="142"/>
                  </a:cubicBezTo>
                  <a:cubicBezTo>
                    <a:pt x="201" y="141"/>
                    <a:pt x="201" y="141"/>
                    <a:pt x="202" y="140"/>
                  </a:cubicBezTo>
                  <a:cubicBezTo>
                    <a:pt x="202" y="140"/>
                    <a:pt x="203" y="139"/>
                    <a:pt x="204" y="139"/>
                  </a:cubicBezTo>
                  <a:cubicBezTo>
                    <a:pt x="205" y="140"/>
                    <a:pt x="205" y="141"/>
                    <a:pt x="206" y="141"/>
                  </a:cubicBezTo>
                  <a:cubicBezTo>
                    <a:pt x="206" y="141"/>
                    <a:pt x="206" y="140"/>
                    <a:pt x="207" y="140"/>
                  </a:cubicBezTo>
                  <a:cubicBezTo>
                    <a:pt x="207" y="140"/>
                    <a:pt x="208" y="140"/>
                    <a:pt x="208" y="140"/>
                  </a:cubicBezTo>
                  <a:cubicBezTo>
                    <a:pt x="209" y="139"/>
                    <a:pt x="209" y="138"/>
                    <a:pt x="210" y="138"/>
                  </a:cubicBezTo>
                  <a:cubicBezTo>
                    <a:pt x="211" y="137"/>
                    <a:pt x="211" y="136"/>
                    <a:pt x="212" y="135"/>
                  </a:cubicBezTo>
                  <a:cubicBezTo>
                    <a:pt x="212" y="134"/>
                    <a:pt x="213" y="133"/>
                    <a:pt x="214" y="132"/>
                  </a:cubicBezTo>
                  <a:cubicBezTo>
                    <a:pt x="214" y="131"/>
                    <a:pt x="215" y="131"/>
                    <a:pt x="215" y="130"/>
                  </a:cubicBezTo>
                  <a:cubicBezTo>
                    <a:pt x="215" y="129"/>
                    <a:pt x="215" y="129"/>
                    <a:pt x="215" y="128"/>
                  </a:cubicBezTo>
                  <a:cubicBezTo>
                    <a:pt x="216" y="128"/>
                    <a:pt x="216" y="128"/>
                    <a:pt x="216" y="128"/>
                  </a:cubicBezTo>
                  <a:cubicBezTo>
                    <a:pt x="217" y="128"/>
                    <a:pt x="219" y="128"/>
                    <a:pt x="220" y="127"/>
                  </a:cubicBezTo>
                  <a:cubicBezTo>
                    <a:pt x="220" y="127"/>
                    <a:pt x="220" y="127"/>
                    <a:pt x="220" y="127"/>
                  </a:cubicBezTo>
                  <a:cubicBezTo>
                    <a:pt x="220" y="127"/>
                    <a:pt x="220" y="127"/>
                    <a:pt x="220" y="126"/>
                  </a:cubicBezTo>
                  <a:cubicBezTo>
                    <a:pt x="220" y="126"/>
                    <a:pt x="219" y="126"/>
                    <a:pt x="219" y="126"/>
                  </a:cubicBezTo>
                  <a:cubicBezTo>
                    <a:pt x="218" y="125"/>
                    <a:pt x="218" y="125"/>
                    <a:pt x="218" y="124"/>
                  </a:cubicBezTo>
                  <a:cubicBezTo>
                    <a:pt x="219" y="124"/>
                    <a:pt x="219" y="124"/>
                    <a:pt x="220" y="124"/>
                  </a:cubicBezTo>
                  <a:cubicBezTo>
                    <a:pt x="221" y="125"/>
                    <a:pt x="222" y="126"/>
                    <a:pt x="223" y="125"/>
                  </a:cubicBezTo>
                  <a:cubicBezTo>
                    <a:pt x="224" y="125"/>
                    <a:pt x="224" y="124"/>
                    <a:pt x="224" y="123"/>
                  </a:cubicBezTo>
                  <a:cubicBezTo>
                    <a:pt x="224" y="123"/>
                    <a:pt x="224" y="122"/>
                    <a:pt x="224" y="122"/>
                  </a:cubicBezTo>
                  <a:cubicBezTo>
                    <a:pt x="224" y="121"/>
                    <a:pt x="223" y="121"/>
                    <a:pt x="222" y="121"/>
                  </a:cubicBezTo>
                  <a:cubicBezTo>
                    <a:pt x="222" y="121"/>
                    <a:pt x="221" y="121"/>
                    <a:pt x="220" y="121"/>
                  </a:cubicBezTo>
                  <a:cubicBezTo>
                    <a:pt x="220" y="121"/>
                    <a:pt x="220" y="121"/>
                    <a:pt x="219" y="121"/>
                  </a:cubicBezTo>
                  <a:cubicBezTo>
                    <a:pt x="219" y="121"/>
                    <a:pt x="219" y="121"/>
                    <a:pt x="219" y="121"/>
                  </a:cubicBezTo>
                  <a:cubicBezTo>
                    <a:pt x="219" y="120"/>
                    <a:pt x="219" y="120"/>
                    <a:pt x="220" y="120"/>
                  </a:cubicBezTo>
                  <a:cubicBezTo>
                    <a:pt x="220" y="120"/>
                    <a:pt x="221" y="120"/>
                    <a:pt x="222" y="120"/>
                  </a:cubicBezTo>
                  <a:cubicBezTo>
                    <a:pt x="222" y="120"/>
                    <a:pt x="223" y="120"/>
                    <a:pt x="223" y="119"/>
                  </a:cubicBezTo>
                  <a:cubicBezTo>
                    <a:pt x="223" y="119"/>
                    <a:pt x="223" y="119"/>
                    <a:pt x="223" y="119"/>
                  </a:cubicBezTo>
                  <a:cubicBezTo>
                    <a:pt x="223" y="117"/>
                    <a:pt x="223" y="115"/>
                    <a:pt x="224" y="114"/>
                  </a:cubicBezTo>
                  <a:cubicBezTo>
                    <a:pt x="224" y="114"/>
                    <a:pt x="224" y="113"/>
                    <a:pt x="224" y="113"/>
                  </a:cubicBezTo>
                  <a:cubicBezTo>
                    <a:pt x="225" y="113"/>
                    <a:pt x="225" y="113"/>
                    <a:pt x="226" y="113"/>
                  </a:cubicBezTo>
                  <a:cubicBezTo>
                    <a:pt x="226" y="112"/>
                    <a:pt x="226" y="111"/>
                    <a:pt x="227" y="111"/>
                  </a:cubicBezTo>
                  <a:cubicBezTo>
                    <a:pt x="227" y="111"/>
                    <a:pt x="227" y="110"/>
                    <a:pt x="228" y="110"/>
                  </a:cubicBezTo>
                  <a:cubicBezTo>
                    <a:pt x="228" y="110"/>
                    <a:pt x="228" y="110"/>
                    <a:pt x="228" y="110"/>
                  </a:cubicBezTo>
                  <a:cubicBezTo>
                    <a:pt x="228" y="109"/>
                    <a:pt x="228" y="109"/>
                    <a:pt x="228" y="109"/>
                  </a:cubicBezTo>
                  <a:cubicBezTo>
                    <a:pt x="229" y="108"/>
                    <a:pt x="229" y="108"/>
                    <a:pt x="229" y="108"/>
                  </a:cubicBezTo>
                  <a:cubicBezTo>
                    <a:pt x="230" y="108"/>
                    <a:pt x="230" y="108"/>
                    <a:pt x="231" y="108"/>
                  </a:cubicBezTo>
                  <a:cubicBezTo>
                    <a:pt x="231" y="107"/>
                    <a:pt x="232" y="107"/>
                    <a:pt x="232" y="107"/>
                  </a:cubicBezTo>
                  <a:cubicBezTo>
                    <a:pt x="233" y="107"/>
                    <a:pt x="234" y="106"/>
                    <a:pt x="235" y="106"/>
                  </a:cubicBezTo>
                  <a:cubicBezTo>
                    <a:pt x="236" y="106"/>
                    <a:pt x="237" y="106"/>
                    <a:pt x="237" y="106"/>
                  </a:cubicBezTo>
                  <a:cubicBezTo>
                    <a:pt x="238" y="106"/>
                    <a:pt x="238" y="106"/>
                    <a:pt x="238" y="106"/>
                  </a:cubicBezTo>
                  <a:cubicBezTo>
                    <a:pt x="239" y="106"/>
                    <a:pt x="238" y="105"/>
                    <a:pt x="239" y="105"/>
                  </a:cubicBezTo>
                  <a:cubicBezTo>
                    <a:pt x="239" y="105"/>
                    <a:pt x="239" y="104"/>
                    <a:pt x="240" y="104"/>
                  </a:cubicBezTo>
                  <a:cubicBezTo>
                    <a:pt x="241" y="104"/>
                    <a:pt x="241" y="103"/>
                    <a:pt x="241" y="102"/>
                  </a:cubicBezTo>
                  <a:cubicBezTo>
                    <a:pt x="242" y="101"/>
                    <a:pt x="243" y="101"/>
                    <a:pt x="244" y="100"/>
                  </a:cubicBezTo>
                  <a:cubicBezTo>
                    <a:pt x="244" y="100"/>
                    <a:pt x="244" y="99"/>
                    <a:pt x="244" y="99"/>
                  </a:cubicBezTo>
                  <a:cubicBezTo>
                    <a:pt x="245" y="98"/>
                    <a:pt x="245" y="98"/>
                    <a:pt x="246" y="97"/>
                  </a:cubicBezTo>
                  <a:cubicBezTo>
                    <a:pt x="246" y="97"/>
                    <a:pt x="247" y="97"/>
                    <a:pt x="247" y="96"/>
                  </a:cubicBezTo>
                  <a:cubicBezTo>
                    <a:pt x="248" y="96"/>
                    <a:pt x="248" y="96"/>
                    <a:pt x="249" y="96"/>
                  </a:cubicBezTo>
                  <a:cubicBezTo>
                    <a:pt x="250" y="96"/>
                    <a:pt x="250" y="96"/>
                    <a:pt x="251" y="96"/>
                  </a:cubicBezTo>
                  <a:cubicBezTo>
                    <a:pt x="252" y="97"/>
                    <a:pt x="254" y="98"/>
                    <a:pt x="254" y="99"/>
                  </a:cubicBezTo>
                  <a:cubicBezTo>
                    <a:pt x="254" y="100"/>
                    <a:pt x="254" y="101"/>
                    <a:pt x="254" y="101"/>
                  </a:cubicBezTo>
                  <a:cubicBezTo>
                    <a:pt x="253" y="102"/>
                    <a:pt x="253" y="102"/>
                    <a:pt x="252" y="102"/>
                  </a:cubicBezTo>
                  <a:cubicBezTo>
                    <a:pt x="251" y="102"/>
                    <a:pt x="250" y="103"/>
                    <a:pt x="250" y="104"/>
                  </a:cubicBezTo>
                  <a:cubicBezTo>
                    <a:pt x="250" y="104"/>
                    <a:pt x="250" y="104"/>
                    <a:pt x="249" y="105"/>
                  </a:cubicBezTo>
                  <a:cubicBezTo>
                    <a:pt x="249" y="105"/>
                    <a:pt x="249" y="105"/>
                    <a:pt x="249" y="105"/>
                  </a:cubicBezTo>
                  <a:cubicBezTo>
                    <a:pt x="247" y="106"/>
                    <a:pt x="245" y="107"/>
                    <a:pt x="243" y="108"/>
                  </a:cubicBezTo>
                  <a:cubicBezTo>
                    <a:pt x="242" y="108"/>
                    <a:pt x="241" y="109"/>
                    <a:pt x="241" y="110"/>
                  </a:cubicBezTo>
                  <a:cubicBezTo>
                    <a:pt x="241" y="110"/>
                    <a:pt x="240" y="110"/>
                    <a:pt x="240" y="110"/>
                  </a:cubicBezTo>
                  <a:cubicBezTo>
                    <a:pt x="240" y="111"/>
                    <a:pt x="239" y="111"/>
                    <a:pt x="239" y="111"/>
                  </a:cubicBezTo>
                  <a:cubicBezTo>
                    <a:pt x="238" y="111"/>
                    <a:pt x="237" y="111"/>
                    <a:pt x="237" y="111"/>
                  </a:cubicBezTo>
                  <a:cubicBezTo>
                    <a:pt x="237" y="112"/>
                    <a:pt x="237" y="112"/>
                    <a:pt x="237" y="112"/>
                  </a:cubicBezTo>
                  <a:cubicBezTo>
                    <a:pt x="237" y="113"/>
                    <a:pt x="237" y="113"/>
                    <a:pt x="236" y="113"/>
                  </a:cubicBezTo>
                  <a:cubicBezTo>
                    <a:pt x="236" y="114"/>
                    <a:pt x="237" y="115"/>
                    <a:pt x="237" y="115"/>
                  </a:cubicBezTo>
                  <a:cubicBezTo>
                    <a:pt x="236" y="116"/>
                    <a:pt x="236" y="117"/>
                    <a:pt x="236" y="118"/>
                  </a:cubicBezTo>
                  <a:cubicBezTo>
                    <a:pt x="236" y="118"/>
                    <a:pt x="236" y="118"/>
                    <a:pt x="236" y="118"/>
                  </a:cubicBezTo>
                  <a:cubicBezTo>
                    <a:pt x="236" y="118"/>
                    <a:pt x="236" y="118"/>
                    <a:pt x="236" y="118"/>
                  </a:cubicBezTo>
                  <a:cubicBezTo>
                    <a:pt x="235" y="118"/>
                    <a:pt x="235" y="119"/>
                    <a:pt x="235" y="119"/>
                  </a:cubicBezTo>
                  <a:cubicBezTo>
                    <a:pt x="234" y="120"/>
                    <a:pt x="234" y="120"/>
                    <a:pt x="234" y="120"/>
                  </a:cubicBezTo>
                  <a:cubicBezTo>
                    <a:pt x="234" y="121"/>
                    <a:pt x="234" y="121"/>
                    <a:pt x="234" y="121"/>
                  </a:cubicBezTo>
                  <a:cubicBezTo>
                    <a:pt x="234" y="121"/>
                    <a:pt x="234" y="122"/>
                    <a:pt x="234" y="122"/>
                  </a:cubicBezTo>
                  <a:cubicBezTo>
                    <a:pt x="234" y="122"/>
                    <a:pt x="234" y="122"/>
                    <a:pt x="235" y="122"/>
                  </a:cubicBezTo>
                  <a:cubicBezTo>
                    <a:pt x="235" y="122"/>
                    <a:pt x="236" y="122"/>
                    <a:pt x="236" y="123"/>
                  </a:cubicBezTo>
                  <a:cubicBezTo>
                    <a:pt x="237" y="123"/>
                    <a:pt x="236" y="124"/>
                    <a:pt x="237" y="125"/>
                  </a:cubicBezTo>
                  <a:cubicBezTo>
                    <a:pt x="237" y="125"/>
                    <a:pt x="238" y="125"/>
                    <a:pt x="238" y="125"/>
                  </a:cubicBezTo>
                  <a:cubicBezTo>
                    <a:pt x="238" y="126"/>
                    <a:pt x="238" y="126"/>
                    <a:pt x="238" y="126"/>
                  </a:cubicBezTo>
                  <a:cubicBezTo>
                    <a:pt x="238" y="126"/>
                    <a:pt x="239" y="126"/>
                    <a:pt x="239" y="126"/>
                  </a:cubicBezTo>
                  <a:cubicBezTo>
                    <a:pt x="241" y="126"/>
                    <a:pt x="242" y="126"/>
                    <a:pt x="243" y="126"/>
                  </a:cubicBezTo>
                  <a:cubicBezTo>
                    <a:pt x="244" y="126"/>
                    <a:pt x="244" y="126"/>
                    <a:pt x="244" y="126"/>
                  </a:cubicBezTo>
                  <a:cubicBezTo>
                    <a:pt x="244" y="126"/>
                    <a:pt x="244" y="126"/>
                    <a:pt x="245" y="125"/>
                  </a:cubicBezTo>
                  <a:cubicBezTo>
                    <a:pt x="245" y="125"/>
                    <a:pt x="245" y="125"/>
                    <a:pt x="246" y="125"/>
                  </a:cubicBezTo>
                  <a:cubicBezTo>
                    <a:pt x="246" y="125"/>
                    <a:pt x="246" y="125"/>
                    <a:pt x="246" y="125"/>
                  </a:cubicBezTo>
                  <a:cubicBezTo>
                    <a:pt x="247" y="125"/>
                    <a:pt x="248" y="125"/>
                    <a:pt x="248" y="125"/>
                  </a:cubicBezTo>
                  <a:cubicBezTo>
                    <a:pt x="249" y="125"/>
                    <a:pt x="249" y="125"/>
                    <a:pt x="250" y="125"/>
                  </a:cubicBezTo>
                  <a:cubicBezTo>
                    <a:pt x="250" y="125"/>
                    <a:pt x="251" y="125"/>
                    <a:pt x="251" y="126"/>
                  </a:cubicBezTo>
                  <a:cubicBezTo>
                    <a:pt x="251" y="126"/>
                    <a:pt x="251" y="126"/>
                    <a:pt x="252" y="126"/>
                  </a:cubicBezTo>
                  <a:cubicBezTo>
                    <a:pt x="252" y="126"/>
                    <a:pt x="252" y="126"/>
                    <a:pt x="253" y="126"/>
                  </a:cubicBezTo>
                  <a:cubicBezTo>
                    <a:pt x="254" y="125"/>
                    <a:pt x="255" y="126"/>
                    <a:pt x="255" y="127"/>
                  </a:cubicBezTo>
                  <a:cubicBezTo>
                    <a:pt x="256" y="127"/>
                    <a:pt x="256" y="127"/>
                    <a:pt x="256" y="127"/>
                  </a:cubicBezTo>
                  <a:cubicBezTo>
                    <a:pt x="256" y="128"/>
                    <a:pt x="258" y="128"/>
                    <a:pt x="258" y="129"/>
                  </a:cubicBezTo>
                  <a:cubicBezTo>
                    <a:pt x="258" y="130"/>
                    <a:pt x="258" y="130"/>
                    <a:pt x="258" y="130"/>
                  </a:cubicBezTo>
                  <a:cubicBezTo>
                    <a:pt x="258" y="130"/>
                    <a:pt x="258" y="130"/>
                    <a:pt x="258" y="130"/>
                  </a:cubicBezTo>
                  <a:cubicBezTo>
                    <a:pt x="256" y="131"/>
                    <a:pt x="254" y="130"/>
                    <a:pt x="253" y="131"/>
                  </a:cubicBezTo>
                  <a:cubicBezTo>
                    <a:pt x="252" y="131"/>
                    <a:pt x="251" y="132"/>
                    <a:pt x="250" y="131"/>
                  </a:cubicBezTo>
                  <a:cubicBezTo>
                    <a:pt x="249" y="131"/>
                    <a:pt x="248" y="131"/>
                    <a:pt x="248" y="131"/>
                  </a:cubicBezTo>
                  <a:cubicBezTo>
                    <a:pt x="247" y="131"/>
                    <a:pt x="247" y="131"/>
                    <a:pt x="247" y="131"/>
                  </a:cubicBezTo>
                  <a:cubicBezTo>
                    <a:pt x="246" y="131"/>
                    <a:pt x="246" y="130"/>
                    <a:pt x="246" y="130"/>
                  </a:cubicBezTo>
                  <a:cubicBezTo>
                    <a:pt x="245" y="130"/>
                    <a:pt x="243" y="130"/>
                    <a:pt x="242" y="130"/>
                  </a:cubicBezTo>
                  <a:cubicBezTo>
                    <a:pt x="240" y="130"/>
                    <a:pt x="238" y="130"/>
                    <a:pt x="237" y="130"/>
                  </a:cubicBezTo>
                  <a:cubicBezTo>
                    <a:pt x="237" y="130"/>
                    <a:pt x="237" y="131"/>
                    <a:pt x="237" y="131"/>
                  </a:cubicBezTo>
                  <a:cubicBezTo>
                    <a:pt x="237" y="131"/>
                    <a:pt x="237" y="131"/>
                    <a:pt x="237" y="131"/>
                  </a:cubicBezTo>
                  <a:cubicBezTo>
                    <a:pt x="237" y="132"/>
                    <a:pt x="237" y="133"/>
                    <a:pt x="237" y="134"/>
                  </a:cubicBezTo>
                  <a:cubicBezTo>
                    <a:pt x="237" y="134"/>
                    <a:pt x="237" y="134"/>
                    <a:pt x="237" y="134"/>
                  </a:cubicBezTo>
                  <a:cubicBezTo>
                    <a:pt x="237" y="134"/>
                    <a:pt x="237" y="135"/>
                    <a:pt x="238" y="135"/>
                  </a:cubicBezTo>
                  <a:cubicBezTo>
                    <a:pt x="238" y="135"/>
                    <a:pt x="238" y="136"/>
                    <a:pt x="238" y="136"/>
                  </a:cubicBezTo>
                  <a:cubicBezTo>
                    <a:pt x="238" y="136"/>
                    <a:pt x="238" y="137"/>
                    <a:pt x="238" y="137"/>
                  </a:cubicBezTo>
                  <a:cubicBezTo>
                    <a:pt x="238" y="137"/>
                    <a:pt x="237" y="137"/>
                    <a:pt x="237" y="137"/>
                  </a:cubicBezTo>
                  <a:cubicBezTo>
                    <a:pt x="237" y="138"/>
                    <a:pt x="237" y="139"/>
                    <a:pt x="237" y="139"/>
                  </a:cubicBezTo>
                  <a:cubicBezTo>
                    <a:pt x="237" y="139"/>
                    <a:pt x="237" y="139"/>
                    <a:pt x="236" y="140"/>
                  </a:cubicBezTo>
                  <a:cubicBezTo>
                    <a:pt x="236" y="140"/>
                    <a:pt x="236" y="141"/>
                    <a:pt x="236" y="141"/>
                  </a:cubicBezTo>
                  <a:cubicBezTo>
                    <a:pt x="235" y="141"/>
                    <a:pt x="235" y="142"/>
                    <a:pt x="234" y="143"/>
                  </a:cubicBezTo>
                  <a:cubicBezTo>
                    <a:pt x="233" y="143"/>
                    <a:pt x="233" y="143"/>
                    <a:pt x="232" y="142"/>
                  </a:cubicBezTo>
                  <a:cubicBezTo>
                    <a:pt x="232" y="141"/>
                    <a:pt x="231" y="140"/>
                    <a:pt x="231" y="139"/>
                  </a:cubicBezTo>
                  <a:cubicBezTo>
                    <a:pt x="231" y="139"/>
                    <a:pt x="231" y="139"/>
                    <a:pt x="231" y="139"/>
                  </a:cubicBezTo>
                  <a:cubicBezTo>
                    <a:pt x="231" y="138"/>
                    <a:pt x="231" y="138"/>
                    <a:pt x="230" y="138"/>
                  </a:cubicBezTo>
                  <a:cubicBezTo>
                    <a:pt x="230" y="138"/>
                    <a:pt x="229" y="138"/>
                    <a:pt x="228" y="138"/>
                  </a:cubicBezTo>
                  <a:cubicBezTo>
                    <a:pt x="227" y="139"/>
                    <a:pt x="226" y="139"/>
                    <a:pt x="226" y="140"/>
                  </a:cubicBezTo>
                  <a:cubicBezTo>
                    <a:pt x="226" y="141"/>
                    <a:pt x="226" y="142"/>
                    <a:pt x="226" y="143"/>
                  </a:cubicBezTo>
                  <a:cubicBezTo>
                    <a:pt x="226" y="143"/>
                    <a:pt x="225" y="143"/>
                    <a:pt x="225" y="143"/>
                  </a:cubicBezTo>
                  <a:cubicBezTo>
                    <a:pt x="225" y="143"/>
                    <a:pt x="224" y="143"/>
                    <a:pt x="224" y="143"/>
                  </a:cubicBezTo>
                  <a:cubicBezTo>
                    <a:pt x="224" y="144"/>
                    <a:pt x="224" y="144"/>
                    <a:pt x="224" y="144"/>
                  </a:cubicBezTo>
                  <a:cubicBezTo>
                    <a:pt x="224" y="144"/>
                    <a:pt x="224" y="144"/>
                    <a:pt x="224" y="144"/>
                  </a:cubicBezTo>
                  <a:cubicBezTo>
                    <a:pt x="224" y="145"/>
                    <a:pt x="224" y="146"/>
                    <a:pt x="224" y="146"/>
                  </a:cubicBezTo>
                  <a:cubicBezTo>
                    <a:pt x="223" y="147"/>
                    <a:pt x="223" y="147"/>
                    <a:pt x="223" y="147"/>
                  </a:cubicBezTo>
                  <a:cubicBezTo>
                    <a:pt x="223" y="148"/>
                    <a:pt x="222" y="149"/>
                    <a:pt x="222" y="149"/>
                  </a:cubicBezTo>
                  <a:cubicBezTo>
                    <a:pt x="222" y="150"/>
                    <a:pt x="222" y="150"/>
                    <a:pt x="221" y="151"/>
                  </a:cubicBezTo>
                  <a:cubicBezTo>
                    <a:pt x="221" y="151"/>
                    <a:pt x="220" y="151"/>
                    <a:pt x="220" y="151"/>
                  </a:cubicBezTo>
                  <a:cubicBezTo>
                    <a:pt x="220" y="151"/>
                    <a:pt x="219" y="151"/>
                    <a:pt x="219" y="151"/>
                  </a:cubicBezTo>
                  <a:cubicBezTo>
                    <a:pt x="219" y="151"/>
                    <a:pt x="219" y="151"/>
                    <a:pt x="219" y="151"/>
                  </a:cubicBezTo>
                  <a:cubicBezTo>
                    <a:pt x="218" y="150"/>
                    <a:pt x="217" y="150"/>
                    <a:pt x="217" y="151"/>
                  </a:cubicBezTo>
                  <a:cubicBezTo>
                    <a:pt x="216" y="151"/>
                    <a:pt x="215" y="152"/>
                    <a:pt x="215" y="153"/>
                  </a:cubicBezTo>
                  <a:cubicBezTo>
                    <a:pt x="215" y="153"/>
                    <a:pt x="215" y="153"/>
                    <a:pt x="215" y="154"/>
                  </a:cubicBezTo>
                  <a:cubicBezTo>
                    <a:pt x="215" y="154"/>
                    <a:pt x="215" y="154"/>
                    <a:pt x="214" y="154"/>
                  </a:cubicBezTo>
                  <a:cubicBezTo>
                    <a:pt x="214" y="154"/>
                    <a:pt x="213" y="154"/>
                    <a:pt x="213" y="154"/>
                  </a:cubicBezTo>
                  <a:cubicBezTo>
                    <a:pt x="212" y="154"/>
                    <a:pt x="212" y="154"/>
                    <a:pt x="212" y="154"/>
                  </a:cubicBezTo>
                  <a:cubicBezTo>
                    <a:pt x="212" y="153"/>
                    <a:pt x="212" y="153"/>
                    <a:pt x="212" y="153"/>
                  </a:cubicBezTo>
                  <a:cubicBezTo>
                    <a:pt x="211" y="152"/>
                    <a:pt x="211" y="152"/>
                    <a:pt x="211" y="151"/>
                  </a:cubicBezTo>
                  <a:cubicBezTo>
                    <a:pt x="211" y="150"/>
                    <a:pt x="211" y="150"/>
                    <a:pt x="211" y="150"/>
                  </a:cubicBezTo>
                  <a:cubicBezTo>
                    <a:pt x="210" y="150"/>
                    <a:pt x="210" y="149"/>
                    <a:pt x="210" y="149"/>
                  </a:cubicBezTo>
                  <a:cubicBezTo>
                    <a:pt x="209" y="149"/>
                    <a:pt x="209" y="149"/>
                    <a:pt x="208" y="149"/>
                  </a:cubicBezTo>
                  <a:cubicBezTo>
                    <a:pt x="207" y="149"/>
                    <a:pt x="207" y="149"/>
                    <a:pt x="207" y="150"/>
                  </a:cubicBezTo>
                  <a:cubicBezTo>
                    <a:pt x="206" y="150"/>
                    <a:pt x="207" y="150"/>
                    <a:pt x="206" y="151"/>
                  </a:cubicBezTo>
                  <a:cubicBezTo>
                    <a:pt x="206" y="151"/>
                    <a:pt x="205" y="151"/>
                    <a:pt x="205" y="151"/>
                  </a:cubicBezTo>
                  <a:cubicBezTo>
                    <a:pt x="204" y="151"/>
                    <a:pt x="204" y="151"/>
                    <a:pt x="203" y="151"/>
                  </a:cubicBezTo>
                  <a:cubicBezTo>
                    <a:pt x="202" y="151"/>
                    <a:pt x="201" y="152"/>
                    <a:pt x="200" y="151"/>
                  </a:cubicBezTo>
                  <a:cubicBezTo>
                    <a:pt x="200" y="151"/>
                    <a:pt x="199" y="151"/>
                    <a:pt x="199" y="151"/>
                  </a:cubicBezTo>
                  <a:cubicBezTo>
                    <a:pt x="199" y="151"/>
                    <a:pt x="199" y="151"/>
                    <a:pt x="198" y="152"/>
                  </a:cubicBezTo>
                  <a:cubicBezTo>
                    <a:pt x="198" y="152"/>
                    <a:pt x="197" y="152"/>
                    <a:pt x="197" y="152"/>
                  </a:cubicBezTo>
                  <a:cubicBezTo>
                    <a:pt x="196" y="152"/>
                    <a:pt x="196" y="152"/>
                    <a:pt x="196" y="151"/>
                  </a:cubicBezTo>
                  <a:cubicBezTo>
                    <a:pt x="196" y="151"/>
                    <a:pt x="196" y="150"/>
                    <a:pt x="196" y="150"/>
                  </a:cubicBezTo>
                  <a:cubicBezTo>
                    <a:pt x="195" y="150"/>
                    <a:pt x="195" y="149"/>
                    <a:pt x="194" y="149"/>
                  </a:cubicBezTo>
                  <a:cubicBezTo>
                    <a:pt x="194" y="149"/>
                    <a:pt x="193" y="147"/>
                    <a:pt x="192" y="147"/>
                  </a:cubicBezTo>
                  <a:cubicBezTo>
                    <a:pt x="191" y="147"/>
                    <a:pt x="190" y="148"/>
                    <a:pt x="189" y="148"/>
                  </a:cubicBezTo>
                  <a:cubicBezTo>
                    <a:pt x="189" y="148"/>
                    <a:pt x="188" y="147"/>
                    <a:pt x="188" y="147"/>
                  </a:cubicBezTo>
                  <a:cubicBezTo>
                    <a:pt x="188" y="147"/>
                    <a:pt x="187" y="147"/>
                    <a:pt x="187" y="148"/>
                  </a:cubicBezTo>
                  <a:cubicBezTo>
                    <a:pt x="187" y="148"/>
                    <a:pt x="186" y="147"/>
                    <a:pt x="186" y="147"/>
                  </a:cubicBezTo>
                  <a:cubicBezTo>
                    <a:pt x="186" y="147"/>
                    <a:pt x="186" y="147"/>
                    <a:pt x="187" y="146"/>
                  </a:cubicBezTo>
                  <a:cubicBezTo>
                    <a:pt x="187" y="146"/>
                    <a:pt x="188" y="146"/>
                    <a:pt x="188" y="146"/>
                  </a:cubicBezTo>
                  <a:cubicBezTo>
                    <a:pt x="188" y="146"/>
                    <a:pt x="188" y="145"/>
                    <a:pt x="188" y="145"/>
                  </a:cubicBezTo>
                  <a:cubicBezTo>
                    <a:pt x="187" y="145"/>
                    <a:pt x="187" y="145"/>
                    <a:pt x="186" y="145"/>
                  </a:cubicBezTo>
                  <a:cubicBezTo>
                    <a:pt x="186" y="145"/>
                    <a:pt x="186" y="144"/>
                    <a:pt x="186" y="144"/>
                  </a:cubicBezTo>
                  <a:cubicBezTo>
                    <a:pt x="186" y="143"/>
                    <a:pt x="186" y="143"/>
                    <a:pt x="186" y="142"/>
                  </a:cubicBezTo>
                  <a:cubicBezTo>
                    <a:pt x="186" y="142"/>
                    <a:pt x="186" y="142"/>
                    <a:pt x="186" y="142"/>
                  </a:cubicBezTo>
                  <a:cubicBezTo>
                    <a:pt x="186" y="142"/>
                    <a:pt x="186" y="142"/>
                    <a:pt x="186" y="141"/>
                  </a:cubicBezTo>
                  <a:cubicBezTo>
                    <a:pt x="186" y="141"/>
                    <a:pt x="186" y="139"/>
                    <a:pt x="187" y="139"/>
                  </a:cubicBezTo>
                  <a:cubicBezTo>
                    <a:pt x="187" y="139"/>
                    <a:pt x="187" y="139"/>
                    <a:pt x="187" y="139"/>
                  </a:cubicBezTo>
                  <a:cubicBezTo>
                    <a:pt x="188" y="138"/>
                    <a:pt x="188" y="138"/>
                    <a:pt x="188" y="137"/>
                  </a:cubicBezTo>
                  <a:cubicBezTo>
                    <a:pt x="188" y="137"/>
                    <a:pt x="189" y="137"/>
                    <a:pt x="189" y="136"/>
                  </a:cubicBezTo>
                  <a:cubicBezTo>
                    <a:pt x="191" y="136"/>
                    <a:pt x="192" y="136"/>
                    <a:pt x="193" y="135"/>
                  </a:cubicBezTo>
                  <a:cubicBezTo>
                    <a:pt x="194" y="135"/>
                    <a:pt x="194" y="135"/>
                    <a:pt x="194" y="135"/>
                  </a:cubicBezTo>
                  <a:cubicBezTo>
                    <a:pt x="194" y="135"/>
                    <a:pt x="194" y="134"/>
                    <a:pt x="194" y="134"/>
                  </a:cubicBezTo>
                  <a:cubicBezTo>
                    <a:pt x="193" y="134"/>
                    <a:pt x="193" y="134"/>
                    <a:pt x="193" y="134"/>
                  </a:cubicBezTo>
                  <a:cubicBezTo>
                    <a:pt x="192" y="134"/>
                    <a:pt x="192" y="133"/>
                    <a:pt x="193" y="132"/>
                  </a:cubicBezTo>
                  <a:cubicBezTo>
                    <a:pt x="193" y="132"/>
                    <a:pt x="194" y="131"/>
                    <a:pt x="195" y="131"/>
                  </a:cubicBezTo>
                  <a:cubicBezTo>
                    <a:pt x="195" y="130"/>
                    <a:pt x="196" y="130"/>
                    <a:pt x="196" y="129"/>
                  </a:cubicBezTo>
                  <a:cubicBezTo>
                    <a:pt x="196" y="129"/>
                    <a:pt x="196" y="129"/>
                    <a:pt x="196" y="129"/>
                  </a:cubicBezTo>
                  <a:cubicBezTo>
                    <a:pt x="196" y="128"/>
                    <a:pt x="196" y="128"/>
                    <a:pt x="196" y="128"/>
                  </a:cubicBezTo>
                  <a:cubicBezTo>
                    <a:pt x="195" y="128"/>
                    <a:pt x="194" y="128"/>
                    <a:pt x="193" y="128"/>
                  </a:cubicBezTo>
                  <a:cubicBezTo>
                    <a:pt x="193" y="128"/>
                    <a:pt x="193" y="128"/>
                    <a:pt x="193" y="129"/>
                  </a:cubicBezTo>
                  <a:cubicBezTo>
                    <a:pt x="192" y="129"/>
                    <a:pt x="192" y="129"/>
                    <a:pt x="191" y="129"/>
                  </a:cubicBezTo>
                  <a:cubicBezTo>
                    <a:pt x="190" y="129"/>
                    <a:pt x="190" y="129"/>
                    <a:pt x="189" y="130"/>
                  </a:cubicBezTo>
                  <a:cubicBezTo>
                    <a:pt x="189" y="130"/>
                    <a:pt x="189" y="130"/>
                    <a:pt x="188" y="130"/>
                  </a:cubicBezTo>
                  <a:cubicBezTo>
                    <a:pt x="188" y="131"/>
                    <a:pt x="188" y="131"/>
                    <a:pt x="187" y="131"/>
                  </a:cubicBezTo>
                  <a:cubicBezTo>
                    <a:pt x="187" y="131"/>
                    <a:pt x="186" y="131"/>
                    <a:pt x="186" y="132"/>
                  </a:cubicBezTo>
                  <a:cubicBezTo>
                    <a:pt x="185" y="133"/>
                    <a:pt x="186" y="134"/>
                    <a:pt x="185" y="135"/>
                  </a:cubicBezTo>
                  <a:cubicBezTo>
                    <a:pt x="184" y="135"/>
                    <a:pt x="184" y="136"/>
                    <a:pt x="183" y="136"/>
                  </a:cubicBezTo>
                  <a:cubicBezTo>
                    <a:pt x="183" y="137"/>
                    <a:pt x="183" y="138"/>
                    <a:pt x="184" y="139"/>
                  </a:cubicBezTo>
                  <a:cubicBezTo>
                    <a:pt x="184" y="139"/>
                    <a:pt x="184" y="140"/>
                    <a:pt x="184" y="140"/>
                  </a:cubicBezTo>
                  <a:cubicBezTo>
                    <a:pt x="184" y="140"/>
                    <a:pt x="183" y="141"/>
                    <a:pt x="183" y="141"/>
                  </a:cubicBezTo>
                  <a:cubicBezTo>
                    <a:pt x="183" y="142"/>
                    <a:pt x="182" y="142"/>
                    <a:pt x="182" y="143"/>
                  </a:cubicBezTo>
                  <a:cubicBezTo>
                    <a:pt x="181" y="144"/>
                    <a:pt x="181" y="145"/>
                    <a:pt x="180" y="146"/>
                  </a:cubicBezTo>
                  <a:cubicBezTo>
                    <a:pt x="180" y="146"/>
                    <a:pt x="180" y="146"/>
                    <a:pt x="180" y="146"/>
                  </a:cubicBezTo>
                  <a:cubicBezTo>
                    <a:pt x="180" y="146"/>
                    <a:pt x="180" y="146"/>
                    <a:pt x="180" y="147"/>
                  </a:cubicBezTo>
                  <a:cubicBezTo>
                    <a:pt x="180" y="147"/>
                    <a:pt x="179" y="147"/>
                    <a:pt x="179" y="148"/>
                  </a:cubicBezTo>
                  <a:cubicBezTo>
                    <a:pt x="178" y="148"/>
                    <a:pt x="178" y="147"/>
                    <a:pt x="178" y="147"/>
                  </a:cubicBezTo>
                  <a:cubicBezTo>
                    <a:pt x="178" y="147"/>
                    <a:pt x="178" y="146"/>
                    <a:pt x="178" y="146"/>
                  </a:cubicBezTo>
                  <a:cubicBezTo>
                    <a:pt x="178" y="146"/>
                    <a:pt x="177" y="146"/>
                    <a:pt x="177" y="146"/>
                  </a:cubicBezTo>
                  <a:cubicBezTo>
                    <a:pt x="176" y="145"/>
                    <a:pt x="175" y="146"/>
                    <a:pt x="175" y="147"/>
                  </a:cubicBezTo>
                  <a:cubicBezTo>
                    <a:pt x="175" y="147"/>
                    <a:pt x="175" y="147"/>
                    <a:pt x="175" y="147"/>
                  </a:cubicBezTo>
                  <a:cubicBezTo>
                    <a:pt x="174" y="147"/>
                    <a:pt x="174" y="147"/>
                    <a:pt x="173" y="147"/>
                  </a:cubicBezTo>
                  <a:cubicBezTo>
                    <a:pt x="173" y="147"/>
                    <a:pt x="173" y="147"/>
                    <a:pt x="173" y="147"/>
                  </a:cubicBezTo>
                  <a:cubicBezTo>
                    <a:pt x="173" y="147"/>
                    <a:pt x="173" y="147"/>
                    <a:pt x="173" y="147"/>
                  </a:cubicBezTo>
                  <a:cubicBezTo>
                    <a:pt x="173" y="147"/>
                    <a:pt x="173" y="146"/>
                    <a:pt x="173" y="146"/>
                  </a:cubicBezTo>
                  <a:cubicBezTo>
                    <a:pt x="173" y="146"/>
                    <a:pt x="173" y="146"/>
                    <a:pt x="173" y="146"/>
                  </a:cubicBezTo>
                  <a:cubicBezTo>
                    <a:pt x="172" y="145"/>
                    <a:pt x="172" y="145"/>
                    <a:pt x="172" y="145"/>
                  </a:cubicBezTo>
                  <a:cubicBezTo>
                    <a:pt x="171" y="145"/>
                    <a:pt x="169" y="145"/>
                    <a:pt x="168" y="146"/>
                  </a:cubicBezTo>
                  <a:cubicBezTo>
                    <a:pt x="168" y="146"/>
                    <a:pt x="167" y="147"/>
                    <a:pt x="167" y="147"/>
                  </a:cubicBezTo>
                  <a:cubicBezTo>
                    <a:pt x="167" y="148"/>
                    <a:pt x="168" y="149"/>
                    <a:pt x="167" y="149"/>
                  </a:cubicBezTo>
                  <a:cubicBezTo>
                    <a:pt x="167" y="149"/>
                    <a:pt x="167" y="150"/>
                    <a:pt x="166" y="150"/>
                  </a:cubicBezTo>
                  <a:cubicBezTo>
                    <a:pt x="166" y="150"/>
                    <a:pt x="165" y="150"/>
                    <a:pt x="165" y="149"/>
                  </a:cubicBezTo>
                  <a:cubicBezTo>
                    <a:pt x="165" y="149"/>
                    <a:pt x="165" y="148"/>
                    <a:pt x="165" y="147"/>
                  </a:cubicBezTo>
                  <a:cubicBezTo>
                    <a:pt x="165" y="147"/>
                    <a:pt x="164" y="147"/>
                    <a:pt x="164" y="147"/>
                  </a:cubicBezTo>
                  <a:cubicBezTo>
                    <a:pt x="163" y="147"/>
                    <a:pt x="163" y="149"/>
                    <a:pt x="163" y="150"/>
                  </a:cubicBezTo>
                  <a:cubicBezTo>
                    <a:pt x="162" y="151"/>
                    <a:pt x="162" y="152"/>
                    <a:pt x="161" y="152"/>
                  </a:cubicBezTo>
                  <a:cubicBezTo>
                    <a:pt x="161" y="153"/>
                    <a:pt x="159" y="153"/>
                    <a:pt x="159" y="154"/>
                  </a:cubicBezTo>
                  <a:cubicBezTo>
                    <a:pt x="159" y="154"/>
                    <a:pt x="159" y="154"/>
                    <a:pt x="159" y="154"/>
                  </a:cubicBezTo>
                  <a:cubicBezTo>
                    <a:pt x="159" y="155"/>
                    <a:pt x="158" y="155"/>
                    <a:pt x="158" y="155"/>
                  </a:cubicBezTo>
                  <a:cubicBezTo>
                    <a:pt x="157" y="154"/>
                    <a:pt x="157" y="154"/>
                    <a:pt x="156" y="153"/>
                  </a:cubicBezTo>
                  <a:cubicBezTo>
                    <a:pt x="155" y="153"/>
                    <a:pt x="155" y="153"/>
                    <a:pt x="154" y="153"/>
                  </a:cubicBezTo>
                  <a:cubicBezTo>
                    <a:pt x="153" y="153"/>
                    <a:pt x="152" y="153"/>
                    <a:pt x="151" y="153"/>
                  </a:cubicBezTo>
                  <a:cubicBezTo>
                    <a:pt x="151" y="153"/>
                    <a:pt x="150" y="153"/>
                    <a:pt x="150" y="154"/>
                  </a:cubicBezTo>
                  <a:cubicBezTo>
                    <a:pt x="150" y="154"/>
                    <a:pt x="150" y="155"/>
                    <a:pt x="150" y="155"/>
                  </a:cubicBezTo>
                  <a:cubicBezTo>
                    <a:pt x="149" y="155"/>
                    <a:pt x="149" y="156"/>
                    <a:pt x="149" y="156"/>
                  </a:cubicBezTo>
                  <a:cubicBezTo>
                    <a:pt x="148" y="156"/>
                    <a:pt x="148" y="156"/>
                    <a:pt x="147" y="156"/>
                  </a:cubicBezTo>
                  <a:cubicBezTo>
                    <a:pt x="147" y="157"/>
                    <a:pt x="145" y="157"/>
                    <a:pt x="145" y="157"/>
                  </a:cubicBezTo>
                  <a:cubicBezTo>
                    <a:pt x="144" y="156"/>
                    <a:pt x="143" y="157"/>
                    <a:pt x="143" y="157"/>
                  </a:cubicBezTo>
                  <a:cubicBezTo>
                    <a:pt x="142" y="158"/>
                    <a:pt x="142" y="158"/>
                    <a:pt x="142" y="159"/>
                  </a:cubicBezTo>
                  <a:cubicBezTo>
                    <a:pt x="142" y="159"/>
                    <a:pt x="141" y="159"/>
                    <a:pt x="141" y="159"/>
                  </a:cubicBezTo>
                  <a:cubicBezTo>
                    <a:pt x="141" y="159"/>
                    <a:pt x="140" y="159"/>
                    <a:pt x="140" y="159"/>
                  </a:cubicBezTo>
                  <a:cubicBezTo>
                    <a:pt x="139" y="159"/>
                    <a:pt x="138" y="159"/>
                    <a:pt x="138" y="158"/>
                  </a:cubicBezTo>
                  <a:cubicBezTo>
                    <a:pt x="138" y="158"/>
                    <a:pt x="137" y="158"/>
                    <a:pt x="137" y="157"/>
                  </a:cubicBezTo>
                  <a:cubicBezTo>
                    <a:pt x="137" y="157"/>
                    <a:pt x="137" y="156"/>
                    <a:pt x="138" y="156"/>
                  </a:cubicBezTo>
                  <a:cubicBezTo>
                    <a:pt x="138" y="156"/>
                    <a:pt x="138" y="156"/>
                    <a:pt x="138" y="156"/>
                  </a:cubicBezTo>
                  <a:cubicBezTo>
                    <a:pt x="137" y="156"/>
                    <a:pt x="137" y="156"/>
                    <a:pt x="137" y="156"/>
                  </a:cubicBezTo>
                  <a:cubicBezTo>
                    <a:pt x="137" y="155"/>
                    <a:pt x="136" y="155"/>
                    <a:pt x="136" y="156"/>
                  </a:cubicBezTo>
                  <a:cubicBezTo>
                    <a:pt x="136" y="156"/>
                    <a:pt x="136" y="156"/>
                    <a:pt x="136" y="156"/>
                  </a:cubicBezTo>
                  <a:cubicBezTo>
                    <a:pt x="135" y="157"/>
                    <a:pt x="135" y="158"/>
                    <a:pt x="135" y="159"/>
                  </a:cubicBezTo>
                  <a:cubicBezTo>
                    <a:pt x="135" y="159"/>
                    <a:pt x="135" y="160"/>
                    <a:pt x="135" y="160"/>
                  </a:cubicBezTo>
                  <a:cubicBezTo>
                    <a:pt x="135" y="160"/>
                    <a:pt x="135" y="161"/>
                    <a:pt x="135" y="161"/>
                  </a:cubicBezTo>
                  <a:cubicBezTo>
                    <a:pt x="134" y="161"/>
                    <a:pt x="134" y="161"/>
                    <a:pt x="134" y="160"/>
                  </a:cubicBezTo>
                  <a:cubicBezTo>
                    <a:pt x="134" y="160"/>
                    <a:pt x="133" y="160"/>
                    <a:pt x="133" y="160"/>
                  </a:cubicBezTo>
                  <a:cubicBezTo>
                    <a:pt x="133" y="159"/>
                    <a:pt x="132" y="159"/>
                    <a:pt x="132" y="158"/>
                  </a:cubicBezTo>
                  <a:cubicBezTo>
                    <a:pt x="132" y="158"/>
                    <a:pt x="132" y="158"/>
                    <a:pt x="132" y="157"/>
                  </a:cubicBezTo>
                  <a:cubicBezTo>
                    <a:pt x="132" y="157"/>
                    <a:pt x="131" y="157"/>
                    <a:pt x="130" y="156"/>
                  </a:cubicBezTo>
                  <a:cubicBezTo>
                    <a:pt x="129" y="156"/>
                    <a:pt x="128" y="156"/>
                    <a:pt x="127" y="156"/>
                  </a:cubicBezTo>
                  <a:cubicBezTo>
                    <a:pt x="126" y="156"/>
                    <a:pt x="125" y="156"/>
                    <a:pt x="124" y="156"/>
                  </a:cubicBezTo>
                  <a:cubicBezTo>
                    <a:pt x="124" y="156"/>
                    <a:pt x="124" y="156"/>
                    <a:pt x="124" y="156"/>
                  </a:cubicBezTo>
                  <a:cubicBezTo>
                    <a:pt x="123" y="156"/>
                    <a:pt x="123" y="157"/>
                    <a:pt x="123" y="157"/>
                  </a:cubicBezTo>
                  <a:cubicBezTo>
                    <a:pt x="123" y="158"/>
                    <a:pt x="123" y="159"/>
                    <a:pt x="123" y="159"/>
                  </a:cubicBezTo>
                  <a:cubicBezTo>
                    <a:pt x="123" y="160"/>
                    <a:pt x="124" y="161"/>
                    <a:pt x="124" y="162"/>
                  </a:cubicBezTo>
                  <a:cubicBezTo>
                    <a:pt x="124" y="162"/>
                    <a:pt x="124" y="162"/>
                    <a:pt x="124" y="162"/>
                  </a:cubicBezTo>
                  <a:cubicBezTo>
                    <a:pt x="124" y="162"/>
                    <a:pt x="124" y="162"/>
                    <a:pt x="124" y="162"/>
                  </a:cubicBezTo>
                  <a:cubicBezTo>
                    <a:pt x="125" y="163"/>
                    <a:pt x="126" y="163"/>
                    <a:pt x="127" y="164"/>
                  </a:cubicBezTo>
                  <a:cubicBezTo>
                    <a:pt x="127" y="164"/>
                    <a:pt x="127" y="164"/>
                    <a:pt x="128" y="165"/>
                  </a:cubicBezTo>
                  <a:cubicBezTo>
                    <a:pt x="128" y="165"/>
                    <a:pt x="128" y="165"/>
                    <a:pt x="128" y="165"/>
                  </a:cubicBezTo>
                  <a:cubicBezTo>
                    <a:pt x="128" y="166"/>
                    <a:pt x="129" y="166"/>
                    <a:pt x="128" y="167"/>
                  </a:cubicBezTo>
                  <a:cubicBezTo>
                    <a:pt x="128" y="167"/>
                    <a:pt x="128" y="167"/>
                    <a:pt x="128" y="167"/>
                  </a:cubicBezTo>
                  <a:cubicBezTo>
                    <a:pt x="127" y="167"/>
                    <a:pt x="127" y="167"/>
                    <a:pt x="127" y="168"/>
                  </a:cubicBezTo>
                  <a:cubicBezTo>
                    <a:pt x="126" y="168"/>
                    <a:pt x="127" y="169"/>
                    <a:pt x="127" y="169"/>
                  </a:cubicBezTo>
                  <a:cubicBezTo>
                    <a:pt x="127" y="170"/>
                    <a:pt x="127" y="170"/>
                    <a:pt x="127" y="171"/>
                  </a:cubicBezTo>
                  <a:cubicBezTo>
                    <a:pt x="127" y="171"/>
                    <a:pt x="127" y="171"/>
                    <a:pt x="127" y="172"/>
                  </a:cubicBezTo>
                  <a:cubicBezTo>
                    <a:pt x="127" y="172"/>
                    <a:pt x="127" y="172"/>
                    <a:pt x="127" y="172"/>
                  </a:cubicBezTo>
                  <a:cubicBezTo>
                    <a:pt x="128" y="173"/>
                    <a:pt x="128" y="173"/>
                    <a:pt x="128" y="173"/>
                  </a:cubicBezTo>
                  <a:cubicBezTo>
                    <a:pt x="128" y="174"/>
                    <a:pt x="127" y="175"/>
                    <a:pt x="127" y="175"/>
                  </a:cubicBezTo>
                  <a:cubicBezTo>
                    <a:pt x="126" y="176"/>
                    <a:pt x="126" y="176"/>
                    <a:pt x="125" y="176"/>
                  </a:cubicBezTo>
                  <a:cubicBezTo>
                    <a:pt x="124" y="176"/>
                    <a:pt x="124" y="177"/>
                    <a:pt x="123" y="177"/>
                  </a:cubicBezTo>
                  <a:cubicBezTo>
                    <a:pt x="123" y="178"/>
                    <a:pt x="123" y="178"/>
                    <a:pt x="123" y="179"/>
                  </a:cubicBezTo>
                  <a:cubicBezTo>
                    <a:pt x="123" y="180"/>
                    <a:pt x="123" y="182"/>
                    <a:pt x="122" y="183"/>
                  </a:cubicBezTo>
                  <a:cubicBezTo>
                    <a:pt x="122" y="184"/>
                    <a:pt x="120" y="185"/>
                    <a:pt x="119" y="186"/>
                  </a:cubicBezTo>
                  <a:cubicBezTo>
                    <a:pt x="119" y="187"/>
                    <a:pt x="119" y="187"/>
                    <a:pt x="118" y="187"/>
                  </a:cubicBezTo>
                  <a:cubicBezTo>
                    <a:pt x="118" y="187"/>
                    <a:pt x="118" y="187"/>
                    <a:pt x="117" y="187"/>
                  </a:cubicBezTo>
                  <a:cubicBezTo>
                    <a:pt x="117" y="187"/>
                    <a:pt x="116" y="187"/>
                    <a:pt x="115" y="186"/>
                  </a:cubicBezTo>
                  <a:cubicBezTo>
                    <a:pt x="115" y="186"/>
                    <a:pt x="115" y="186"/>
                    <a:pt x="115" y="186"/>
                  </a:cubicBezTo>
                  <a:cubicBezTo>
                    <a:pt x="115" y="184"/>
                    <a:pt x="112" y="185"/>
                    <a:pt x="111" y="184"/>
                  </a:cubicBezTo>
                  <a:cubicBezTo>
                    <a:pt x="110" y="184"/>
                    <a:pt x="110" y="183"/>
                    <a:pt x="109" y="183"/>
                  </a:cubicBezTo>
                  <a:cubicBezTo>
                    <a:pt x="107" y="180"/>
                    <a:pt x="103" y="178"/>
                    <a:pt x="100" y="176"/>
                  </a:cubicBezTo>
                  <a:cubicBezTo>
                    <a:pt x="99" y="176"/>
                    <a:pt x="98" y="176"/>
                    <a:pt x="98" y="175"/>
                  </a:cubicBezTo>
                  <a:cubicBezTo>
                    <a:pt x="96" y="175"/>
                    <a:pt x="94" y="176"/>
                    <a:pt x="93" y="178"/>
                  </a:cubicBezTo>
                  <a:cubicBezTo>
                    <a:pt x="93" y="179"/>
                    <a:pt x="92" y="181"/>
                    <a:pt x="92" y="182"/>
                  </a:cubicBezTo>
                  <a:cubicBezTo>
                    <a:pt x="92" y="184"/>
                    <a:pt x="92" y="186"/>
                    <a:pt x="91" y="187"/>
                  </a:cubicBezTo>
                  <a:cubicBezTo>
                    <a:pt x="89" y="188"/>
                    <a:pt x="87" y="188"/>
                    <a:pt x="86" y="189"/>
                  </a:cubicBezTo>
                  <a:cubicBezTo>
                    <a:pt x="86" y="189"/>
                    <a:pt x="85" y="190"/>
                    <a:pt x="85" y="191"/>
                  </a:cubicBezTo>
                  <a:cubicBezTo>
                    <a:pt x="84" y="193"/>
                    <a:pt x="83" y="195"/>
                    <a:pt x="81" y="197"/>
                  </a:cubicBezTo>
                  <a:cubicBezTo>
                    <a:pt x="80" y="197"/>
                    <a:pt x="80" y="198"/>
                    <a:pt x="79" y="198"/>
                  </a:cubicBezTo>
                  <a:cubicBezTo>
                    <a:pt x="79" y="199"/>
                    <a:pt x="79" y="199"/>
                    <a:pt x="79" y="200"/>
                  </a:cubicBezTo>
                  <a:cubicBezTo>
                    <a:pt x="79" y="200"/>
                    <a:pt x="80" y="200"/>
                    <a:pt x="80" y="201"/>
                  </a:cubicBezTo>
                  <a:cubicBezTo>
                    <a:pt x="81" y="202"/>
                    <a:pt x="80" y="202"/>
                    <a:pt x="79" y="203"/>
                  </a:cubicBezTo>
                  <a:cubicBezTo>
                    <a:pt x="78" y="204"/>
                    <a:pt x="77" y="206"/>
                    <a:pt x="77" y="208"/>
                  </a:cubicBezTo>
                  <a:cubicBezTo>
                    <a:pt x="77" y="209"/>
                    <a:pt x="77" y="209"/>
                    <a:pt x="77" y="209"/>
                  </a:cubicBezTo>
                  <a:cubicBezTo>
                    <a:pt x="77" y="209"/>
                    <a:pt x="78" y="209"/>
                    <a:pt x="78" y="209"/>
                  </a:cubicBezTo>
                  <a:cubicBezTo>
                    <a:pt x="79" y="209"/>
                    <a:pt x="80" y="209"/>
                    <a:pt x="81" y="210"/>
                  </a:cubicBezTo>
                  <a:cubicBezTo>
                    <a:pt x="83" y="211"/>
                    <a:pt x="83" y="213"/>
                    <a:pt x="84" y="215"/>
                  </a:cubicBezTo>
                  <a:cubicBezTo>
                    <a:pt x="84" y="216"/>
                    <a:pt x="83" y="218"/>
                    <a:pt x="83" y="218"/>
                  </a:cubicBezTo>
                  <a:cubicBezTo>
                    <a:pt x="84" y="220"/>
                    <a:pt x="86" y="220"/>
                    <a:pt x="87" y="219"/>
                  </a:cubicBezTo>
                  <a:cubicBezTo>
                    <a:pt x="88" y="218"/>
                    <a:pt x="90" y="217"/>
                    <a:pt x="91" y="218"/>
                  </a:cubicBezTo>
                  <a:cubicBezTo>
                    <a:pt x="91" y="219"/>
                    <a:pt x="92" y="219"/>
                    <a:pt x="92" y="220"/>
                  </a:cubicBezTo>
                  <a:cubicBezTo>
                    <a:pt x="93" y="220"/>
                    <a:pt x="94" y="219"/>
                    <a:pt x="95" y="220"/>
                  </a:cubicBezTo>
                  <a:cubicBezTo>
                    <a:pt x="95" y="220"/>
                    <a:pt x="96" y="220"/>
                    <a:pt x="96" y="220"/>
                  </a:cubicBezTo>
                  <a:cubicBezTo>
                    <a:pt x="97" y="221"/>
                    <a:pt x="97" y="220"/>
                    <a:pt x="98" y="220"/>
                  </a:cubicBezTo>
                  <a:cubicBezTo>
                    <a:pt x="99" y="219"/>
                    <a:pt x="100" y="220"/>
                    <a:pt x="101" y="220"/>
                  </a:cubicBezTo>
                  <a:cubicBezTo>
                    <a:pt x="103" y="219"/>
                    <a:pt x="103" y="217"/>
                    <a:pt x="105" y="216"/>
                  </a:cubicBezTo>
                  <a:cubicBezTo>
                    <a:pt x="106" y="216"/>
                    <a:pt x="107" y="216"/>
                    <a:pt x="107" y="216"/>
                  </a:cubicBezTo>
                  <a:cubicBezTo>
                    <a:pt x="109" y="216"/>
                    <a:pt x="109" y="214"/>
                    <a:pt x="109" y="213"/>
                  </a:cubicBezTo>
                  <a:cubicBezTo>
                    <a:pt x="110" y="212"/>
                    <a:pt x="110" y="210"/>
                    <a:pt x="111" y="209"/>
                  </a:cubicBezTo>
                  <a:cubicBezTo>
                    <a:pt x="112" y="207"/>
                    <a:pt x="116" y="208"/>
                    <a:pt x="117" y="206"/>
                  </a:cubicBezTo>
                  <a:cubicBezTo>
                    <a:pt x="117" y="206"/>
                    <a:pt x="118" y="205"/>
                    <a:pt x="118" y="205"/>
                  </a:cubicBezTo>
                  <a:cubicBezTo>
                    <a:pt x="119" y="204"/>
                    <a:pt x="121" y="204"/>
                    <a:pt x="122" y="204"/>
                  </a:cubicBezTo>
                  <a:cubicBezTo>
                    <a:pt x="125" y="204"/>
                    <a:pt x="127" y="202"/>
                    <a:pt x="128" y="200"/>
                  </a:cubicBezTo>
                  <a:cubicBezTo>
                    <a:pt x="128" y="200"/>
                    <a:pt x="128" y="199"/>
                    <a:pt x="129" y="199"/>
                  </a:cubicBezTo>
                  <a:cubicBezTo>
                    <a:pt x="129" y="198"/>
                    <a:pt x="129" y="198"/>
                    <a:pt x="130" y="198"/>
                  </a:cubicBezTo>
                  <a:cubicBezTo>
                    <a:pt x="131" y="198"/>
                    <a:pt x="132" y="196"/>
                    <a:pt x="134" y="195"/>
                  </a:cubicBezTo>
                  <a:cubicBezTo>
                    <a:pt x="135" y="194"/>
                    <a:pt x="137" y="194"/>
                    <a:pt x="138" y="195"/>
                  </a:cubicBezTo>
                  <a:cubicBezTo>
                    <a:pt x="138" y="195"/>
                    <a:pt x="138" y="196"/>
                    <a:pt x="139" y="196"/>
                  </a:cubicBezTo>
                  <a:cubicBezTo>
                    <a:pt x="140" y="198"/>
                    <a:pt x="143" y="199"/>
                    <a:pt x="145" y="199"/>
                  </a:cubicBezTo>
                  <a:cubicBezTo>
                    <a:pt x="146" y="198"/>
                    <a:pt x="146" y="198"/>
                    <a:pt x="147" y="198"/>
                  </a:cubicBezTo>
                  <a:cubicBezTo>
                    <a:pt x="148" y="198"/>
                    <a:pt x="149" y="199"/>
                    <a:pt x="150" y="199"/>
                  </a:cubicBezTo>
                  <a:cubicBezTo>
                    <a:pt x="150" y="199"/>
                    <a:pt x="151" y="199"/>
                    <a:pt x="151" y="199"/>
                  </a:cubicBezTo>
                  <a:cubicBezTo>
                    <a:pt x="151" y="198"/>
                    <a:pt x="151" y="198"/>
                    <a:pt x="151" y="198"/>
                  </a:cubicBezTo>
                  <a:cubicBezTo>
                    <a:pt x="152" y="197"/>
                    <a:pt x="152" y="197"/>
                    <a:pt x="153" y="197"/>
                  </a:cubicBezTo>
                  <a:cubicBezTo>
                    <a:pt x="153" y="197"/>
                    <a:pt x="154" y="197"/>
                    <a:pt x="154" y="196"/>
                  </a:cubicBezTo>
                  <a:cubicBezTo>
                    <a:pt x="155" y="196"/>
                    <a:pt x="155" y="196"/>
                    <a:pt x="156" y="196"/>
                  </a:cubicBezTo>
                  <a:cubicBezTo>
                    <a:pt x="156" y="196"/>
                    <a:pt x="157" y="197"/>
                    <a:pt x="157" y="198"/>
                  </a:cubicBezTo>
                  <a:cubicBezTo>
                    <a:pt x="157" y="198"/>
                    <a:pt x="157" y="198"/>
                    <a:pt x="157" y="199"/>
                  </a:cubicBezTo>
                  <a:cubicBezTo>
                    <a:pt x="157" y="199"/>
                    <a:pt x="157" y="199"/>
                    <a:pt x="157" y="199"/>
                  </a:cubicBezTo>
                  <a:cubicBezTo>
                    <a:pt x="157" y="200"/>
                    <a:pt x="157" y="200"/>
                    <a:pt x="158" y="200"/>
                  </a:cubicBezTo>
                  <a:cubicBezTo>
                    <a:pt x="158" y="201"/>
                    <a:pt x="158" y="202"/>
                    <a:pt x="158" y="202"/>
                  </a:cubicBezTo>
                  <a:cubicBezTo>
                    <a:pt x="158" y="203"/>
                    <a:pt x="158" y="203"/>
                    <a:pt x="158" y="204"/>
                  </a:cubicBezTo>
                  <a:cubicBezTo>
                    <a:pt x="158" y="205"/>
                    <a:pt x="158" y="205"/>
                    <a:pt x="158" y="206"/>
                  </a:cubicBezTo>
                  <a:cubicBezTo>
                    <a:pt x="158" y="206"/>
                    <a:pt x="158" y="207"/>
                    <a:pt x="158" y="207"/>
                  </a:cubicBezTo>
                  <a:cubicBezTo>
                    <a:pt x="158" y="208"/>
                    <a:pt x="158" y="208"/>
                    <a:pt x="158" y="209"/>
                  </a:cubicBezTo>
                  <a:cubicBezTo>
                    <a:pt x="158" y="210"/>
                    <a:pt x="158" y="211"/>
                    <a:pt x="158" y="211"/>
                  </a:cubicBezTo>
                  <a:cubicBezTo>
                    <a:pt x="159" y="213"/>
                    <a:pt x="160" y="214"/>
                    <a:pt x="161" y="215"/>
                  </a:cubicBezTo>
                  <a:cubicBezTo>
                    <a:pt x="161" y="215"/>
                    <a:pt x="161" y="216"/>
                    <a:pt x="161" y="216"/>
                  </a:cubicBezTo>
                  <a:cubicBezTo>
                    <a:pt x="161" y="217"/>
                    <a:pt x="162" y="217"/>
                    <a:pt x="162" y="218"/>
                  </a:cubicBezTo>
                  <a:cubicBezTo>
                    <a:pt x="162" y="218"/>
                    <a:pt x="163" y="219"/>
                    <a:pt x="163" y="219"/>
                  </a:cubicBezTo>
                  <a:cubicBezTo>
                    <a:pt x="163" y="220"/>
                    <a:pt x="164" y="221"/>
                    <a:pt x="165" y="221"/>
                  </a:cubicBezTo>
                  <a:cubicBezTo>
                    <a:pt x="165" y="221"/>
                    <a:pt x="165" y="221"/>
                    <a:pt x="166" y="222"/>
                  </a:cubicBezTo>
                  <a:cubicBezTo>
                    <a:pt x="166" y="222"/>
                    <a:pt x="166" y="223"/>
                    <a:pt x="166" y="223"/>
                  </a:cubicBezTo>
                  <a:cubicBezTo>
                    <a:pt x="166" y="224"/>
                    <a:pt x="167" y="224"/>
                    <a:pt x="167" y="224"/>
                  </a:cubicBezTo>
                  <a:cubicBezTo>
                    <a:pt x="167" y="225"/>
                    <a:pt x="167" y="225"/>
                    <a:pt x="168" y="226"/>
                  </a:cubicBezTo>
                  <a:cubicBezTo>
                    <a:pt x="168" y="226"/>
                    <a:pt x="168" y="226"/>
                    <a:pt x="169" y="226"/>
                  </a:cubicBezTo>
                  <a:cubicBezTo>
                    <a:pt x="169" y="227"/>
                    <a:pt x="169" y="227"/>
                    <a:pt x="169" y="228"/>
                  </a:cubicBezTo>
                  <a:cubicBezTo>
                    <a:pt x="169" y="228"/>
                    <a:pt x="169" y="229"/>
                    <a:pt x="170" y="229"/>
                  </a:cubicBezTo>
                  <a:cubicBezTo>
                    <a:pt x="171" y="229"/>
                    <a:pt x="171" y="231"/>
                    <a:pt x="171" y="232"/>
                  </a:cubicBezTo>
                  <a:cubicBezTo>
                    <a:pt x="171" y="233"/>
                    <a:pt x="171" y="234"/>
                    <a:pt x="171" y="235"/>
                  </a:cubicBezTo>
                  <a:cubicBezTo>
                    <a:pt x="171" y="235"/>
                    <a:pt x="171" y="235"/>
                    <a:pt x="171" y="236"/>
                  </a:cubicBezTo>
                  <a:cubicBezTo>
                    <a:pt x="170" y="236"/>
                    <a:pt x="171" y="237"/>
                    <a:pt x="170" y="237"/>
                  </a:cubicBezTo>
                  <a:cubicBezTo>
                    <a:pt x="170" y="237"/>
                    <a:pt x="170" y="238"/>
                    <a:pt x="170" y="238"/>
                  </a:cubicBezTo>
                  <a:cubicBezTo>
                    <a:pt x="170" y="238"/>
                    <a:pt x="170" y="239"/>
                    <a:pt x="170" y="239"/>
                  </a:cubicBezTo>
                  <a:cubicBezTo>
                    <a:pt x="170" y="239"/>
                    <a:pt x="169" y="239"/>
                    <a:pt x="169" y="240"/>
                  </a:cubicBezTo>
                  <a:cubicBezTo>
                    <a:pt x="168" y="240"/>
                    <a:pt x="168" y="240"/>
                    <a:pt x="167" y="241"/>
                  </a:cubicBezTo>
                  <a:cubicBezTo>
                    <a:pt x="167" y="240"/>
                    <a:pt x="166" y="240"/>
                    <a:pt x="165" y="240"/>
                  </a:cubicBezTo>
                  <a:cubicBezTo>
                    <a:pt x="165" y="239"/>
                    <a:pt x="164" y="240"/>
                    <a:pt x="163" y="240"/>
                  </a:cubicBezTo>
                  <a:cubicBezTo>
                    <a:pt x="161" y="240"/>
                    <a:pt x="160" y="239"/>
                    <a:pt x="159" y="239"/>
                  </a:cubicBezTo>
                  <a:cubicBezTo>
                    <a:pt x="158" y="238"/>
                    <a:pt x="156" y="238"/>
                    <a:pt x="155" y="238"/>
                  </a:cubicBezTo>
                  <a:cubicBezTo>
                    <a:pt x="154" y="238"/>
                    <a:pt x="153" y="238"/>
                    <a:pt x="153" y="238"/>
                  </a:cubicBezTo>
                  <a:cubicBezTo>
                    <a:pt x="153" y="239"/>
                    <a:pt x="153" y="239"/>
                    <a:pt x="153" y="239"/>
                  </a:cubicBezTo>
                  <a:cubicBezTo>
                    <a:pt x="154" y="240"/>
                    <a:pt x="154" y="240"/>
                    <a:pt x="154" y="240"/>
                  </a:cubicBezTo>
                  <a:cubicBezTo>
                    <a:pt x="154" y="240"/>
                    <a:pt x="154" y="241"/>
                    <a:pt x="154" y="241"/>
                  </a:cubicBezTo>
                  <a:cubicBezTo>
                    <a:pt x="154" y="241"/>
                    <a:pt x="155" y="241"/>
                    <a:pt x="155" y="241"/>
                  </a:cubicBezTo>
                  <a:cubicBezTo>
                    <a:pt x="155" y="241"/>
                    <a:pt x="156" y="241"/>
                    <a:pt x="157" y="242"/>
                  </a:cubicBezTo>
                  <a:cubicBezTo>
                    <a:pt x="157" y="243"/>
                    <a:pt x="158" y="244"/>
                    <a:pt x="158" y="245"/>
                  </a:cubicBezTo>
                  <a:cubicBezTo>
                    <a:pt x="159" y="246"/>
                    <a:pt x="160" y="248"/>
                    <a:pt x="161" y="248"/>
                  </a:cubicBezTo>
                  <a:cubicBezTo>
                    <a:pt x="161" y="249"/>
                    <a:pt x="161" y="249"/>
                    <a:pt x="162" y="249"/>
                  </a:cubicBezTo>
                  <a:cubicBezTo>
                    <a:pt x="162" y="249"/>
                    <a:pt x="163" y="249"/>
                    <a:pt x="163" y="249"/>
                  </a:cubicBezTo>
                  <a:cubicBezTo>
                    <a:pt x="164" y="248"/>
                    <a:pt x="163" y="247"/>
                    <a:pt x="163" y="246"/>
                  </a:cubicBezTo>
                  <a:cubicBezTo>
                    <a:pt x="163" y="244"/>
                    <a:pt x="165" y="242"/>
                    <a:pt x="167" y="241"/>
                  </a:cubicBezTo>
                  <a:cubicBezTo>
                    <a:pt x="167" y="241"/>
                    <a:pt x="167" y="241"/>
                    <a:pt x="167" y="241"/>
                  </a:cubicBezTo>
                  <a:cubicBezTo>
                    <a:pt x="167" y="241"/>
                    <a:pt x="168" y="241"/>
                    <a:pt x="168" y="241"/>
                  </a:cubicBezTo>
                  <a:cubicBezTo>
                    <a:pt x="168" y="242"/>
                    <a:pt x="169" y="242"/>
                    <a:pt x="170" y="242"/>
                  </a:cubicBezTo>
                  <a:cubicBezTo>
                    <a:pt x="170" y="241"/>
                    <a:pt x="171" y="241"/>
                    <a:pt x="172" y="240"/>
                  </a:cubicBezTo>
                  <a:cubicBezTo>
                    <a:pt x="172" y="240"/>
                    <a:pt x="172" y="240"/>
                    <a:pt x="172" y="239"/>
                  </a:cubicBezTo>
                  <a:cubicBezTo>
                    <a:pt x="172" y="239"/>
                    <a:pt x="172" y="239"/>
                    <a:pt x="173" y="238"/>
                  </a:cubicBezTo>
                  <a:cubicBezTo>
                    <a:pt x="173" y="238"/>
                    <a:pt x="174" y="238"/>
                    <a:pt x="175" y="237"/>
                  </a:cubicBezTo>
                  <a:cubicBezTo>
                    <a:pt x="176" y="237"/>
                    <a:pt x="176" y="235"/>
                    <a:pt x="175" y="235"/>
                  </a:cubicBezTo>
                  <a:cubicBezTo>
                    <a:pt x="175" y="234"/>
                    <a:pt x="174" y="233"/>
                    <a:pt x="174" y="232"/>
                  </a:cubicBezTo>
                  <a:cubicBezTo>
                    <a:pt x="174" y="231"/>
                    <a:pt x="175" y="231"/>
                    <a:pt x="175" y="230"/>
                  </a:cubicBezTo>
                  <a:cubicBezTo>
                    <a:pt x="176" y="230"/>
                    <a:pt x="176" y="229"/>
                    <a:pt x="177" y="229"/>
                  </a:cubicBezTo>
                  <a:cubicBezTo>
                    <a:pt x="177" y="229"/>
                    <a:pt x="178" y="229"/>
                    <a:pt x="179" y="230"/>
                  </a:cubicBezTo>
                  <a:cubicBezTo>
                    <a:pt x="179" y="230"/>
                    <a:pt x="179" y="231"/>
                    <a:pt x="180" y="231"/>
                  </a:cubicBezTo>
                  <a:cubicBezTo>
                    <a:pt x="180" y="231"/>
                    <a:pt x="181" y="231"/>
                    <a:pt x="181" y="232"/>
                  </a:cubicBezTo>
                  <a:cubicBezTo>
                    <a:pt x="181" y="232"/>
                    <a:pt x="181" y="232"/>
                    <a:pt x="181" y="233"/>
                  </a:cubicBezTo>
                  <a:cubicBezTo>
                    <a:pt x="182" y="233"/>
                    <a:pt x="183" y="233"/>
                    <a:pt x="183" y="233"/>
                  </a:cubicBezTo>
                  <a:cubicBezTo>
                    <a:pt x="183" y="232"/>
                    <a:pt x="183" y="232"/>
                    <a:pt x="183" y="231"/>
                  </a:cubicBezTo>
                  <a:cubicBezTo>
                    <a:pt x="183" y="229"/>
                    <a:pt x="181" y="228"/>
                    <a:pt x="180" y="227"/>
                  </a:cubicBezTo>
                  <a:cubicBezTo>
                    <a:pt x="179" y="227"/>
                    <a:pt x="179" y="227"/>
                    <a:pt x="179" y="227"/>
                  </a:cubicBezTo>
                  <a:cubicBezTo>
                    <a:pt x="179" y="226"/>
                    <a:pt x="178" y="226"/>
                    <a:pt x="178" y="226"/>
                  </a:cubicBezTo>
                  <a:cubicBezTo>
                    <a:pt x="178" y="225"/>
                    <a:pt x="179" y="225"/>
                    <a:pt x="178" y="225"/>
                  </a:cubicBezTo>
                  <a:cubicBezTo>
                    <a:pt x="178" y="224"/>
                    <a:pt x="178" y="224"/>
                    <a:pt x="178" y="224"/>
                  </a:cubicBezTo>
                  <a:cubicBezTo>
                    <a:pt x="176" y="224"/>
                    <a:pt x="176" y="223"/>
                    <a:pt x="175" y="222"/>
                  </a:cubicBezTo>
                  <a:cubicBezTo>
                    <a:pt x="175" y="222"/>
                    <a:pt x="175" y="222"/>
                    <a:pt x="175" y="222"/>
                  </a:cubicBezTo>
                  <a:cubicBezTo>
                    <a:pt x="175" y="221"/>
                    <a:pt x="175" y="221"/>
                    <a:pt x="175" y="221"/>
                  </a:cubicBezTo>
                  <a:cubicBezTo>
                    <a:pt x="175" y="221"/>
                    <a:pt x="176" y="221"/>
                    <a:pt x="176" y="221"/>
                  </a:cubicBezTo>
                  <a:cubicBezTo>
                    <a:pt x="176" y="221"/>
                    <a:pt x="176" y="221"/>
                    <a:pt x="176" y="221"/>
                  </a:cubicBezTo>
                  <a:cubicBezTo>
                    <a:pt x="176" y="220"/>
                    <a:pt x="176" y="219"/>
                    <a:pt x="175" y="219"/>
                  </a:cubicBezTo>
                  <a:cubicBezTo>
                    <a:pt x="174" y="219"/>
                    <a:pt x="173" y="219"/>
                    <a:pt x="172" y="218"/>
                  </a:cubicBezTo>
                  <a:cubicBezTo>
                    <a:pt x="172" y="218"/>
                    <a:pt x="172" y="217"/>
                    <a:pt x="171" y="217"/>
                  </a:cubicBezTo>
                  <a:cubicBezTo>
                    <a:pt x="171" y="216"/>
                    <a:pt x="170" y="216"/>
                    <a:pt x="170" y="215"/>
                  </a:cubicBezTo>
                  <a:cubicBezTo>
                    <a:pt x="170" y="215"/>
                    <a:pt x="170" y="215"/>
                    <a:pt x="170" y="214"/>
                  </a:cubicBezTo>
                  <a:cubicBezTo>
                    <a:pt x="170" y="213"/>
                    <a:pt x="170" y="213"/>
                    <a:pt x="169" y="212"/>
                  </a:cubicBezTo>
                  <a:cubicBezTo>
                    <a:pt x="169" y="212"/>
                    <a:pt x="169" y="211"/>
                    <a:pt x="169" y="211"/>
                  </a:cubicBezTo>
                  <a:cubicBezTo>
                    <a:pt x="169" y="211"/>
                    <a:pt x="169" y="211"/>
                    <a:pt x="170" y="210"/>
                  </a:cubicBezTo>
                  <a:cubicBezTo>
                    <a:pt x="170" y="210"/>
                    <a:pt x="170" y="209"/>
                    <a:pt x="170" y="209"/>
                  </a:cubicBezTo>
                  <a:cubicBezTo>
                    <a:pt x="170" y="208"/>
                    <a:pt x="170" y="208"/>
                    <a:pt x="170" y="208"/>
                  </a:cubicBezTo>
                  <a:cubicBezTo>
                    <a:pt x="170" y="207"/>
                    <a:pt x="170" y="207"/>
                    <a:pt x="169" y="207"/>
                  </a:cubicBezTo>
                  <a:cubicBezTo>
                    <a:pt x="169" y="206"/>
                    <a:pt x="169" y="206"/>
                    <a:pt x="168" y="206"/>
                  </a:cubicBezTo>
                  <a:cubicBezTo>
                    <a:pt x="168" y="205"/>
                    <a:pt x="168" y="205"/>
                    <a:pt x="167" y="205"/>
                  </a:cubicBezTo>
                  <a:cubicBezTo>
                    <a:pt x="167" y="205"/>
                    <a:pt x="167" y="204"/>
                    <a:pt x="167" y="204"/>
                  </a:cubicBezTo>
                  <a:cubicBezTo>
                    <a:pt x="167" y="203"/>
                    <a:pt x="166" y="203"/>
                    <a:pt x="166" y="203"/>
                  </a:cubicBezTo>
                  <a:cubicBezTo>
                    <a:pt x="166" y="202"/>
                    <a:pt x="166" y="202"/>
                    <a:pt x="166" y="202"/>
                  </a:cubicBezTo>
                  <a:cubicBezTo>
                    <a:pt x="167" y="201"/>
                    <a:pt x="167" y="201"/>
                    <a:pt x="167" y="201"/>
                  </a:cubicBezTo>
                  <a:cubicBezTo>
                    <a:pt x="167" y="200"/>
                    <a:pt x="167" y="199"/>
                    <a:pt x="168" y="199"/>
                  </a:cubicBezTo>
                  <a:cubicBezTo>
                    <a:pt x="168" y="198"/>
                    <a:pt x="168" y="198"/>
                    <a:pt x="168" y="198"/>
                  </a:cubicBezTo>
                  <a:cubicBezTo>
                    <a:pt x="168" y="198"/>
                    <a:pt x="168" y="198"/>
                    <a:pt x="168" y="198"/>
                  </a:cubicBezTo>
                  <a:cubicBezTo>
                    <a:pt x="168" y="198"/>
                    <a:pt x="168" y="197"/>
                    <a:pt x="168" y="197"/>
                  </a:cubicBezTo>
                  <a:cubicBezTo>
                    <a:pt x="169" y="196"/>
                    <a:pt x="170" y="194"/>
                    <a:pt x="171" y="195"/>
                  </a:cubicBezTo>
                  <a:cubicBezTo>
                    <a:pt x="171" y="195"/>
                    <a:pt x="171" y="195"/>
                    <a:pt x="172" y="195"/>
                  </a:cubicBezTo>
                  <a:cubicBezTo>
                    <a:pt x="172" y="195"/>
                    <a:pt x="173" y="194"/>
                    <a:pt x="174" y="194"/>
                  </a:cubicBezTo>
                  <a:cubicBezTo>
                    <a:pt x="175" y="194"/>
                    <a:pt x="175" y="195"/>
                    <a:pt x="175" y="196"/>
                  </a:cubicBezTo>
                  <a:cubicBezTo>
                    <a:pt x="175" y="196"/>
                    <a:pt x="175" y="196"/>
                    <a:pt x="175" y="196"/>
                  </a:cubicBezTo>
                  <a:cubicBezTo>
                    <a:pt x="174" y="197"/>
                    <a:pt x="174" y="199"/>
                    <a:pt x="174" y="200"/>
                  </a:cubicBezTo>
                  <a:cubicBezTo>
                    <a:pt x="174" y="201"/>
                    <a:pt x="174" y="201"/>
                    <a:pt x="174" y="201"/>
                  </a:cubicBezTo>
                  <a:cubicBezTo>
                    <a:pt x="175" y="201"/>
                    <a:pt x="175" y="201"/>
                    <a:pt x="175" y="201"/>
                  </a:cubicBezTo>
                  <a:cubicBezTo>
                    <a:pt x="176" y="200"/>
                    <a:pt x="176" y="200"/>
                    <a:pt x="177" y="199"/>
                  </a:cubicBezTo>
                  <a:cubicBezTo>
                    <a:pt x="177" y="199"/>
                    <a:pt x="177" y="198"/>
                    <a:pt x="178" y="198"/>
                  </a:cubicBezTo>
                  <a:cubicBezTo>
                    <a:pt x="178" y="198"/>
                    <a:pt x="178" y="199"/>
                    <a:pt x="178" y="199"/>
                  </a:cubicBezTo>
                  <a:cubicBezTo>
                    <a:pt x="179" y="200"/>
                    <a:pt x="178" y="201"/>
                    <a:pt x="178" y="202"/>
                  </a:cubicBezTo>
                  <a:cubicBezTo>
                    <a:pt x="178" y="203"/>
                    <a:pt x="179" y="203"/>
                    <a:pt x="178" y="204"/>
                  </a:cubicBezTo>
                  <a:cubicBezTo>
                    <a:pt x="178" y="204"/>
                    <a:pt x="178" y="204"/>
                    <a:pt x="178" y="204"/>
                  </a:cubicBezTo>
                  <a:cubicBezTo>
                    <a:pt x="177" y="205"/>
                    <a:pt x="177" y="206"/>
                    <a:pt x="178" y="207"/>
                  </a:cubicBezTo>
                  <a:cubicBezTo>
                    <a:pt x="178" y="208"/>
                    <a:pt x="178" y="208"/>
                    <a:pt x="179" y="209"/>
                  </a:cubicBezTo>
                  <a:cubicBezTo>
                    <a:pt x="180" y="210"/>
                    <a:pt x="181" y="212"/>
                    <a:pt x="182" y="213"/>
                  </a:cubicBezTo>
                  <a:cubicBezTo>
                    <a:pt x="182" y="214"/>
                    <a:pt x="183" y="214"/>
                    <a:pt x="183" y="215"/>
                  </a:cubicBezTo>
                  <a:cubicBezTo>
                    <a:pt x="183" y="215"/>
                    <a:pt x="184" y="216"/>
                    <a:pt x="184" y="216"/>
                  </a:cubicBezTo>
                  <a:cubicBezTo>
                    <a:pt x="185" y="217"/>
                    <a:pt x="185" y="218"/>
                    <a:pt x="186" y="219"/>
                  </a:cubicBezTo>
                  <a:cubicBezTo>
                    <a:pt x="186" y="219"/>
                    <a:pt x="187" y="219"/>
                    <a:pt x="188" y="219"/>
                  </a:cubicBezTo>
                  <a:cubicBezTo>
                    <a:pt x="188" y="220"/>
                    <a:pt x="188" y="221"/>
                    <a:pt x="189" y="222"/>
                  </a:cubicBezTo>
                  <a:cubicBezTo>
                    <a:pt x="189" y="222"/>
                    <a:pt x="189" y="223"/>
                    <a:pt x="190" y="223"/>
                  </a:cubicBezTo>
                  <a:cubicBezTo>
                    <a:pt x="190" y="224"/>
                    <a:pt x="190" y="225"/>
                    <a:pt x="190" y="225"/>
                  </a:cubicBezTo>
                  <a:cubicBezTo>
                    <a:pt x="190" y="226"/>
                    <a:pt x="190" y="226"/>
                    <a:pt x="190" y="227"/>
                  </a:cubicBezTo>
                  <a:cubicBezTo>
                    <a:pt x="189" y="227"/>
                    <a:pt x="189" y="228"/>
                    <a:pt x="189" y="228"/>
                  </a:cubicBezTo>
                  <a:cubicBezTo>
                    <a:pt x="188" y="230"/>
                    <a:pt x="187" y="233"/>
                    <a:pt x="188" y="235"/>
                  </a:cubicBezTo>
                  <a:cubicBezTo>
                    <a:pt x="189" y="235"/>
                    <a:pt x="189" y="235"/>
                    <a:pt x="189" y="236"/>
                  </a:cubicBezTo>
                  <a:cubicBezTo>
                    <a:pt x="189" y="237"/>
                    <a:pt x="189" y="237"/>
                    <a:pt x="189" y="238"/>
                  </a:cubicBezTo>
                  <a:cubicBezTo>
                    <a:pt x="189" y="239"/>
                    <a:pt x="190" y="239"/>
                    <a:pt x="190" y="240"/>
                  </a:cubicBezTo>
                  <a:cubicBezTo>
                    <a:pt x="190" y="240"/>
                    <a:pt x="190" y="240"/>
                    <a:pt x="190" y="241"/>
                  </a:cubicBezTo>
                  <a:cubicBezTo>
                    <a:pt x="190" y="241"/>
                    <a:pt x="191" y="241"/>
                    <a:pt x="191" y="241"/>
                  </a:cubicBezTo>
                  <a:cubicBezTo>
                    <a:pt x="191" y="241"/>
                    <a:pt x="192" y="242"/>
                    <a:pt x="192" y="243"/>
                  </a:cubicBezTo>
                  <a:cubicBezTo>
                    <a:pt x="192" y="243"/>
                    <a:pt x="192" y="243"/>
                    <a:pt x="192" y="244"/>
                  </a:cubicBezTo>
                  <a:cubicBezTo>
                    <a:pt x="192" y="244"/>
                    <a:pt x="192" y="244"/>
                    <a:pt x="191" y="245"/>
                  </a:cubicBezTo>
                  <a:cubicBezTo>
                    <a:pt x="191" y="245"/>
                    <a:pt x="192" y="246"/>
                    <a:pt x="192" y="246"/>
                  </a:cubicBezTo>
                  <a:cubicBezTo>
                    <a:pt x="193" y="246"/>
                    <a:pt x="193" y="246"/>
                    <a:pt x="194" y="246"/>
                  </a:cubicBezTo>
                  <a:cubicBezTo>
                    <a:pt x="194" y="246"/>
                    <a:pt x="195" y="246"/>
                    <a:pt x="195" y="246"/>
                  </a:cubicBezTo>
                  <a:cubicBezTo>
                    <a:pt x="196" y="246"/>
                    <a:pt x="196" y="247"/>
                    <a:pt x="197" y="247"/>
                  </a:cubicBezTo>
                  <a:cubicBezTo>
                    <a:pt x="198" y="247"/>
                    <a:pt x="198" y="247"/>
                    <a:pt x="199" y="247"/>
                  </a:cubicBezTo>
                  <a:cubicBezTo>
                    <a:pt x="199" y="247"/>
                    <a:pt x="200" y="248"/>
                    <a:pt x="200" y="248"/>
                  </a:cubicBezTo>
                  <a:cubicBezTo>
                    <a:pt x="200" y="249"/>
                    <a:pt x="200" y="249"/>
                    <a:pt x="200" y="250"/>
                  </a:cubicBezTo>
                  <a:cubicBezTo>
                    <a:pt x="200" y="250"/>
                    <a:pt x="201" y="250"/>
                    <a:pt x="201" y="250"/>
                  </a:cubicBezTo>
                  <a:cubicBezTo>
                    <a:pt x="201" y="250"/>
                    <a:pt x="202" y="250"/>
                    <a:pt x="202" y="250"/>
                  </a:cubicBezTo>
                  <a:cubicBezTo>
                    <a:pt x="203" y="250"/>
                    <a:pt x="203" y="250"/>
                    <a:pt x="203" y="250"/>
                  </a:cubicBezTo>
                  <a:cubicBezTo>
                    <a:pt x="204" y="251"/>
                    <a:pt x="204" y="251"/>
                    <a:pt x="204" y="251"/>
                  </a:cubicBezTo>
                  <a:cubicBezTo>
                    <a:pt x="204" y="251"/>
                    <a:pt x="204" y="250"/>
                    <a:pt x="204" y="250"/>
                  </a:cubicBezTo>
                  <a:cubicBezTo>
                    <a:pt x="204" y="249"/>
                    <a:pt x="203" y="249"/>
                    <a:pt x="203" y="249"/>
                  </a:cubicBezTo>
                  <a:cubicBezTo>
                    <a:pt x="202" y="248"/>
                    <a:pt x="201" y="247"/>
                    <a:pt x="201" y="245"/>
                  </a:cubicBezTo>
                  <a:cubicBezTo>
                    <a:pt x="203" y="246"/>
                    <a:pt x="204" y="247"/>
                    <a:pt x="204" y="249"/>
                  </a:cubicBezTo>
                  <a:cubicBezTo>
                    <a:pt x="205" y="248"/>
                    <a:pt x="205" y="247"/>
                    <a:pt x="204" y="246"/>
                  </a:cubicBezTo>
                  <a:cubicBezTo>
                    <a:pt x="203" y="245"/>
                    <a:pt x="202" y="245"/>
                    <a:pt x="202" y="244"/>
                  </a:cubicBezTo>
                  <a:cubicBezTo>
                    <a:pt x="201" y="244"/>
                    <a:pt x="201" y="243"/>
                    <a:pt x="201" y="243"/>
                  </a:cubicBezTo>
                  <a:cubicBezTo>
                    <a:pt x="201" y="243"/>
                    <a:pt x="202" y="243"/>
                    <a:pt x="202" y="243"/>
                  </a:cubicBezTo>
                  <a:cubicBezTo>
                    <a:pt x="202" y="242"/>
                    <a:pt x="202" y="241"/>
                    <a:pt x="202" y="241"/>
                  </a:cubicBezTo>
                  <a:cubicBezTo>
                    <a:pt x="201" y="240"/>
                    <a:pt x="201" y="240"/>
                    <a:pt x="201" y="239"/>
                  </a:cubicBezTo>
                  <a:cubicBezTo>
                    <a:pt x="201" y="238"/>
                    <a:pt x="201" y="238"/>
                    <a:pt x="201" y="237"/>
                  </a:cubicBezTo>
                  <a:cubicBezTo>
                    <a:pt x="201" y="237"/>
                    <a:pt x="201" y="237"/>
                    <a:pt x="201" y="236"/>
                  </a:cubicBezTo>
                  <a:cubicBezTo>
                    <a:pt x="201" y="235"/>
                    <a:pt x="202" y="235"/>
                    <a:pt x="203" y="235"/>
                  </a:cubicBezTo>
                  <a:cubicBezTo>
                    <a:pt x="203" y="234"/>
                    <a:pt x="204" y="234"/>
                    <a:pt x="205" y="235"/>
                  </a:cubicBezTo>
                  <a:cubicBezTo>
                    <a:pt x="205" y="235"/>
                    <a:pt x="205" y="236"/>
                    <a:pt x="205" y="236"/>
                  </a:cubicBezTo>
                  <a:cubicBezTo>
                    <a:pt x="206" y="237"/>
                    <a:pt x="206" y="237"/>
                    <a:pt x="206" y="236"/>
                  </a:cubicBezTo>
                  <a:cubicBezTo>
                    <a:pt x="207" y="236"/>
                    <a:pt x="207" y="236"/>
                    <a:pt x="207" y="235"/>
                  </a:cubicBezTo>
                  <a:cubicBezTo>
                    <a:pt x="208" y="234"/>
                    <a:pt x="210" y="234"/>
                    <a:pt x="212" y="234"/>
                  </a:cubicBezTo>
                  <a:cubicBezTo>
                    <a:pt x="212" y="234"/>
                    <a:pt x="212" y="234"/>
                    <a:pt x="212" y="234"/>
                  </a:cubicBezTo>
                  <a:cubicBezTo>
                    <a:pt x="212" y="234"/>
                    <a:pt x="213" y="234"/>
                    <a:pt x="213" y="234"/>
                  </a:cubicBezTo>
                  <a:cubicBezTo>
                    <a:pt x="213" y="234"/>
                    <a:pt x="214" y="234"/>
                    <a:pt x="215" y="234"/>
                  </a:cubicBezTo>
                  <a:cubicBezTo>
                    <a:pt x="215" y="235"/>
                    <a:pt x="216" y="235"/>
                    <a:pt x="216" y="235"/>
                  </a:cubicBezTo>
                  <a:cubicBezTo>
                    <a:pt x="217" y="235"/>
                    <a:pt x="217" y="235"/>
                    <a:pt x="217" y="235"/>
                  </a:cubicBezTo>
                  <a:cubicBezTo>
                    <a:pt x="219" y="235"/>
                    <a:pt x="218" y="236"/>
                    <a:pt x="219" y="237"/>
                  </a:cubicBezTo>
                  <a:cubicBezTo>
                    <a:pt x="219" y="238"/>
                    <a:pt x="221" y="238"/>
                    <a:pt x="222" y="237"/>
                  </a:cubicBezTo>
                  <a:cubicBezTo>
                    <a:pt x="222" y="236"/>
                    <a:pt x="222" y="235"/>
                    <a:pt x="223" y="235"/>
                  </a:cubicBezTo>
                  <a:cubicBezTo>
                    <a:pt x="224" y="235"/>
                    <a:pt x="224" y="235"/>
                    <a:pt x="224" y="235"/>
                  </a:cubicBezTo>
                  <a:cubicBezTo>
                    <a:pt x="225" y="236"/>
                    <a:pt x="227" y="236"/>
                    <a:pt x="228" y="235"/>
                  </a:cubicBezTo>
                  <a:cubicBezTo>
                    <a:pt x="229" y="235"/>
                    <a:pt x="230" y="234"/>
                    <a:pt x="231" y="234"/>
                  </a:cubicBezTo>
                  <a:cubicBezTo>
                    <a:pt x="230" y="234"/>
                    <a:pt x="229" y="234"/>
                    <a:pt x="229" y="234"/>
                  </a:cubicBezTo>
                  <a:cubicBezTo>
                    <a:pt x="228" y="233"/>
                    <a:pt x="228" y="233"/>
                    <a:pt x="228" y="233"/>
                  </a:cubicBezTo>
                  <a:cubicBezTo>
                    <a:pt x="228" y="233"/>
                    <a:pt x="228" y="232"/>
                    <a:pt x="228" y="232"/>
                  </a:cubicBezTo>
                  <a:cubicBezTo>
                    <a:pt x="228" y="231"/>
                    <a:pt x="227" y="230"/>
                    <a:pt x="227" y="229"/>
                  </a:cubicBezTo>
                  <a:cubicBezTo>
                    <a:pt x="226" y="228"/>
                    <a:pt x="226" y="227"/>
                    <a:pt x="227" y="226"/>
                  </a:cubicBezTo>
                  <a:cubicBezTo>
                    <a:pt x="227" y="226"/>
                    <a:pt x="228" y="225"/>
                    <a:pt x="228" y="225"/>
                  </a:cubicBezTo>
                  <a:cubicBezTo>
                    <a:pt x="228" y="224"/>
                    <a:pt x="228" y="224"/>
                    <a:pt x="228" y="223"/>
                  </a:cubicBezTo>
                  <a:cubicBezTo>
                    <a:pt x="228" y="222"/>
                    <a:pt x="228" y="222"/>
                    <a:pt x="229" y="221"/>
                  </a:cubicBezTo>
                  <a:cubicBezTo>
                    <a:pt x="229" y="221"/>
                    <a:pt x="230" y="221"/>
                    <a:pt x="230" y="221"/>
                  </a:cubicBezTo>
                  <a:cubicBezTo>
                    <a:pt x="231" y="221"/>
                    <a:pt x="231" y="221"/>
                    <a:pt x="231" y="220"/>
                  </a:cubicBezTo>
                  <a:cubicBezTo>
                    <a:pt x="232" y="219"/>
                    <a:pt x="233" y="217"/>
                    <a:pt x="233" y="215"/>
                  </a:cubicBezTo>
                  <a:cubicBezTo>
                    <a:pt x="233" y="215"/>
                    <a:pt x="233" y="215"/>
                    <a:pt x="233" y="215"/>
                  </a:cubicBezTo>
                  <a:cubicBezTo>
                    <a:pt x="234" y="213"/>
                    <a:pt x="237" y="215"/>
                    <a:pt x="238" y="214"/>
                  </a:cubicBezTo>
                  <a:cubicBezTo>
                    <a:pt x="239" y="213"/>
                    <a:pt x="238" y="211"/>
                    <a:pt x="239" y="211"/>
                  </a:cubicBezTo>
                  <a:cubicBezTo>
                    <a:pt x="239" y="210"/>
                    <a:pt x="238" y="209"/>
                    <a:pt x="239" y="208"/>
                  </a:cubicBezTo>
                  <a:cubicBezTo>
                    <a:pt x="239" y="208"/>
                    <a:pt x="239" y="208"/>
                    <a:pt x="239" y="208"/>
                  </a:cubicBezTo>
                  <a:cubicBezTo>
                    <a:pt x="241" y="208"/>
                    <a:pt x="243" y="206"/>
                    <a:pt x="245" y="205"/>
                  </a:cubicBezTo>
                  <a:cubicBezTo>
                    <a:pt x="245" y="204"/>
                    <a:pt x="246" y="204"/>
                    <a:pt x="246" y="204"/>
                  </a:cubicBezTo>
                  <a:cubicBezTo>
                    <a:pt x="247" y="204"/>
                    <a:pt x="248" y="204"/>
                    <a:pt x="248" y="204"/>
                  </a:cubicBezTo>
                  <a:cubicBezTo>
                    <a:pt x="249" y="205"/>
                    <a:pt x="249" y="205"/>
                    <a:pt x="249" y="205"/>
                  </a:cubicBezTo>
                  <a:cubicBezTo>
                    <a:pt x="249" y="206"/>
                    <a:pt x="251" y="207"/>
                    <a:pt x="252" y="208"/>
                  </a:cubicBezTo>
                  <a:cubicBezTo>
                    <a:pt x="252" y="208"/>
                    <a:pt x="253" y="208"/>
                    <a:pt x="253" y="208"/>
                  </a:cubicBezTo>
                  <a:cubicBezTo>
                    <a:pt x="254" y="208"/>
                    <a:pt x="254" y="208"/>
                    <a:pt x="255" y="208"/>
                  </a:cubicBezTo>
                  <a:cubicBezTo>
                    <a:pt x="256" y="208"/>
                    <a:pt x="257" y="208"/>
                    <a:pt x="258" y="208"/>
                  </a:cubicBezTo>
                  <a:cubicBezTo>
                    <a:pt x="259" y="208"/>
                    <a:pt x="261" y="208"/>
                    <a:pt x="262" y="207"/>
                  </a:cubicBezTo>
                  <a:cubicBezTo>
                    <a:pt x="262" y="207"/>
                    <a:pt x="263" y="206"/>
                    <a:pt x="263" y="206"/>
                  </a:cubicBezTo>
                  <a:cubicBezTo>
                    <a:pt x="264" y="206"/>
                    <a:pt x="265" y="206"/>
                    <a:pt x="265" y="206"/>
                  </a:cubicBezTo>
                  <a:cubicBezTo>
                    <a:pt x="266" y="206"/>
                    <a:pt x="266" y="206"/>
                    <a:pt x="267" y="206"/>
                  </a:cubicBezTo>
                  <a:cubicBezTo>
                    <a:pt x="268" y="205"/>
                    <a:pt x="270" y="205"/>
                    <a:pt x="272" y="204"/>
                  </a:cubicBezTo>
                  <a:cubicBezTo>
                    <a:pt x="272" y="203"/>
                    <a:pt x="273" y="203"/>
                    <a:pt x="273" y="203"/>
                  </a:cubicBezTo>
                  <a:cubicBezTo>
                    <a:pt x="274" y="204"/>
                    <a:pt x="275" y="203"/>
                    <a:pt x="277" y="203"/>
                  </a:cubicBezTo>
                  <a:cubicBezTo>
                    <a:pt x="278" y="203"/>
                    <a:pt x="279" y="202"/>
                    <a:pt x="280" y="203"/>
                  </a:cubicBezTo>
                  <a:cubicBezTo>
                    <a:pt x="281" y="203"/>
                    <a:pt x="282" y="205"/>
                    <a:pt x="281" y="206"/>
                  </a:cubicBezTo>
                  <a:cubicBezTo>
                    <a:pt x="279" y="206"/>
                    <a:pt x="277" y="206"/>
                    <a:pt x="275" y="206"/>
                  </a:cubicBezTo>
                  <a:cubicBezTo>
                    <a:pt x="274" y="206"/>
                    <a:pt x="274" y="206"/>
                    <a:pt x="273" y="206"/>
                  </a:cubicBezTo>
                  <a:cubicBezTo>
                    <a:pt x="273" y="207"/>
                    <a:pt x="273" y="207"/>
                    <a:pt x="273" y="207"/>
                  </a:cubicBezTo>
                  <a:cubicBezTo>
                    <a:pt x="274" y="208"/>
                    <a:pt x="275" y="209"/>
                    <a:pt x="275" y="209"/>
                  </a:cubicBezTo>
                  <a:cubicBezTo>
                    <a:pt x="274" y="210"/>
                    <a:pt x="274" y="210"/>
                    <a:pt x="274" y="210"/>
                  </a:cubicBezTo>
                  <a:cubicBezTo>
                    <a:pt x="273" y="211"/>
                    <a:pt x="272" y="212"/>
                    <a:pt x="273" y="213"/>
                  </a:cubicBezTo>
                  <a:cubicBezTo>
                    <a:pt x="271" y="213"/>
                    <a:pt x="268" y="213"/>
                    <a:pt x="268" y="215"/>
                  </a:cubicBezTo>
                  <a:cubicBezTo>
                    <a:pt x="268" y="217"/>
                    <a:pt x="270" y="218"/>
                    <a:pt x="271" y="219"/>
                  </a:cubicBezTo>
                  <a:cubicBezTo>
                    <a:pt x="274" y="220"/>
                    <a:pt x="277" y="222"/>
                    <a:pt x="280" y="224"/>
                  </a:cubicBezTo>
                  <a:cubicBezTo>
                    <a:pt x="281" y="224"/>
                    <a:pt x="281" y="224"/>
                    <a:pt x="282" y="225"/>
                  </a:cubicBezTo>
                  <a:cubicBezTo>
                    <a:pt x="282" y="225"/>
                    <a:pt x="282" y="226"/>
                    <a:pt x="282" y="226"/>
                  </a:cubicBezTo>
                  <a:cubicBezTo>
                    <a:pt x="283" y="228"/>
                    <a:pt x="284" y="229"/>
                    <a:pt x="285" y="231"/>
                  </a:cubicBezTo>
                  <a:cubicBezTo>
                    <a:pt x="287" y="233"/>
                    <a:pt x="287" y="235"/>
                    <a:pt x="287" y="237"/>
                  </a:cubicBezTo>
                  <a:cubicBezTo>
                    <a:pt x="286" y="237"/>
                    <a:pt x="285" y="238"/>
                    <a:pt x="284" y="239"/>
                  </a:cubicBezTo>
                  <a:cubicBezTo>
                    <a:pt x="282" y="240"/>
                    <a:pt x="280" y="240"/>
                    <a:pt x="278" y="240"/>
                  </a:cubicBezTo>
                  <a:cubicBezTo>
                    <a:pt x="277" y="240"/>
                    <a:pt x="276" y="240"/>
                    <a:pt x="275" y="240"/>
                  </a:cubicBezTo>
                  <a:cubicBezTo>
                    <a:pt x="275" y="241"/>
                    <a:pt x="275" y="241"/>
                    <a:pt x="274" y="241"/>
                  </a:cubicBezTo>
                  <a:cubicBezTo>
                    <a:pt x="274" y="241"/>
                    <a:pt x="274" y="241"/>
                    <a:pt x="273" y="241"/>
                  </a:cubicBezTo>
                  <a:cubicBezTo>
                    <a:pt x="270" y="241"/>
                    <a:pt x="268" y="240"/>
                    <a:pt x="265" y="238"/>
                  </a:cubicBezTo>
                  <a:cubicBezTo>
                    <a:pt x="264" y="238"/>
                    <a:pt x="263" y="237"/>
                    <a:pt x="262" y="237"/>
                  </a:cubicBezTo>
                  <a:cubicBezTo>
                    <a:pt x="262" y="237"/>
                    <a:pt x="261" y="237"/>
                    <a:pt x="261" y="236"/>
                  </a:cubicBezTo>
                  <a:cubicBezTo>
                    <a:pt x="260" y="236"/>
                    <a:pt x="260" y="236"/>
                    <a:pt x="260" y="235"/>
                  </a:cubicBezTo>
                  <a:cubicBezTo>
                    <a:pt x="258" y="233"/>
                    <a:pt x="255" y="232"/>
                    <a:pt x="253" y="233"/>
                  </a:cubicBezTo>
                  <a:cubicBezTo>
                    <a:pt x="252" y="232"/>
                    <a:pt x="251" y="232"/>
                    <a:pt x="250" y="233"/>
                  </a:cubicBezTo>
                  <a:cubicBezTo>
                    <a:pt x="249" y="233"/>
                    <a:pt x="248" y="234"/>
                    <a:pt x="247" y="235"/>
                  </a:cubicBezTo>
                  <a:cubicBezTo>
                    <a:pt x="245" y="236"/>
                    <a:pt x="242" y="236"/>
                    <a:pt x="240" y="236"/>
                  </a:cubicBezTo>
                  <a:cubicBezTo>
                    <a:pt x="238" y="236"/>
                    <a:pt x="237" y="236"/>
                    <a:pt x="236" y="236"/>
                  </a:cubicBezTo>
                  <a:cubicBezTo>
                    <a:pt x="235" y="236"/>
                    <a:pt x="234" y="235"/>
                    <a:pt x="233" y="235"/>
                  </a:cubicBezTo>
                  <a:cubicBezTo>
                    <a:pt x="232" y="235"/>
                    <a:pt x="231" y="236"/>
                    <a:pt x="231" y="236"/>
                  </a:cubicBezTo>
                  <a:cubicBezTo>
                    <a:pt x="230" y="237"/>
                    <a:pt x="231" y="238"/>
                    <a:pt x="232" y="238"/>
                  </a:cubicBezTo>
                  <a:cubicBezTo>
                    <a:pt x="229" y="239"/>
                    <a:pt x="226" y="240"/>
                    <a:pt x="224" y="239"/>
                  </a:cubicBezTo>
                  <a:cubicBezTo>
                    <a:pt x="222" y="239"/>
                    <a:pt x="221" y="238"/>
                    <a:pt x="219" y="238"/>
                  </a:cubicBezTo>
                  <a:cubicBezTo>
                    <a:pt x="217" y="238"/>
                    <a:pt x="216" y="240"/>
                    <a:pt x="216" y="241"/>
                  </a:cubicBezTo>
                  <a:cubicBezTo>
                    <a:pt x="217" y="241"/>
                    <a:pt x="217" y="242"/>
                    <a:pt x="218" y="243"/>
                  </a:cubicBezTo>
                  <a:cubicBezTo>
                    <a:pt x="217" y="243"/>
                    <a:pt x="217" y="243"/>
                    <a:pt x="216" y="243"/>
                  </a:cubicBezTo>
                  <a:cubicBezTo>
                    <a:pt x="217" y="243"/>
                    <a:pt x="218" y="243"/>
                    <a:pt x="218" y="244"/>
                  </a:cubicBezTo>
                  <a:cubicBezTo>
                    <a:pt x="219" y="244"/>
                    <a:pt x="219" y="245"/>
                    <a:pt x="219" y="245"/>
                  </a:cubicBezTo>
                  <a:cubicBezTo>
                    <a:pt x="219" y="246"/>
                    <a:pt x="218" y="246"/>
                    <a:pt x="218" y="246"/>
                  </a:cubicBezTo>
                  <a:cubicBezTo>
                    <a:pt x="217" y="247"/>
                    <a:pt x="218" y="248"/>
                    <a:pt x="218" y="249"/>
                  </a:cubicBezTo>
                  <a:cubicBezTo>
                    <a:pt x="217" y="250"/>
                    <a:pt x="217" y="250"/>
                    <a:pt x="216" y="250"/>
                  </a:cubicBezTo>
                  <a:cubicBezTo>
                    <a:pt x="215" y="250"/>
                    <a:pt x="215" y="250"/>
                    <a:pt x="214" y="250"/>
                  </a:cubicBezTo>
                  <a:cubicBezTo>
                    <a:pt x="214" y="250"/>
                    <a:pt x="214" y="251"/>
                    <a:pt x="214" y="251"/>
                  </a:cubicBezTo>
                  <a:cubicBezTo>
                    <a:pt x="215" y="251"/>
                    <a:pt x="216" y="251"/>
                    <a:pt x="216" y="252"/>
                  </a:cubicBezTo>
                  <a:cubicBezTo>
                    <a:pt x="217" y="252"/>
                    <a:pt x="217" y="255"/>
                    <a:pt x="219" y="255"/>
                  </a:cubicBezTo>
                  <a:cubicBezTo>
                    <a:pt x="219" y="255"/>
                    <a:pt x="220" y="255"/>
                    <a:pt x="220" y="256"/>
                  </a:cubicBezTo>
                  <a:cubicBezTo>
                    <a:pt x="220" y="256"/>
                    <a:pt x="219" y="257"/>
                    <a:pt x="219" y="257"/>
                  </a:cubicBezTo>
                  <a:cubicBezTo>
                    <a:pt x="219" y="258"/>
                    <a:pt x="219" y="258"/>
                    <a:pt x="219" y="259"/>
                  </a:cubicBezTo>
                  <a:cubicBezTo>
                    <a:pt x="219" y="259"/>
                    <a:pt x="220" y="260"/>
                    <a:pt x="221" y="260"/>
                  </a:cubicBezTo>
                  <a:cubicBezTo>
                    <a:pt x="221" y="260"/>
                    <a:pt x="221" y="260"/>
                    <a:pt x="221" y="260"/>
                  </a:cubicBezTo>
                  <a:cubicBezTo>
                    <a:pt x="222" y="259"/>
                    <a:pt x="222" y="259"/>
                    <a:pt x="222" y="260"/>
                  </a:cubicBezTo>
                  <a:cubicBezTo>
                    <a:pt x="222" y="260"/>
                    <a:pt x="222" y="260"/>
                    <a:pt x="223" y="260"/>
                  </a:cubicBezTo>
                  <a:cubicBezTo>
                    <a:pt x="223" y="261"/>
                    <a:pt x="223" y="261"/>
                    <a:pt x="224" y="262"/>
                  </a:cubicBezTo>
                  <a:cubicBezTo>
                    <a:pt x="224" y="262"/>
                    <a:pt x="225" y="262"/>
                    <a:pt x="225" y="262"/>
                  </a:cubicBezTo>
                  <a:cubicBezTo>
                    <a:pt x="225" y="263"/>
                    <a:pt x="225" y="263"/>
                    <a:pt x="225" y="263"/>
                  </a:cubicBezTo>
                  <a:cubicBezTo>
                    <a:pt x="226" y="263"/>
                    <a:pt x="226" y="263"/>
                    <a:pt x="226" y="263"/>
                  </a:cubicBezTo>
                  <a:cubicBezTo>
                    <a:pt x="227" y="263"/>
                    <a:pt x="227" y="264"/>
                    <a:pt x="227" y="264"/>
                  </a:cubicBezTo>
                  <a:cubicBezTo>
                    <a:pt x="227" y="265"/>
                    <a:pt x="228" y="266"/>
                    <a:pt x="229" y="266"/>
                  </a:cubicBezTo>
                  <a:cubicBezTo>
                    <a:pt x="230" y="266"/>
                    <a:pt x="231" y="266"/>
                    <a:pt x="232" y="266"/>
                  </a:cubicBezTo>
                  <a:cubicBezTo>
                    <a:pt x="232" y="266"/>
                    <a:pt x="232" y="266"/>
                    <a:pt x="232" y="266"/>
                  </a:cubicBezTo>
                  <a:cubicBezTo>
                    <a:pt x="233" y="265"/>
                    <a:pt x="233" y="265"/>
                    <a:pt x="233" y="265"/>
                  </a:cubicBezTo>
                  <a:cubicBezTo>
                    <a:pt x="233" y="265"/>
                    <a:pt x="232" y="264"/>
                    <a:pt x="233" y="264"/>
                  </a:cubicBezTo>
                  <a:cubicBezTo>
                    <a:pt x="233" y="263"/>
                    <a:pt x="233" y="263"/>
                    <a:pt x="234" y="262"/>
                  </a:cubicBezTo>
                  <a:cubicBezTo>
                    <a:pt x="234" y="262"/>
                    <a:pt x="235" y="262"/>
                    <a:pt x="236" y="262"/>
                  </a:cubicBezTo>
                  <a:cubicBezTo>
                    <a:pt x="236" y="262"/>
                    <a:pt x="236" y="262"/>
                    <a:pt x="236" y="263"/>
                  </a:cubicBezTo>
                  <a:cubicBezTo>
                    <a:pt x="236" y="263"/>
                    <a:pt x="236" y="263"/>
                    <a:pt x="237" y="263"/>
                  </a:cubicBezTo>
                  <a:cubicBezTo>
                    <a:pt x="237" y="263"/>
                    <a:pt x="237" y="263"/>
                    <a:pt x="237" y="263"/>
                  </a:cubicBezTo>
                  <a:cubicBezTo>
                    <a:pt x="237" y="263"/>
                    <a:pt x="238" y="263"/>
                    <a:pt x="238" y="264"/>
                  </a:cubicBezTo>
                  <a:cubicBezTo>
                    <a:pt x="239" y="264"/>
                    <a:pt x="239" y="265"/>
                    <a:pt x="239" y="266"/>
                  </a:cubicBezTo>
                  <a:cubicBezTo>
                    <a:pt x="239" y="266"/>
                    <a:pt x="240" y="267"/>
                    <a:pt x="240" y="267"/>
                  </a:cubicBezTo>
                  <a:cubicBezTo>
                    <a:pt x="240" y="267"/>
                    <a:pt x="241" y="267"/>
                    <a:pt x="241" y="267"/>
                  </a:cubicBezTo>
                  <a:cubicBezTo>
                    <a:pt x="242" y="267"/>
                    <a:pt x="243" y="268"/>
                    <a:pt x="244" y="267"/>
                  </a:cubicBezTo>
                  <a:cubicBezTo>
                    <a:pt x="244" y="267"/>
                    <a:pt x="245" y="267"/>
                    <a:pt x="245" y="267"/>
                  </a:cubicBezTo>
                  <a:cubicBezTo>
                    <a:pt x="245" y="267"/>
                    <a:pt x="245" y="268"/>
                    <a:pt x="245" y="268"/>
                  </a:cubicBezTo>
                  <a:cubicBezTo>
                    <a:pt x="246" y="268"/>
                    <a:pt x="246" y="268"/>
                    <a:pt x="247" y="268"/>
                  </a:cubicBezTo>
                  <a:cubicBezTo>
                    <a:pt x="247" y="267"/>
                    <a:pt x="248" y="267"/>
                    <a:pt x="248" y="267"/>
                  </a:cubicBezTo>
                  <a:cubicBezTo>
                    <a:pt x="249" y="267"/>
                    <a:pt x="249" y="267"/>
                    <a:pt x="249" y="267"/>
                  </a:cubicBezTo>
                  <a:cubicBezTo>
                    <a:pt x="249" y="267"/>
                    <a:pt x="250" y="267"/>
                    <a:pt x="250" y="267"/>
                  </a:cubicBezTo>
                  <a:cubicBezTo>
                    <a:pt x="250" y="266"/>
                    <a:pt x="250" y="266"/>
                    <a:pt x="251" y="266"/>
                  </a:cubicBezTo>
                  <a:cubicBezTo>
                    <a:pt x="251" y="266"/>
                    <a:pt x="251" y="265"/>
                    <a:pt x="251" y="265"/>
                  </a:cubicBezTo>
                  <a:cubicBezTo>
                    <a:pt x="251" y="265"/>
                    <a:pt x="251" y="265"/>
                    <a:pt x="252" y="265"/>
                  </a:cubicBezTo>
                  <a:cubicBezTo>
                    <a:pt x="252" y="265"/>
                    <a:pt x="252" y="265"/>
                    <a:pt x="253" y="265"/>
                  </a:cubicBezTo>
                  <a:cubicBezTo>
                    <a:pt x="253" y="265"/>
                    <a:pt x="253" y="265"/>
                    <a:pt x="254" y="265"/>
                  </a:cubicBezTo>
                  <a:cubicBezTo>
                    <a:pt x="254" y="265"/>
                    <a:pt x="254" y="265"/>
                    <a:pt x="255" y="265"/>
                  </a:cubicBezTo>
                  <a:cubicBezTo>
                    <a:pt x="255" y="266"/>
                    <a:pt x="255" y="266"/>
                    <a:pt x="256" y="266"/>
                  </a:cubicBezTo>
                  <a:cubicBezTo>
                    <a:pt x="256" y="266"/>
                    <a:pt x="257" y="266"/>
                    <a:pt x="257" y="266"/>
                  </a:cubicBezTo>
                  <a:cubicBezTo>
                    <a:pt x="257" y="265"/>
                    <a:pt x="258" y="265"/>
                    <a:pt x="258" y="265"/>
                  </a:cubicBezTo>
                  <a:cubicBezTo>
                    <a:pt x="259" y="265"/>
                    <a:pt x="260" y="265"/>
                    <a:pt x="260" y="266"/>
                  </a:cubicBezTo>
                  <a:cubicBezTo>
                    <a:pt x="260" y="266"/>
                    <a:pt x="260" y="268"/>
                    <a:pt x="259" y="268"/>
                  </a:cubicBezTo>
                  <a:cubicBezTo>
                    <a:pt x="259" y="268"/>
                    <a:pt x="259" y="268"/>
                    <a:pt x="259" y="268"/>
                  </a:cubicBezTo>
                  <a:cubicBezTo>
                    <a:pt x="258" y="269"/>
                    <a:pt x="257" y="270"/>
                    <a:pt x="258" y="271"/>
                  </a:cubicBezTo>
                  <a:cubicBezTo>
                    <a:pt x="258" y="272"/>
                    <a:pt x="258" y="272"/>
                    <a:pt x="259" y="273"/>
                  </a:cubicBezTo>
                  <a:cubicBezTo>
                    <a:pt x="259" y="274"/>
                    <a:pt x="259" y="275"/>
                    <a:pt x="259" y="275"/>
                  </a:cubicBezTo>
                  <a:cubicBezTo>
                    <a:pt x="258" y="276"/>
                    <a:pt x="258" y="277"/>
                    <a:pt x="258" y="278"/>
                  </a:cubicBezTo>
                  <a:cubicBezTo>
                    <a:pt x="258" y="278"/>
                    <a:pt x="258" y="279"/>
                    <a:pt x="258" y="279"/>
                  </a:cubicBezTo>
                  <a:cubicBezTo>
                    <a:pt x="258" y="279"/>
                    <a:pt x="258" y="279"/>
                    <a:pt x="258" y="279"/>
                  </a:cubicBezTo>
                  <a:cubicBezTo>
                    <a:pt x="257" y="281"/>
                    <a:pt x="255" y="282"/>
                    <a:pt x="254" y="284"/>
                  </a:cubicBezTo>
                  <a:cubicBezTo>
                    <a:pt x="253" y="285"/>
                    <a:pt x="252" y="287"/>
                    <a:pt x="252" y="288"/>
                  </a:cubicBezTo>
                  <a:cubicBezTo>
                    <a:pt x="252" y="290"/>
                    <a:pt x="252" y="291"/>
                    <a:pt x="251" y="292"/>
                  </a:cubicBezTo>
                  <a:cubicBezTo>
                    <a:pt x="251" y="293"/>
                    <a:pt x="250" y="293"/>
                    <a:pt x="250" y="293"/>
                  </a:cubicBezTo>
                  <a:cubicBezTo>
                    <a:pt x="249" y="294"/>
                    <a:pt x="249" y="295"/>
                    <a:pt x="248" y="297"/>
                  </a:cubicBezTo>
                  <a:cubicBezTo>
                    <a:pt x="248" y="297"/>
                    <a:pt x="248" y="298"/>
                    <a:pt x="248" y="298"/>
                  </a:cubicBezTo>
                  <a:cubicBezTo>
                    <a:pt x="247" y="298"/>
                    <a:pt x="246" y="298"/>
                    <a:pt x="246" y="298"/>
                  </a:cubicBezTo>
                  <a:cubicBezTo>
                    <a:pt x="245" y="299"/>
                    <a:pt x="245" y="299"/>
                    <a:pt x="245" y="299"/>
                  </a:cubicBezTo>
                  <a:cubicBezTo>
                    <a:pt x="244" y="300"/>
                    <a:pt x="244" y="300"/>
                    <a:pt x="243" y="300"/>
                  </a:cubicBezTo>
                  <a:cubicBezTo>
                    <a:pt x="242" y="299"/>
                    <a:pt x="240" y="299"/>
                    <a:pt x="239" y="299"/>
                  </a:cubicBezTo>
                  <a:cubicBezTo>
                    <a:pt x="238" y="299"/>
                    <a:pt x="238" y="299"/>
                    <a:pt x="237" y="298"/>
                  </a:cubicBezTo>
                  <a:cubicBezTo>
                    <a:pt x="236" y="298"/>
                    <a:pt x="235" y="296"/>
                    <a:pt x="234" y="296"/>
                  </a:cubicBezTo>
                  <a:cubicBezTo>
                    <a:pt x="233" y="295"/>
                    <a:pt x="231" y="295"/>
                    <a:pt x="230" y="295"/>
                  </a:cubicBezTo>
                  <a:cubicBezTo>
                    <a:pt x="229" y="295"/>
                    <a:pt x="228" y="296"/>
                    <a:pt x="226" y="296"/>
                  </a:cubicBezTo>
                  <a:cubicBezTo>
                    <a:pt x="226" y="296"/>
                    <a:pt x="225" y="296"/>
                    <a:pt x="225" y="296"/>
                  </a:cubicBezTo>
                  <a:cubicBezTo>
                    <a:pt x="224" y="296"/>
                    <a:pt x="224" y="296"/>
                    <a:pt x="223" y="297"/>
                  </a:cubicBezTo>
                  <a:cubicBezTo>
                    <a:pt x="222" y="298"/>
                    <a:pt x="220" y="298"/>
                    <a:pt x="219" y="297"/>
                  </a:cubicBezTo>
                  <a:cubicBezTo>
                    <a:pt x="217" y="297"/>
                    <a:pt x="215" y="296"/>
                    <a:pt x="213" y="295"/>
                  </a:cubicBezTo>
                  <a:cubicBezTo>
                    <a:pt x="213" y="295"/>
                    <a:pt x="213" y="294"/>
                    <a:pt x="212" y="294"/>
                  </a:cubicBezTo>
                  <a:cubicBezTo>
                    <a:pt x="211" y="294"/>
                    <a:pt x="210" y="294"/>
                    <a:pt x="209" y="294"/>
                  </a:cubicBezTo>
                  <a:cubicBezTo>
                    <a:pt x="208" y="293"/>
                    <a:pt x="207" y="292"/>
                    <a:pt x="205" y="291"/>
                  </a:cubicBezTo>
                  <a:cubicBezTo>
                    <a:pt x="204" y="291"/>
                    <a:pt x="202" y="292"/>
                    <a:pt x="200" y="291"/>
                  </a:cubicBezTo>
                  <a:cubicBezTo>
                    <a:pt x="200" y="290"/>
                    <a:pt x="200" y="290"/>
                    <a:pt x="199" y="289"/>
                  </a:cubicBezTo>
                  <a:cubicBezTo>
                    <a:pt x="198" y="288"/>
                    <a:pt x="197" y="287"/>
                    <a:pt x="196" y="287"/>
                  </a:cubicBezTo>
                  <a:cubicBezTo>
                    <a:pt x="196" y="287"/>
                    <a:pt x="195" y="287"/>
                    <a:pt x="195" y="287"/>
                  </a:cubicBezTo>
                  <a:cubicBezTo>
                    <a:pt x="194" y="286"/>
                    <a:pt x="194" y="286"/>
                    <a:pt x="193" y="285"/>
                  </a:cubicBezTo>
                  <a:cubicBezTo>
                    <a:pt x="192" y="285"/>
                    <a:pt x="191" y="284"/>
                    <a:pt x="190" y="284"/>
                  </a:cubicBezTo>
                  <a:cubicBezTo>
                    <a:pt x="190" y="283"/>
                    <a:pt x="191" y="282"/>
                    <a:pt x="190" y="281"/>
                  </a:cubicBezTo>
                  <a:cubicBezTo>
                    <a:pt x="190" y="280"/>
                    <a:pt x="189" y="280"/>
                    <a:pt x="188" y="280"/>
                  </a:cubicBezTo>
                  <a:cubicBezTo>
                    <a:pt x="186" y="279"/>
                    <a:pt x="183" y="278"/>
                    <a:pt x="181" y="279"/>
                  </a:cubicBezTo>
                  <a:cubicBezTo>
                    <a:pt x="180" y="280"/>
                    <a:pt x="180" y="280"/>
                    <a:pt x="179" y="280"/>
                  </a:cubicBezTo>
                  <a:cubicBezTo>
                    <a:pt x="179" y="280"/>
                    <a:pt x="178" y="280"/>
                    <a:pt x="178" y="280"/>
                  </a:cubicBezTo>
                  <a:cubicBezTo>
                    <a:pt x="176" y="281"/>
                    <a:pt x="176" y="283"/>
                    <a:pt x="176" y="285"/>
                  </a:cubicBezTo>
                  <a:cubicBezTo>
                    <a:pt x="175" y="286"/>
                    <a:pt x="176" y="288"/>
                    <a:pt x="175" y="290"/>
                  </a:cubicBezTo>
                  <a:cubicBezTo>
                    <a:pt x="174" y="292"/>
                    <a:pt x="171" y="293"/>
                    <a:pt x="168" y="292"/>
                  </a:cubicBezTo>
                  <a:cubicBezTo>
                    <a:pt x="168" y="291"/>
                    <a:pt x="167" y="291"/>
                    <a:pt x="167" y="291"/>
                  </a:cubicBezTo>
                  <a:cubicBezTo>
                    <a:pt x="167" y="290"/>
                    <a:pt x="167" y="289"/>
                    <a:pt x="166" y="288"/>
                  </a:cubicBezTo>
                  <a:cubicBezTo>
                    <a:pt x="166" y="287"/>
                    <a:pt x="165" y="287"/>
                    <a:pt x="164" y="286"/>
                  </a:cubicBezTo>
                  <a:cubicBezTo>
                    <a:pt x="163" y="286"/>
                    <a:pt x="162" y="285"/>
                    <a:pt x="162" y="284"/>
                  </a:cubicBezTo>
                  <a:cubicBezTo>
                    <a:pt x="162" y="284"/>
                    <a:pt x="161" y="284"/>
                    <a:pt x="160" y="284"/>
                  </a:cubicBezTo>
                  <a:cubicBezTo>
                    <a:pt x="159" y="284"/>
                    <a:pt x="158" y="283"/>
                    <a:pt x="156" y="282"/>
                  </a:cubicBezTo>
                  <a:cubicBezTo>
                    <a:pt x="156" y="282"/>
                    <a:pt x="156" y="281"/>
                    <a:pt x="155" y="281"/>
                  </a:cubicBezTo>
                  <a:cubicBezTo>
                    <a:pt x="154" y="280"/>
                    <a:pt x="155" y="278"/>
                    <a:pt x="154" y="276"/>
                  </a:cubicBezTo>
                  <a:cubicBezTo>
                    <a:pt x="153" y="275"/>
                    <a:pt x="151" y="274"/>
                    <a:pt x="151" y="272"/>
                  </a:cubicBezTo>
                  <a:cubicBezTo>
                    <a:pt x="151" y="271"/>
                    <a:pt x="151" y="271"/>
                    <a:pt x="151" y="271"/>
                  </a:cubicBezTo>
                  <a:cubicBezTo>
                    <a:pt x="150" y="271"/>
                    <a:pt x="150" y="271"/>
                    <a:pt x="150" y="270"/>
                  </a:cubicBezTo>
                  <a:cubicBezTo>
                    <a:pt x="149" y="270"/>
                    <a:pt x="147" y="269"/>
                    <a:pt x="146" y="269"/>
                  </a:cubicBezTo>
                  <a:cubicBezTo>
                    <a:pt x="145" y="269"/>
                    <a:pt x="143" y="269"/>
                    <a:pt x="142" y="268"/>
                  </a:cubicBezTo>
                  <a:cubicBezTo>
                    <a:pt x="142" y="267"/>
                    <a:pt x="142" y="267"/>
                    <a:pt x="142" y="266"/>
                  </a:cubicBezTo>
                  <a:cubicBezTo>
                    <a:pt x="141" y="266"/>
                    <a:pt x="141" y="266"/>
                    <a:pt x="140" y="265"/>
                  </a:cubicBezTo>
                  <a:cubicBezTo>
                    <a:pt x="140" y="265"/>
                    <a:pt x="140" y="265"/>
                    <a:pt x="139" y="265"/>
                  </a:cubicBezTo>
                  <a:cubicBezTo>
                    <a:pt x="139" y="264"/>
                    <a:pt x="138" y="264"/>
                    <a:pt x="139" y="264"/>
                  </a:cubicBezTo>
                  <a:cubicBezTo>
                    <a:pt x="139" y="263"/>
                    <a:pt x="139" y="263"/>
                    <a:pt x="138" y="262"/>
                  </a:cubicBezTo>
                  <a:cubicBezTo>
                    <a:pt x="138" y="262"/>
                    <a:pt x="138" y="262"/>
                    <a:pt x="138" y="262"/>
                  </a:cubicBezTo>
                  <a:cubicBezTo>
                    <a:pt x="137" y="261"/>
                    <a:pt x="137" y="261"/>
                    <a:pt x="136" y="261"/>
                  </a:cubicBezTo>
                  <a:cubicBezTo>
                    <a:pt x="136" y="261"/>
                    <a:pt x="136" y="260"/>
                    <a:pt x="136" y="259"/>
                  </a:cubicBezTo>
                  <a:cubicBezTo>
                    <a:pt x="135" y="259"/>
                    <a:pt x="135" y="259"/>
                    <a:pt x="135" y="258"/>
                  </a:cubicBezTo>
                  <a:cubicBezTo>
                    <a:pt x="134" y="258"/>
                    <a:pt x="134" y="257"/>
                    <a:pt x="134" y="257"/>
                  </a:cubicBezTo>
                  <a:cubicBezTo>
                    <a:pt x="135" y="257"/>
                    <a:pt x="135" y="256"/>
                    <a:pt x="135" y="256"/>
                  </a:cubicBezTo>
                  <a:cubicBezTo>
                    <a:pt x="136" y="256"/>
                    <a:pt x="136" y="256"/>
                    <a:pt x="137" y="256"/>
                  </a:cubicBezTo>
                  <a:cubicBezTo>
                    <a:pt x="138" y="255"/>
                    <a:pt x="138" y="254"/>
                    <a:pt x="139" y="254"/>
                  </a:cubicBezTo>
                  <a:cubicBezTo>
                    <a:pt x="140" y="253"/>
                    <a:pt x="140" y="253"/>
                    <a:pt x="140" y="253"/>
                  </a:cubicBezTo>
                  <a:cubicBezTo>
                    <a:pt x="141" y="253"/>
                    <a:pt x="142" y="253"/>
                    <a:pt x="142" y="253"/>
                  </a:cubicBezTo>
                  <a:cubicBezTo>
                    <a:pt x="142" y="252"/>
                    <a:pt x="143" y="252"/>
                    <a:pt x="143" y="251"/>
                  </a:cubicBezTo>
                  <a:cubicBezTo>
                    <a:pt x="143" y="251"/>
                    <a:pt x="142" y="250"/>
                    <a:pt x="142" y="250"/>
                  </a:cubicBezTo>
                  <a:cubicBezTo>
                    <a:pt x="141" y="248"/>
                    <a:pt x="141" y="247"/>
                    <a:pt x="141" y="246"/>
                  </a:cubicBezTo>
                  <a:cubicBezTo>
                    <a:pt x="141" y="246"/>
                    <a:pt x="141" y="246"/>
                    <a:pt x="141" y="245"/>
                  </a:cubicBezTo>
                  <a:cubicBezTo>
                    <a:pt x="141" y="245"/>
                    <a:pt x="142" y="245"/>
                    <a:pt x="142" y="245"/>
                  </a:cubicBezTo>
                  <a:cubicBezTo>
                    <a:pt x="143" y="245"/>
                    <a:pt x="143" y="245"/>
                    <a:pt x="144" y="245"/>
                  </a:cubicBezTo>
                  <a:cubicBezTo>
                    <a:pt x="144" y="244"/>
                    <a:pt x="144" y="244"/>
                    <a:pt x="144" y="244"/>
                  </a:cubicBezTo>
                  <a:cubicBezTo>
                    <a:pt x="144" y="244"/>
                    <a:pt x="144" y="244"/>
                    <a:pt x="145" y="244"/>
                  </a:cubicBezTo>
                  <a:cubicBezTo>
                    <a:pt x="145" y="244"/>
                    <a:pt x="145" y="243"/>
                    <a:pt x="145" y="243"/>
                  </a:cubicBezTo>
                  <a:cubicBezTo>
                    <a:pt x="145" y="243"/>
                    <a:pt x="145" y="242"/>
                    <a:pt x="145" y="242"/>
                  </a:cubicBezTo>
                  <a:cubicBezTo>
                    <a:pt x="144" y="242"/>
                    <a:pt x="144" y="242"/>
                    <a:pt x="143" y="242"/>
                  </a:cubicBezTo>
                  <a:cubicBezTo>
                    <a:pt x="143" y="242"/>
                    <a:pt x="143" y="242"/>
                    <a:pt x="143" y="242"/>
                  </a:cubicBezTo>
                  <a:cubicBezTo>
                    <a:pt x="143" y="242"/>
                    <a:pt x="142" y="242"/>
                    <a:pt x="142" y="242"/>
                  </a:cubicBezTo>
                  <a:cubicBezTo>
                    <a:pt x="142" y="241"/>
                    <a:pt x="142" y="241"/>
                    <a:pt x="142" y="241"/>
                  </a:cubicBezTo>
                  <a:cubicBezTo>
                    <a:pt x="142" y="240"/>
                    <a:pt x="142" y="240"/>
                    <a:pt x="142" y="240"/>
                  </a:cubicBezTo>
                  <a:cubicBezTo>
                    <a:pt x="142" y="239"/>
                    <a:pt x="142" y="239"/>
                    <a:pt x="142" y="239"/>
                  </a:cubicBezTo>
                  <a:cubicBezTo>
                    <a:pt x="141" y="239"/>
                    <a:pt x="141" y="238"/>
                    <a:pt x="141" y="238"/>
                  </a:cubicBezTo>
                  <a:cubicBezTo>
                    <a:pt x="141" y="238"/>
                    <a:pt x="140" y="238"/>
                    <a:pt x="140" y="238"/>
                  </a:cubicBezTo>
                  <a:cubicBezTo>
                    <a:pt x="140" y="238"/>
                    <a:pt x="139" y="238"/>
                    <a:pt x="139" y="238"/>
                  </a:cubicBezTo>
                  <a:cubicBezTo>
                    <a:pt x="138" y="238"/>
                    <a:pt x="137" y="238"/>
                    <a:pt x="135" y="238"/>
                  </a:cubicBezTo>
                  <a:cubicBezTo>
                    <a:pt x="135" y="238"/>
                    <a:pt x="134" y="238"/>
                    <a:pt x="134" y="238"/>
                  </a:cubicBezTo>
                  <a:cubicBezTo>
                    <a:pt x="133" y="238"/>
                    <a:pt x="133" y="237"/>
                    <a:pt x="132" y="237"/>
                  </a:cubicBezTo>
                  <a:cubicBezTo>
                    <a:pt x="131" y="236"/>
                    <a:pt x="129" y="237"/>
                    <a:pt x="128" y="236"/>
                  </a:cubicBezTo>
                  <a:cubicBezTo>
                    <a:pt x="128" y="236"/>
                    <a:pt x="128" y="235"/>
                    <a:pt x="127" y="235"/>
                  </a:cubicBezTo>
                  <a:cubicBezTo>
                    <a:pt x="126" y="234"/>
                    <a:pt x="124" y="235"/>
                    <a:pt x="122" y="235"/>
                  </a:cubicBezTo>
                  <a:cubicBezTo>
                    <a:pt x="121" y="235"/>
                    <a:pt x="120" y="233"/>
                    <a:pt x="118" y="232"/>
                  </a:cubicBezTo>
                  <a:cubicBezTo>
                    <a:pt x="118" y="232"/>
                    <a:pt x="117" y="232"/>
                    <a:pt x="117" y="232"/>
                  </a:cubicBezTo>
                  <a:cubicBezTo>
                    <a:pt x="111" y="231"/>
                    <a:pt x="106" y="230"/>
                    <a:pt x="101" y="230"/>
                  </a:cubicBezTo>
                  <a:cubicBezTo>
                    <a:pt x="100" y="230"/>
                    <a:pt x="99" y="230"/>
                    <a:pt x="99" y="230"/>
                  </a:cubicBezTo>
                  <a:cubicBezTo>
                    <a:pt x="98" y="230"/>
                    <a:pt x="98" y="230"/>
                    <a:pt x="97" y="231"/>
                  </a:cubicBezTo>
                  <a:cubicBezTo>
                    <a:pt x="96" y="232"/>
                    <a:pt x="93" y="231"/>
                    <a:pt x="92" y="231"/>
                  </a:cubicBezTo>
                  <a:cubicBezTo>
                    <a:pt x="90" y="231"/>
                    <a:pt x="89" y="229"/>
                    <a:pt x="87" y="228"/>
                  </a:cubicBezTo>
                  <a:cubicBezTo>
                    <a:pt x="86" y="227"/>
                    <a:pt x="84" y="227"/>
                    <a:pt x="84" y="226"/>
                  </a:cubicBezTo>
                  <a:cubicBezTo>
                    <a:pt x="83" y="225"/>
                    <a:pt x="84" y="223"/>
                    <a:pt x="83" y="222"/>
                  </a:cubicBezTo>
                  <a:cubicBezTo>
                    <a:pt x="82" y="221"/>
                    <a:pt x="81" y="222"/>
                    <a:pt x="80" y="222"/>
                  </a:cubicBezTo>
                  <a:cubicBezTo>
                    <a:pt x="80" y="223"/>
                    <a:pt x="79" y="224"/>
                    <a:pt x="79" y="224"/>
                  </a:cubicBezTo>
                  <a:cubicBezTo>
                    <a:pt x="78" y="225"/>
                    <a:pt x="77" y="225"/>
                    <a:pt x="76" y="226"/>
                  </a:cubicBezTo>
                  <a:cubicBezTo>
                    <a:pt x="76" y="226"/>
                    <a:pt x="76" y="227"/>
                    <a:pt x="75" y="228"/>
                  </a:cubicBezTo>
                  <a:cubicBezTo>
                    <a:pt x="74" y="229"/>
                    <a:pt x="72" y="230"/>
                    <a:pt x="71" y="230"/>
                  </a:cubicBezTo>
                  <a:cubicBezTo>
                    <a:pt x="68" y="230"/>
                    <a:pt x="66" y="230"/>
                    <a:pt x="63" y="230"/>
                  </a:cubicBezTo>
                  <a:cubicBezTo>
                    <a:pt x="63" y="230"/>
                    <a:pt x="63" y="230"/>
                    <a:pt x="63" y="230"/>
                  </a:cubicBezTo>
                  <a:cubicBezTo>
                    <a:pt x="63" y="230"/>
                    <a:pt x="62" y="230"/>
                    <a:pt x="62" y="231"/>
                  </a:cubicBezTo>
                  <a:cubicBezTo>
                    <a:pt x="62" y="232"/>
                    <a:pt x="61" y="233"/>
                    <a:pt x="60" y="235"/>
                  </a:cubicBezTo>
                  <a:cubicBezTo>
                    <a:pt x="60" y="235"/>
                    <a:pt x="59" y="236"/>
                    <a:pt x="59" y="236"/>
                  </a:cubicBezTo>
                  <a:cubicBezTo>
                    <a:pt x="58" y="237"/>
                    <a:pt x="57" y="237"/>
                    <a:pt x="56" y="238"/>
                  </a:cubicBezTo>
                  <a:cubicBezTo>
                    <a:pt x="55" y="238"/>
                    <a:pt x="55" y="239"/>
                    <a:pt x="54" y="239"/>
                  </a:cubicBezTo>
                  <a:cubicBezTo>
                    <a:pt x="53" y="240"/>
                    <a:pt x="53" y="240"/>
                    <a:pt x="53" y="240"/>
                  </a:cubicBezTo>
                  <a:cubicBezTo>
                    <a:pt x="53" y="241"/>
                    <a:pt x="53" y="241"/>
                    <a:pt x="53" y="242"/>
                  </a:cubicBezTo>
                  <a:cubicBezTo>
                    <a:pt x="54" y="243"/>
                    <a:pt x="54" y="245"/>
                    <a:pt x="53" y="245"/>
                  </a:cubicBezTo>
                  <a:cubicBezTo>
                    <a:pt x="53" y="246"/>
                    <a:pt x="51" y="247"/>
                    <a:pt x="51" y="248"/>
                  </a:cubicBezTo>
                  <a:cubicBezTo>
                    <a:pt x="50" y="248"/>
                    <a:pt x="50" y="249"/>
                    <a:pt x="49" y="249"/>
                  </a:cubicBezTo>
                  <a:cubicBezTo>
                    <a:pt x="49" y="249"/>
                    <a:pt x="49" y="249"/>
                    <a:pt x="48" y="249"/>
                  </a:cubicBezTo>
                  <a:cubicBezTo>
                    <a:pt x="45" y="250"/>
                    <a:pt x="42" y="249"/>
                    <a:pt x="39" y="249"/>
                  </a:cubicBezTo>
                  <a:cubicBezTo>
                    <a:pt x="38" y="249"/>
                    <a:pt x="38" y="249"/>
                    <a:pt x="38" y="249"/>
                  </a:cubicBezTo>
                  <a:cubicBezTo>
                    <a:pt x="38" y="249"/>
                    <a:pt x="38" y="249"/>
                    <a:pt x="38" y="249"/>
                  </a:cubicBezTo>
                  <a:cubicBezTo>
                    <a:pt x="37" y="250"/>
                    <a:pt x="37" y="250"/>
                    <a:pt x="37" y="251"/>
                  </a:cubicBezTo>
                  <a:cubicBezTo>
                    <a:pt x="37" y="251"/>
                    <a:pt x="37" y="252"/>
                    <a:pt x="37" y="252"/>
                  </a:cubicBezTo>
                  <a:cubicBezTo>
                    <a:pt x="37" y="252"/>
                    <a:pt x="36" y="252"/>
                    <a:pt x="35" y="252"/>
                  </a:cubicBezTo>
                  <a:cubicBezTo>
                    <a:pt x="33" y="252"/>
                    <a:pt x="32" y="254"/>
                    <a:pt x="30" y="255"/>
                  </a:cubicBezTo>
                  <a:cubicBezTo>
                    <a:pt x="30" y="255"/>
                    <a:pt x="29" y="255"/>
                    <a:pt x="29" y="256"/>
                  </a:cubicBezTo>
                  <a:cubicBezTo>
                    <a:pt x="29" y="257"/>
                    <a:pt x="29" y="257"/>
                    <a:pt x="29" y="258"/>
                  </a:cubicBezTo>
                  <a:cubicBezTo>
                    <a:pt x="28" y="259"/>
                    <a:pt x="27" y="260"/>
                    <a:pt x="26" y="261"/>
                  </a:cubicBezTo>
                  <a:cubicBezTo>
                    <a:pt x="25" y="262"/>
                    <a:pt x="25" y="262"/>
                    <a:pt x="24" y="263"/>
                  </a:cubicBezTo>
                  <a:cubicBezTo>
                    <a:pt x="23" y="264"/>
                    <a:pt x="20" y="264"/>
                    <a:pt x="19" y="266"/>
                  </a:cubicBezTo>
                  <a:cubicBezTo>
                    <a:pt x="18" y="267"/>
                    <a:pt x="17" y="268"/>
                    <a:pt x="17" y="270"/>
                  </a:cubicBezTo>
                  <a:cubicBezTo>
                    <a:pt x="17" y="271"/>
                    <a:pt x="16" y="273"/>
                    <a:pt x="15" y="273"/>
                  </a:cubicBezTo>
                  <a:cubicBezTo>
                    <a:pt x="14" y="273"/>
                    <a:pt x="14" y="273"/>
                    <a:pt x="14" y="274"/>
                  </a:cubicBezTo>
                  <a:cubicBezTo>
                    <a:pt x="13" y="274"/>
                    <a:pt x="12" y="275"/>
                    <a:pt x="13" y="276"/>
                  </a:cubicBezTo>
                  <a:cubicBezTo>
                    <a:pt x="13" y="277"/>
                    <a:pt x="14" y="278"/>
                    <a:pt x="15" y="279"/>
                  </a:cubicBezTo>
                  <a:cubicBezTo>
                    <a:pt x="15" y="279"/>
                    <a:pt x="15" y="280"/>
                    <a:pt x="14" y="281"/>
                  </a:cubicBezTo>
                  <a:cubicBezTo>
                    <a:pt x="14" y="282"/>
                    <a:pt x="14" y="282"/>
                    <a:pt x="13" y="283"/>
                  </a:cubicBezTo>
                  <a:cubicBezTo>
                    <a:pt x="13" y="284"/>
                    <a:pt x="13" y="285"/>
                    <a:pt x="13" y="286"/>
                  </a:cubicBezTo>
                  <a:cubicBezTo>
                    <a:pt x="13" y="286"/>
                    <a:pt x="13" y="287"/>
                    <a:pt x="13" y="287"/>
                  </a:cubicBezTo>
                  <a:cubicBezTo>
                    <a:pt x="13" y="288"/>
                    <a:pt x="12" y="288"/>
                    <a:pt x="12" y="288"/>
                  </a:cubicBezTo>
                  <a:cubicBezTo>
                    <a:pt x="11" y="290"/>
                    <a:pt x="11" y="292"/>
                    <a:pt x="10" y="294"/>
                  </a:cubicBezTo>
                  <a:cubicBezTo>
                    <a:pt x="10" y="296"/>
                    <a:pt x="11" y="299"/>
                    <a:pt x="10" y="301"/>
                  </a:cubicBezTo>
                  <a:cubicBezTo>
                    <a:pt x="9" y="301"/>
                    <a:pt x="9" y="302"/>
                    <a:pt x="8" y="303"/>
                  </a:cubicBezTo>
                  <a:cubicBezTo>
                    <a:pt x="7" y="304"/>
                    <a:pt x="7" y="305"/>
                    <a:pt x="7" y="307"/>
                  </a:cubicBezTo>
                  <a:cubicBezTo>
                    <a:pt x="6" y="308"/>
                    <a:pt x="6" y="309"/>
                    <a:pt x="5" y="310"/>
                  </a:cubicBezTo>
                  <a:cubicBezTo>
                    <a:pt x="4" y="311"/>
                    <a:pt x="2" y="312"/>
                    <a:pt x="2" y="314"/>
                  </a:cubicBezTo>
                  <a:cubicBezTo>
                    <a:pt x="2" y="315"/>
                    <a:pt x="2" y="316"/>
                    <a:pt x="2" y="317"/>
                  </a:cubicBezTo>
                  <a:cubicBezTo>
                    <a:pt x="2" y="318"/>
                    <a:pt x="2" y="319"/>
                    <a:pt x="2" y="319"/>
                  </a:cubicBezTo>
                  <a:cubicBezTo>
                    <a:pt x="1" y="320"/>
                    <a:pt x="1" y="321"/>
                    <a:pt x="0" y="321"/>
                  </a:cubicBezTo>
                  <a:cubicBezTo>
                    <a:pt x="0" y="322"/>
                    <a:pt x="0" y="323"/>
                    <a:pt x="0" y="324"/>
                  </a:cubicBezTo>
                  <a:cubicBezTo>
                    <a:pt x="0" y="326"/>
                    <a:pt x="0" y="328"/>
                    <a:pt x="1" y="329"/>
                  </a:cubicBezTo>
                  <a:cubicBezTo>
                    <a:pt x="2" y="330"/>
                    <a:pt x="3" y="331"/>
                    <a:pt x="4" y="331"/>
                  </a:cubicBezTo>
                  <a:cubicBezTo>
                    <a:pt x="4" y="331"/>
                    <a:pt x="4" y="331"/>
                    <a:pt x="4" y="331"/>
                  </a:cubicBezTo>
                  <a:cubicBezTo>
                    <a:pt x="5" y="331"/>
                    <a:pt x="5" y="332"/>
                    <a:pt x="5" y="332"/>
                  </a:cubicBezTo>
                  <a:cubicBezTo>
                    <a:pt x="5" y="332"/>
                    <a:pt x="4" y="332"/>
                    <a:pt x="4" y="332"/>
                  </a:cubicBezTo>
                  <a:cubicBezTo>
                    <a:pt x="4" y="332"/>
                    <a:pt x="3" y="333"/>
                    <a:pt x="2" y="333"/>
                  </a:cubicBezTo>
                  <a:cubicBezTo>
                    <a:pt x="2" y="333"/>
                    <a:pt x="2" y="333"/>
                    <a:pt x="3" y="334"/>
                  </a:cubicBezTo>
                  <a:cubicBezTo>
                    <a:pt x="3" y="334"/>
                    <a:pt x="3" y="334"/>
                    <a:pt x="3" y="335"/>
                  </a:cubicBezTo>
                  <a:cubicBezTo>
                    <a:pt x="3" y="335"/>
                    <a:pt x="3" y="335"/>
                    <a:pt x="3" y="336"/>
                  </a:cubicBezTo>
                  <a:cubicBezTo>
                    <a:pt x="3" y="336"/>
                    <a:pt x="3" y="337"/>
                    <a:pt x="4" y="338"/>
                  </a:cubicBezTo>
                  <a:cubicBezTo>
                    <a:pt x="5" y="338"/>
                    <a:pt x="5" y="339"/>
                    <a:pt x="5" y="340"/>
                  </a:cubicBezTo>
                  <a:cubicBezTo>
                    <a:pt x="5" y="341"/>
                    <a:pt x="5" y="342"/>
                    <a:pt x="5" y="342"/>
                  </a:cubicBezTo>
                  <a:cubicBezTo>
                    <a:pt x="4" y="344"/>
                    <a:pt x="4" y="346"/>
                    <a:pt x="5" y="347"/>
                  </a:cubicBezTo>
                  <a:cubicBezTo>
                    <a:pt x="6" y="347"/>
                    <a:pt x="6" y="348"/>
                    <a:pt x="6" y="348"/>
                  </a:cubicBezTo>
                  <a:cubicBezTo>
                    <a:pt x="7" y="349"/>
                    <a:pt x="7" y="349"/>
                    <a:pt x="7" y="349"/>
                  </a:cubicBezTo>
                  <a:cubicBezTo>
                    <a:pt x="7" y="351"/>
                    <a:pt x="7" y="352"/>
                    <a:pt x="7" y="353"/>
                  </a:cubicBezTo>
                  <a:cubicBezTo>
                    <a:pt x="7" y="354"/>
                    <a:pt x="7" y="355"/>
                    <a:pt x="7" y="356"/>
                  </a:cubicBezTo>
                  <a:cubicBezTo>
                    <a:pt x="7" y="356"/>
                    <a:pt x="7" y="356"/>
                    <a:pt x="7" y="356"/>
                  </a:cubicBezTo>
                  <a:cubicBezTo>
                    <a:pt x="7" y="357"/>
                    <a:pt x="7" y="357"/>
                    <a:pt x="7" y="358"/>
                  </a:cubicBezTo>
                  <a:cubicBezTo>
                    <a:pt x="7" y="360"/>
                    <a:pt x="7" y="361"/>
                    <a:pt x="8" y="363"/>
                  </a:cubicBezTo>
                  <a:cubicBezTo>
                    <a:pt x="8" y="365"/>
                    <a:pt x="10" y="366"/>
                    <a:pt x="11" y="368"/>
                  </a:cubicBezTo>
                  <a:cubicBezTo>
                    <a:pt x="13" y="371"/>
                    <a:pt x="13" y="375"/>
                    <a:pt x="15" y="378"/>
                  </a:cubicBezTo>
                  <a:cubicBezTo>
                    <a:pt x="16" y="379"/>
                    <a:pt x="17" y="380"/>
                    <a:pt x="17" y="381"/>
                  </a:cubicBezTo>
                  <a:cubicBezTo>
                    <a:pt x="17" y="382"/>
                    <a:pt x="17" y="383"/>
                    <a:pt x="17" y="383"/>
                  </a:cubicBezTo>
                  <a:cubicBezTo>
                    <a:pt x="17" y="384"/>
                    <a:pt x="18" y="384"/>
                    <a:pt x="18" y="384"/>
                  </a:cubicBezTo>
                  <a:cubicBezTo>
                    <a:pt x="20" y="386"/>
                    <a:pt x="21" y="388"/>
                    <a:pt x="22" y="390"/>
                  </a:cubicBezTo>
                  <a:cubicBezTo>
                    <a:pt x="22" y="391"/>
                    <a:pt x="22" y="391"/>
                    <a:pt x="23" y="391"/>
                  </a:cubicBezTo>
                  <a:cubicBezTo>
                    <a:pt x="23" y="391"/>
                    <a:pt x="24" y="391"/>
                    <a:pt x="24" y="392"/>
                  </a:cubicBezTo>
                  <a:cubicBezTo>
                    <a:pt x="24" y="392"/>
                    <a:pt x="24" y="392"/>
                    <a:pt x="24" y="392"/>
                  </a:cubicBezTo>
                  <a:cubicBezTo>
                    <a:pt x="25" y="393"/>
                    <a:pt x="25" y="393"/>
                    <a:pt x="26" y="393"/>
                  </a:cubicBezTo>
                  <a:cubicBezTo>
                    <a:pt x="26" y="393"/>
                    <a:pt x="27" y="393"/>
                    <a:pt x="28" y="393"/>
                  </a:cubicBezTo>
                  <a:cubicBezTo>
                    <a:pt x="28" y="394"/>
                    <a:pt x="29" y="393"/>
                    <a:pt x="30" y="393"/>
                  </a:cubicBezTo>
                  <a:cubicBezTo>
                    <a:pt x="31" y="394"/>
                    <a:pt x="32" y="395"/>
                    <a:pt x="34" y="396"/>
                  </a:cubicBezTo>
                  <a:cubicBezTo>
                    <a:pt x="34" y="396"/>
                    <a:pt x="34" y="396"/>
                    <a:pt x="35" y="396"/>
                  </a:cubicBezTo>
                  <a:cubicBezTo>
                    <a:pt x="35" y="397"/>
                    <a:pt x="36" y="396"/>
                    <a:pt x="37" y="396"/>
                  </a:cubicBezTo>
                  <a:cubicBezTo>
                    <a:pt x="39" y="396"/>
                    <a:pt x="39" y="397"/>
                    <a:pt x="40" y="398"/>
                  </a:cubicBezTo>
                  <a:cubicBezTo>
                    <a:pt x="41" y="400"/>
                    <a:pt x="43" y="401"/>
                    <a:pt x="45" y="403"/>
                  </a:cubicBezTo>
                  <a:cubicBezTo>
                    <a:pt x="46" y="404"/>
                    <a:pt x="48" y="405"/>
                    <a:pt x="49" y="404"/>
                  </a:cubicBezTo>
                  <a:cubicBezTo>
                    <a:pt x="49" y="404"/>
                    <a:pt x="49" y="404"/>
                    <a:pt x="49" y="404"/>
                  </a:cubicBezTo>
                  <a:cubicBezTo>
                    <a:pt x="49" y="404"/>
                    <a:pt x="49" y="404"/>
                    <a:pt x="50" y="404"/>
                  </a:cubicBezTo>
                  <a:cubicBezTo>
                    <a:pt x="50" y="404"/>
                    <a:pt x="50" y="404"/>
                    <a:pt x="50" y="404"/>
                  </a:cubicBezTo>
                  <a:cubicBezTo>
                    <a:pt x="50" y="404"/>
                    <a:pt x="51" y="404"/>
                    <a:pt x="51" y="404"/>
                  </a:cubicBezTo>
                  <a:cubicBezTo>
                    <a:pt x="52" y="403"/>
                    <a:pt x="53" y="403"/>
                    <a:pt x="54" y="403"/>
                  </a:cubicBezTo>
                  <a:cubicBezTo>
                    <a:pt x="55" y="403"/>
                    <a:pt x="56" y="403"/>
                    <a:pt x="57" y="402"/>
                  </a:cubicBezTo>
                  <a:cubicBezTo>
                    <a:pt x="58" y="402"/>
                    <a:pt x="59" y="402"/>
                    <a:pt x="60" y="402"/>
                  </a:cubicBezTo>
                  <a:cubicBezTo>
                    <a:pt x="61" y="402"/>
                    <a:pt x="62" y="402"/>
                    <a:pt x="63" y="402"/>
                  </a:cubicBezTo>
                  <a:cubicBezTo>
                    <a:pt x="64" y="403"/>
                    <a:pt x="65" y="403"/>
                    <a:pt x="66" y="403"/>
                  </a:cubicBezTo>
                  <a:cubicBezTo>
                    <a:pt x="67" y="404"/>
                    <a:pt x="68" y="404"/>
                    <a:pt x="69" y="405"/>
                  </a:cubicBezTo>
                  <a:cubicBezTo>
                    <a:pt x="69" y="405"/>
                    <a:pt x="70" y="406"/>
                    <a:pt x="71" y="406"/>
                  </a:cubicBezTo>
                  <a:cubicBezTo>
                    <a:pt x="72" y="406"/>
                    <a:pt x="73" y="406"/>
                    <a:pt x="74" y="407"/>
                  </a:cubicBezTo>
                  <a:cubicBezTo>
                    <a:pt x="76" y="407"/>
                    <a:pt x="77" y="408"/>
                    <a:pt x="78" y="410"/>
                  </a:cubicBezTo>
                  <a:cubicBezTo>
                    <a:pt x="78" y="411"/>
                    <a:pt x="78" y="412"/>
                    <a:pt x="79" y="413"/>
                  </a:cubicBezTo>
                  <a:cubicBezTo>
                    <a:pt x="80" y="418"/>
                    <a:pt x="84" y="423"/>
                    <a:pt x="89" y="424"/>
                  </a:cubicBezTo>
                  <a:cubicBezTo>
                    <a:pt x="90" y="424"/>
                    <a:pt x="91" y="424"/>
                    <a:pt x="92" y="425"/>
                  </a:cubicBezTo>
                  <a:cubicBezTo>
                    <a:pt x="93" y="425"/>
                    <a:pt x="94" y="425"/>
                    <a:pt x="94" y="425"/>
                  </a:cubicBezTo>
                  <a:cubicBezTo>
                    <a:pt x="95" y="425"/>
                    <a:pt x="96" y="425"/>
                    <a:pt x="96" y="425"/>
                  </a:cubicBezTo>
                  <a:cubicBezTo>
                    <a:pt x="98" y="426"/>
                    <a:pt x="99" y="428"/>
                    <a:pt x="99" y="430"/>
                  </a:cubicBezTo>
                  <a:cubicBezTo>
                    <a:pt x="100" y="434"/>
                    <a:pt x="100" y="438"/>
                    <a:pt x="101" y="442"/>
                  </a:cubicBezTo>
                  <a:cubicBezTo>
                    <a:pt x="101" y="444"/>
                    <a:pt x="101" y="445"/>
                    <a:pt x="101" y="447"/>
                  </a:cubicBezTo>
                  <a:cubicBezTo>
                    <a:pt x="100" y="449"/>
                    <a:pt x="99" y="451"/>
                    <a:pt x="98" y="453"/>
                  </a:cubicBezTo>
                  <a:cubicBezTo>
                    <a:pt x="97" y="456"/>
                    <a:pt x="96" y="459"/>
                    <a:pt x="96" y="462"/>
                  </a:cubicBezTo>
                  <a:cubicBezTo>
                    <a:pt x="96" y="465"/>
                    <a:pt x="97" y="468"/>
                    <a:pt x="100" y="469"/>
                  </a:cubicBezTo>
                  <a:cubicBezTo>
                    <a:pt x="102" y="470"/>
                    <a:pt x="105" y="471"/>
                    <a:pt x="105" y="473"/>
                  </a:cubicBezTo>
                  <a:cubicBezTo>
                    <a:pt x="106" y="474"/>
                    <a:pt x="105" y="476"/>
                    <a:pt x="106" y="478"/>
                  </a:cubicBezTo>
                  <a:cubicBezTo>
                    <a:pt x="106" y="478"/>
                    <a:pt x="107" y="479"/>
                    <a:pt x="108" y="479"/>
                  </a:cubicBezTo>
                  <a:cubicBezTo>
                    <a:pt x="108" y="479"/>
                    <a:pt x="109" y="480"/>
                    <a:pt x="109" y="481"/>
                  </a:cubicBezTo>
                  <a:cubicBezTo>
                    <a:pt x="111" y="483"/>
                    <a:pt x="113" y="486"/>
                    <a:pt x="114" y="489"/>
                  </a:cubicBezTo>
                  <a:cubicBezTo>
                    <a:pt x="114" y="490"/>
                    <a:pt x="114" y="491"/>
                    <a:pt x="115" y="492"/>
                  </a:cubicBezTo>
                  <a:cubicBezTo>
                    <a:pt x="115" y="492"/>
                    <a:pt x="116" y="493"/>
                    <a:pt x="116" y="493"/>
                  </a:cubicBezTo>
                  <a:cubicBezTo>
                    <a:pt x="118" y="496"/>
                    <a:pt x="116" y="499"/>
                    <a:pt x="117" y="501"/>
                  </a:cubicBezTo>
                  <a:cubicBezTo>
                    <a:pt x="118" y="502"/>
                    <a:pt x="118" y="503"/>
                    <a:pt x="119" y="503"/>
                  </a:cubicBezTo>
                  <a:cubicBezTo>
                    <a:pt x="122" y="506"/>
                    <a:pt x="123" y="510"/>
                    <a:pt x="124" y="513"/>
                  </a:cubicBezTo>
                  <a:cubicBezTo>
                    <a:pt x="124" y="514"/>
                    <a:pt x="125" y="515"/>
                    <a:pt x="124" y="516"/>
                  </a:cubicBezTo>
                  <a:cubicBezTo>
                    <a:pt x="124" y="518"/>
                    <a:pt x="123" y="519"/>
                    <a:pt x="122" y="520"/>
                  </a:cubicBezTo>
                  <a:cubicBezTo>
                    <a:pt x="121" y="523"/>
                    <a:pt x="119" y="526"/>
                    <a:pt x="119" y="530"/>
                  </a:cubicBezTo>
                  <a:cubicBezTo>
                    <a:pt x="119" y="529"/>
                    <a:pt x="118" y="529"/>
                    <a:pt x="118" y="529"/>
                  </a:cubicBezTo>
                  <a:cubicBezTo>
                    <a:pt x="117" y="531"/>
                    <a:pt x="118" y="533"/>
                    <a:pt x="117" y="536"/>
                  </a:cubicBezTo>
                  <a:cubicBezTo>
                    <a:pt x="117" y="537"/>
                    <a:pt x="117" y="538"/>
                    <a:pt x="117" y="539"/>
                  </a:cubicBezTo>
                  <a:cubicBezTo>
                    <a:pt x="117" y="540"/>
                    <a:pt x="118" y="541"/>
                    <a:pt x="118" y="541"/>
                  </a:cubicBezTo>
                  <a:cubicBezTo>
                    <a:pt x="118" y="545"/>
                    <a:pt x="121" y="548"/>
                    <a:pt x="123" y="551"/>
                  </a:cubicBezTo>
                  <a:cubicBezTo>
                    <a:pt x="125" y="552"/>
                    <a:pt x="126" y="554"/>
                    <a:pt x="128" y="556"/>
                  </a:cubicBezTo>
                  <a:cubicBezTo>
                    <a:pt x="130" y="557"/>
                    <a:pt x="132" y="559"/>
                    <a:pt x="133" y="561"/>
                  </a:cubicBezTo>
                  <a:cubicBezTo>
                    <a:pt x="136" y="566"/>
                    <a:pt x="139" y="571"/>
                    <a:pt x="140" y="577"/>
                  </a:cubicBezTo>
                  <a:cubicBezTo>
                    <a:pt x="141" y="578"/>
                    <a:pt x="141" y="580"/>
                    <a:pt x="142" y="580"/>
                  </a:cubicBezTo>
                  <a:cubicBezTo>
                    <a:pt x="143" y="581"/>
                    <a:pt x="144" y="582"/>
                    <a:pt x="145" y="582"/>
                  </a:cubicBezTo>
                  <a:cubicBezTo>
                    <a:pt x="147" y="584"/>
                    <a:pt x="146" y="586"/>
                    <a:pt x="148" y="588"/>
                  </a:cubicBezTo>
                  <a:cubicBezTo>
                    <a:pt x="149" y="589"/>
                    <a:pt x="151" y="589"/>
                    <a:pt x="153" y="590"/>
                  </a:cubicBezTo>
                  <a:cubicBezTo>
                    <a:pt x="155" y="590"/>
                    <a:pt x="156" y="591"/>
                    <a:pt x="156" y="592"/>
                  </a:cubicBezTo>
                  <a:cubicBezTo>
                    <a:pt x="161" y="597"/>
                    <a:pt x="165" y="601"/>
                    <a:pt x="170" y="606"/>
                  </a:cubicBezTo>
                  <a:cubicBezTo>
                    <a:pt x="173" y="609"/>
                    <a:pt x="176" y="613"/>
                    <a:pt x="181" y="614"/>
                  </a:cubicBezTo>
                  <a:cubicBezTo>
                    <a:pt x="184" y="615"/>
                    <a:pt x="187" y="614"/>
                    <a:pt x="190" y="615"/>
                  </a:cubicBezTo>
                  <a:cubicBezTo>
                    <a:pt x="195" y="616"/>
                    <a:pt x="200" y="619"/>
                    <a:pt x="204" y="618"/>
                  </a:cubicBezTo>
                  <a:cubicBezTo>
                    <a:pt x="207" y="617"/>
                    <a:pt x="208" y="615"/>
                    <a:pt x="211" y="615"/>
                  </a:cubicBezTo>
                  <a:cubicBezTo>
                    <a:pt x="212" y="614"/>
                    <a:pt x="214" y="615"/>
                    <a:pt x="216" y="615"/>
                  </a:cubicBezTo>
                  <a:cubicBezTo>
                    <a:pt x="223" y="614"/>
                    <a:pt x="229" y="610"/>
                    <a:pt x="235" y="606"/>
                  </a:cubicBezTo>
                  <a:cubicBezTo>
                    <a:pt x="236" y="604"/>
                    <a:pt x="238" y="602"/>
                    <a:pt x="237" y="600"/>
                  </a:cubicBezTo>
                  <a:cubicBezTo>
                    <a:pt x="236" y="599"/>
                    <a:pt x="235" y="598"/>
                    <a:pt x="236" y="597"/>
                  </a:cubicBezTo>
                  <a:cubicBezTo>
                    <a:pt x="240" y="597"/>
                    <a:pt x="244" y="596"/>
                    <a:pt x="247" y="592"/>
                  </a:cubicBezTo>
                  <a:cubicBezTo>
                    <a:pt x="248" y="591"/>
                    <a:pt x="249" y="590"/>
                    <a:pt x="249" y="589"/>
                  </a:cubicBezTo>
                  <a:cubicBezTo>
                    <a:pt x="249" y="585"/>
                    <a:pt x="243" y="582"/>
                    <a:pt x="245" y="578"/>
                  </a:cubicBezTo>
                  <a:cubicBezTo>
                    <a:pt x="246" y="575"/>
                    <a:pt x="250" y="576"/>
                    <a:pt x="252" y="575"/>
                  </a:cubicBezTo>
                  <a:cubicBezTo>
                    <a:pt x="255" y="574"/>
                    <a:pt x="256" y="572"/>
                    <a:pt x="258" y="570"/>
                  </a:cubicBezTo>
                  <a:cubicBezTo>
                    <a:pt x="261" y="567"/>
                    <a:pt x="265" y="566"/>
                    <a:pt x="269" y="564"/>
                  </a:cubicBezTo>
                  <a:cubicBezTo>
                    <a:pt x="272" y="562"/>
                    <a:pt x="276" y="559"/>
                    <a:pt x="277" y="555"/>
                  </a:cubicBezTo>
                  <a:cubicBezTo>
                    <a:pt x="277" y="552"/>
                    <a:pt x="276" y="549"/>
                    <a:pt x="277" y="546"/>
                  </a:cubicBezTo>
                  <a:cubicBezTo>
                    <a:pt x="277" y="545"/>
                    <a:pt x="278" y="544"/>
                    <a:pt x="279" y="543"/>
                  </a:cubicBezTo>
                  <a:cubicBezTo>
                    <a:pt x="280" y="540"/>
                    <a:pt x="278" y="537"/>
                    <a:pt x="276" y="534"/>
                  </a:cubicBezTo>
                  <a:cubicBezTo>
                    <a:pt x="273" y="532"/>
                    <a:pt x="271" y="529"/>
                    <a:pt x="271" y="526"/>
                  </a:cubicBezTo>
                  <a:cubicBezTo>
                    <a:pt x="271" y="524"/>
                    <a:pt x="271" y="522"/>
                    <a:pt x="271" y="520"/>
                  </a:cubicBezTo>
                  <a:cubicBezTo>
                    <a:pt x="269" y="518"/>
                    <a:pt x="266" y="518"/>
                    <a:pt x="265" y="517"/>
                  </a:cubicBezTo>
                  <a:cubicBezTo>
                    <a:pt x="263" y="512"/>
                    <a:pt x="272" y="508"/>
                    <a:pt x="270" y="504"/>
                  </a:cubicBezTo>
                  <a:cubicBezTo>
                    <a:pt x="272" y="504"/>
                    <a:pt x="274" y="502"/>
                    <a:pt x="276" y="501"/>
                  </a:cubicBezTo>
                  <a:cubicBezTo>
                    <a:pt x="275" y="499"/>
                    <a:pt x="277" y="496"/>
                    <a:pt x="279" y="495"/>
                  </a:cubicBezTo>
                  <a:cubicBezTo>
                    <a:pt x="281" y="494"/>
                    <a:pt x="283" y="494"/>
                    <a:pt x="285" y="492"/>
                  </a:cubicBezTo>
                  <a:cubicBezTo>
                    <a:pt x="287" y="491"/>
                    <a:pt x="289" y="489"/>
                    <a:pt x="291" y="487"/>
                  </a:cubicBezTo>
                  <a:cubicBezTo>
                    <a:pt x="292" y="486"/>
                    <a:pt x="293" y="486"/>
                    <a:pt x="294" y="485"/>
                  </a:cubicBezTo>
                  <a:cubicBezTo>
                    <a:pt x="297" y="483"/>
                    <a:pt x="298" y="480"/>
                    <a:pt x="301" y="479"/>
                  </a:cubicBezTo>
                  <a:cubicBezTo>
                    <a:pt x="302" y="477"/>
                    <a:pt x="303" y="476"/>
                    <a:pt x="304" y="474"/>
                  </a:cubicBezTo>
                  <a:cubicBezTo>
                    <a:pt x="305" y="473"/>
                    <a:pt x="305" y="472"/>
                    <a:pt x="306" y="472"/>
                  </a:cubicBezTo>
                  <a:cubicBezTo>
                    <a:pt x="307" y="471"/>
                    <a:pt x="307" y="471"/>
                    <a:pt x="308" y="471"/>
                  </a:cubicBezTo>
                  <a:cubicBezTo>
                    <a:pt x="310" y="471"/>
                    <a:pt x="312" y="470"/>
                    <a:pt x="313" y="469"/>
                  </a:cubicBezTo>
                  <a:cubicBezTo>
                    <a:pt x="316" y="467"/>
                    <a:pt x="318" y="466"/>
                    <a:pt x="320" y="463"/>
                  </a:cubicBezTo>
                  <a:cubicBezTo>
                    <a:pt x="323" y="460"/>
                    <a:pt x="325" y="456"/>
                    <a:pt x="327" y="453"/>
                  </a:cubicBezTo>
                  <a:cubicBezTo>
                    <a:pt x="329" y="451"/>
                    <a:pt x="331" y="449"/>
                    <a:pt x="333" y="447"/>
                  </a:cubicBezTo>
                  <a:cubicBezTo>
                    <a:pt x="335" y="445"/>
                    <a:pt x="336" y="441"/>
                    <a:pt x="337" y="438"/>
                  </a:cubicBezTo>
                  <a:cubicBezTo>
                    <a:pt x="338" y="432"/>
                    <a:pt x="339" y="427"/>
                    <a:pt x="339" y="421"/>
                  </a:cubicBezTo>
                  <a:cubicBezTo>
                    <a:pt x="339" y="421"/>
                    <a:pt x="339" y="421"/>
                    <a:pt x="339" y="420"/>
                  </a:cubicBezTo>
                  <a:cubicBezTo>
                    <a:pt x="339" y="420"/>
                    <a:pt x="338" y="420"/>
                    <a:pt x="338" y="420"/>
                  </a:cubicBezTo>
                  <a:cubicBezTo>
                    <a:pt x="329" y="418"/>
                    <a:pt x="321" y="425"/>
                    <a:pt x="312" y="425"/>
                  </a:cubicBezTo>
                  <a:cubicBezTo>
                    <a:pt x="310" y="425"/>
                    <a:pt x="308" y="424"/>
                    <a:pt x="306" y="425"/>
                  </a:cubicBezTo>
                  <a:cubicBezTo>
                    <a:pt x="304" y="426"/>
                    <a:pt x="303" y="428"/>
                    <a:pt x="301" y="427"/>
                  </a:cubicBezTo>
                  <a:cubicBezTo>
                    <a:pt x="300" y="427"/>
                    <a:pt x="299" y="427"/>
                    <a:pt x="298" y="426"/>
                  </a:cubicBezTo>
                  <a:cubicBezTo>
                    <a:pt x="295" y="423"/>
                    <a:pt x="291" y="422"/>
                    <a:pt x="286" y="422"/>
                  </a:cubicBezTo>
                  <a:cubicBezTo>
                    <a:pt x="286" y="422"/>
                    <a:pt x="286" y="422"/>
                    <a:pt x="286" y="422"/>
                  </a:cubicBezTo>
                  <a:cubicBezTo>
                    <a:pt x="286" y="421"/>
                    <a:pt x="286" y="421"/>
                    <a:pt x="287" y="421"/>
                  </a:cubicBezTo>
                  <a:cubicBezTo>
                    <a:pt x="287" y="421"/>
                    <a:pt x="287" y="421"/>
                    <a:pt x="287" y="421"/>
                  </a:cubicBezTo>
                  <a:cubicBezTo>
                    <a:pt x="287" y="421"/>
                    <a:pt x="288" y="420"/>
                    <a:pt x="288" y="420"/>
                  </a:cubicBezTo>
                  <a:cubicBezTo>
                    <a:pt x="288" y="420"/>
                    <a:pt x="289" y="419"/>
                    <a:pt x="289" y="419"/>
                  </a:cubicBezTo>
                  <a:cubicBezTo>
                    <a:pt x="289" y="419"/>
                    <a:pt x="289" y="419"/>
                    <a:pt x="289" y="419"/>
                  </a:cubicBezTo>
                  <a:cubicBezTo>
                    <a:pt x="290" y="418"/>
                    <a:pt x="290" y="418"/>
                    <a:pt x="291" y="418"/>
                  </a:cubicBezTo>
                  <a:cubicBezTo>
                    <a:pt x="292" y="418"/>
                    <a:pt x="292" y="417"/>
                    <a:pt x="292" y="417"/>
                  </a:cubicBezTo>
                  <a:cubicBezTo>
                    <a:pt x="292" y="416"/>
                    <a:pt x="293" y="416"/>
                    <a:pt x="293" y="416"/>
                  </a:cubicBezTo>
                  <a:cubicBezTo>
                    <a:pt x="293" y="415"/>
                    <a:pt x="292" y="414"/>
                    <a:pt x="292" y="414"/>
                  </a:cubicBezTo>
                  <a:cubicBezTo>
                    <a:pt x="291" y="413"/>
                    <a:pt x="291" y="413"/>
                    <a:pt x="290" y="412"/>
                  </a:cubicBezTo>
                  <a:cubicBezTo>
                    <a:pt x="290" y="412"/>
                    <a:pt x="289" y="412"/>
                    <a:pt x="288" y="411"/>
                  </a:cubicBezTo>
                  <a:cubicBezTo>
                    <a:pt x="288" y="411"/>
                    <a:pt x="287" y="411"/>
                    <a:pt x="287" y="410"/>
                  </a:cubicBezTo>
                  <a:cubicBezTo>
                    <a:pt x="286" y="409"/>
                    <a:pt x="286" y="408"/>
                    <a:pt x="285" y="407"/>
                  </a:cubicBezTo>
                  <a:cubicBezTo>
                    <a:pt x="284" y="406"/>
                    <a:pt x="283" y="406"/>
                    <a:pt x="282" y="406"/>
                  </a:cubicBezTo>
                  <a:cubicBezTo>
                    <a:pt x="282" y="405"/>
                    <a:pt x="281" y="404"/>
                    <a:pt x="281" y="403"/>
                  </a:cubicBezTo>
                  <a:cubicBezTo>
                    <a:pt x="280" y="403"/>
                    <a:pt x="279" y="403"/>
                    <a:pt x="279" y="403"/>
                  </a:cubicBezTo>
                  <a:cubicBezTo>
                    <a:pt x="278" y="403"/>
                    <a:pt x="277" y="402"/>
                    <a:pt x="277" y="401"/>
                  </a:cubicBezTo>
                  <a:cubicBezTo>
                    <a:pt x="276" y="400"/>
                    <a:pt x="275" y="399"/>
                    <a:pt x="274" y="399"/>
                  </a:cubicBezTo>
                  <a:cubicBezTo>
                    <a:pt x="274" y="399"/>
                    <a:pt x="273" y="399"/>
                    <a:pt x="273" y="399"/>
                  </a:cubicBezTo>
                  <a:cubicBezTo>
                    <a:pt x="272" y="399"/>
                    <a:pt x="272" y="398"/>
                    <a:pt x="272" y="398"/>
                  </a:cubicBezTo>
                  <a:cubicBezTo>
                    <a:pt x="272" y="397"/>
                    <a:pt x="272" y="397"/>
                    <a:pt x="272" y="396"/>
                  </a:cubicBezTo>
                  <a:cubicBezTo>
                    <a:pt x="271" y="397"/>
                    <a:pt x="270" y="396"/>
                    <a:pt x="270" y="395"/>
                  </a:cubicBezTo>
                  <a:cubicBezTo>
                    <a:pt x="269" y="394"/>
                    <a:pt x="269" y="393"/>
                    <a:pt x="269" y="392"/>
                  </a:cubicBezTo>
                  <a:cubicBezTo>
                    <a:pt x="269" y="391"/>
                    <a:pt x="269" y="391"/>
                    <a:pt x="269" y="390"/>
                  </a:cubicBezTo>
                  <a:cubicBezTo>
                    <a:pt x="269" y="390"/>
                    <a:pt x="269" y="389"/>
                    <a:pt x="269" y="388"/>
                  </a:cubicBezTo>
                  <a:cubicBezTo>
                    <a:pt x="268" y="387"/>
                    <a:pt x="268" y="385"/>
                    <a:pt x="268" y="384"/>
                  </a:cubicBezTo>
                  <a:cubicBezTo>
                    <a:pt x="268" y="383"/>
                    <a:pt x="267" y="382"/>
                    <a:pt x="267" y="381"/>
                  </a:cubicBezTo>
                  <a:cubicBezTo>
                    <a:pt x="266" y="380"/>
                    <a:pt x="265" y="379"/>
                    <a:pt x="264" y="379"/>
                  </a:cubicBezTo>
                  <a:cubicBezTo>
                    <a:pt x="262" y="378"/>
                    <a:pt x="261" y="377"/>
                    <a:pt x="260" y="376"/>
                  </a:cubicBezTo>
                  <a:cubicBezTo>
                    <a:pt x="259" y="374"/>
                    <a:pt x="259" y="372"/>
                    <a:pt x="259" y="370"/>
                  </a:cubicBezTo>
                  <a:cubicBezTo>
                    <a:pt x="258" y="368"/>
                    <a:pt x="257" y="366"/>
                    <a:pt x="257" y="364"/>
                  </a:cubicBezTo>
                  <a:cubicBezTo>
                    <a:pt x="257" y="363"/>
                    <a:pt x="257" y="361"/>
                    <a:pt x="257" y="360"/>
                  </a:cubicBezTo>
                  <a:cubicBezTo>
                    <a:pt x="256" y="360"/>
                    <a:pt x="256" y="359"/>
                    <a:pt x="255" y="358"/>
                  </a:cubicBezTo>
                  <a:cubicBezTo>
                    <a:pt x="255" y="357"/>
                    <a:pt x="255" y="357"/>
                    <a:pt x="255" y="356"/>
                  </a:cubicBezTo>
                  <a:cubicBezTo>
                    <a:pt x="255" y="354"/>
                    <a:pt x="254" y="354"/>
                    <a:pt x="252" y="353"/>
                  </a:cubicBezTo>
                  <a:cubicBezTo>
                    <a:pt x="252" y="352"/>
                    <a:pt x="252" y="352"/>
                    <a:pt x="252" y="352"/>
                  </a:cubicBezTo>
                  <a:cubicBezTo>
                    <a:pt x="251" y="351"/>
                    <a:pt x="252" y="350"/>
                    <a:pt x="251" y="349"/>
                  </a:cubicBezTo>
                  <a:cubicBezTo>
                    <a:pt x="251" y="348"/>
                    <a:pt x="250" y="347"/>
                    <a:pt x="249" y="346"/>
                  </a:cubicBezTo>
                  <a:cubicBezTo>
                    <a:pt x="249" y="346"/>
                    <a:pt x="248" y="346"/>
                    <a:pt x="248" y="345"/>
                  </a:cubicBezTo>
                  <a:cubicBezTo>
                    <a:pt x="248" y="344"/>
                    <a:pt x="249" y="343"/>
                    <a:pt x="249" y="343"/>
                  </a:cubicBezTo>
                  <a:cubicBezTo>
                    <a:pt x="250" y="341"/>
                    <a:pt x="249" y="340"/>
                    <a:pt x="248" y="339"/>
                  </a:cubicBezTo>
                  <a:cubicBezTo>
                    <a:pt x="248" y="338"/>
                    <a:pt x="247" y="337"/>
                    <a:pt x="246" y="336"/>
                  </a:cubicBezTo>
                  <a:cubicBezTo>
                    <a:pt x="246" y="334"/>
                    <a:pt x="247" y="333"/>
                    <a:pt x="246" y="332"/>
                  </a:cubicBezTo>
                  <a:cubicBezTo>
                    <a:pt x="246" y="331"/>
                    <a:pt x="245" y="331"/>
                    <a:pt x="245" y="330"/>
                  </a:cubicBezTo>
                  <a:cubicBezTo>
                    <a:pt x="243" y="328"/>
                    <a:pt x="242" y="326"/>
                    <a:pt x="242" y="323"/>
                  </a:cubicBezTo>
                  <a:cubicBezTo>
                    <a:pt x="242" y="320"/>
                    <a:pt x="240" y="317"/>
                    <a:pt x="237" y="315"/>
                  </a:cubicBezTo>
                  <a:cubicBezTo>
                    <a:pt x="237" y="314"/>
                    <a:pt x="236" y="313"/>
                    <a:pt x="236" y="313"/>
                  </a:cubicBezTo>
                  <a:cubicBezTo>
                    <a:pt x="234" y="310"/>
                    <a:pt x="235" y="307"/>
                    <a:pt x="237" y="304"/>
                  </a:cubicBezTo>
                  <a:cubicBezTo>
                    <a:pt x="237" y="305"/>
                    <a:pt x="238" y="306"/>
                    <a:pt x="238" y="307"/>
                  </a:cubicBezTo>
                  <a:cubicBezTo>
                    <a:pt x="239" y="310"/>
                    <a:pt x="240" y="314"/>
                    <a:pt x="241" y="316"/>
                  </a:cubicBezTo>
                  <a:cubicBezTo>
                    <a:pt x="241" y="317"/>
                    <a:pt x="242" y="318"/>
                    <a:pt x="243" y="319"/>
                  </a:cubicBezTo>
                  <a:cubicBezTo>
                    <a:pt x="244" y="319"/>
                    <a:pt x="245" y="318"/>
                    <a:pt x="245" y="317"/>
                  </a:cubicBezTo>
                  <a:cubicBezTo>
                    <a:pt x="246" y="316"/>
                    <a:pt x="246" y="315"/>
                    <a:pt x="246" y="314"/>
                  </a:cubicBezTo>
                  <a:cubicBezTo>
                    <a:pt x="246" y="312"/>
                    <a:pt x="247" y="310"/>
                    <a:pt x="248" y="309"/>
                  </a:cubicBezTo>
                  <a:cubicBezTo>
                    <a:pt x="248" y="309"/>
                    <a:pt x="248" y="308"/>
                    <a:pt x="249" y="308"/>
                  </a:cubicBezTo>
                  <a:cubicBezTo>
                    <a:pt x="249" y="309"/>
                    <a:pt x="249" y="309"/>
                    <a:pt x="249" y="309"/>
                  </a:cubicBezTo>
                  <a:cubicBezTo>
                    <a:pt x="249" y="311"/>
                    <a:pt x="249" y="312"/>
                    <a:pt x="249" y="313"/>
                  </a:cubicBezTo>
                  <a:cubicBezTo>
                    <a:pt x="249" y="315"/>
                    <a:pt x="248" y="316"/>
                    <a:pt x="249" y="317"/>
                  </a:cubicBezTo>
                  <a:cubicBezTo>
                    <a:pt x="249" y="318"/>
                    <a:pt x="249" y="318"/>
                    <a:pt x="250" y="319"/>
                  </a:cubicBezTo>
                  <a:cubicBezTo>
                    <a:pt x="251" y="320"/>
                    <a:pt x="252" y="321"/>
                    <a:pt x="252" y="322"/>
                  </a:cubicBezTo>
                  <a:cubicBezTo>
                    <a:pt x="253" y="322"/>
                    <a:pt x="253" y="323"/>
                    <a:pt x="253" y="323"/>
                  </a:cubicBezTo>
                  <a:cubicBezTo>
                    <a:pt x="254" y="323"/>
                    <a:pt x="254" y="324"/>
                    <a:pt x="254" y="324"/>
                  </a:cubicBezTo>
                  <a:cubicBezTo>
                    <a:pt x="255" y="328"/>
                    <a:pt x="257" y="332"/>
                    <a:pt x="259" y="335"/>
                  </a:cubicBezTo>
                  <a:cubicBezTo>
                    <a:pt x="260" y="336"/>
                    <a:pt x="260" y="336"/>
                    <a:pt x="260" y="336"/>
                  </a:cubicBezTo>
                  <a:cubicBezTo>
                    <a:pt x="260" y="337"/>
                    <a:pt x="260" y="337"/>
                    <a:pt x="260" y="337"/>
                  </a:cubicBezTo>
                  <a:cubicBezTo>
                    <a:pt x="260" y="339"/>
                    <a:pt x="260" y="340"/>
                    <a:pt x="260" y="341"/>
                  </a:cubicBezTo>
                  <a:cubicBezTo>
                    <a:pt x="262" y="344"/>
                    <a:pt x="265" y="345"/>
                    <a:pt x="267" y="347"/>
                  </a:cubicBezTo>
                  <a:cubicBezTo>
                    <a:pt x="269" y="349"/>
                    <a:pt x="268" y="353"/>
                    <a:pt x="269" y="355"/>
                  </a:cubicBezTo>
                  <a:cubicBezTo>
                    <a:pt x="269" y="356"/>
                    <a:pt x="270" y="357"/>
                    <a:pt x="270" y="358"/>
                  </a:cubicBezTo>
                  <a:cubicBezTo>
                    <a:pt x="270" y="359"/>
                    <a:pt x="270" y="360"/>
                    <a:pt x="270" y="361"/>
                  </a:cubicBezTo>
                  <a:cubicBezTo>
                    <a:pt x="270" y="363"/>
                    <a:pt x="270" y="364"/>
                    <a:pt x="270" y="365"/>
                  </a:cubicBezTo>
                  <a:cubicBezTo>
                    <a:pt x="271" y="366"/>
                    <a:pt x="272" y="367"/>
                    <a:pt x="273" y="366"/>
                  </a:cubicBezTo>
                  <a:cubicBezTo>
                    <a:pt x="274" y="367"/>
                    <a:pt x="276" y="368"/>
                    <a:pt x="277" y="370"/>
                  </a:cubicBezTo>
                  <a:cubicBezTo>
                    <a:pt x="278" y="371"/>
                    <a:pt x="278" y="371"/>
                    <a:pt x="278" y="372"/>
                  </a:cubicBezTo>
                  <a:cubicBezTo>
                    <a:pt x="280" y="375"/>
                    <a:pt x="284" y="377"/>
                    <a:pt x="285" y="380"/>
                  </a:cubicBezTo>
                  <a:cubicBezTo>
                    <a:pt x="286" y="382"/>
                    <a:pt x="286" y="383"/>
                    <a:pt x="286" y="385"/>
                  </a:cubicBezTo>
                  <a:cubicBezTo>
                    <a:pt x="287" y="387"/>
                    <a:pt x="289" y="388"/>
                    <a:pt x="290" y="390"/>
                  </a:cubicBezTo>
                  <a:cubicBezTo>
                    <a:pt x="291" y="395"/>
                    <a:pt x="291" y="399"/>
                    <a:pt x="291" y="404"/>
                  </a:cubicBezTo>
                  <a:cubicBezTo>
                    <a:pt x="292" y="409"/>
                    <a:pt x="295" y="412"/>
                    <a:pt x="300" y="413"/>
                  </a:cubicBezTo>
                  <a:cubicBezTo>
                    <a:pt x="301" y="414"/>
                    <a:pt x="302" y="414"/>
                    <a:pt x="303" y="413"/>
                  </a:cubicBezTo>
                  <a:cubicBezTo>
                    <a:pt x="305" y="413"/>
                    <a:pt x="306" y="411"/>
                    <a:pt x="309" y="410"/>
                  </a:cubicBezTo>
                  <a:cubicBezTo>
                    <a:pt x="310" y="410"/>
                    <a:pt x="312" y="410"/>
                    <a:pt x="314" y="410"/>
                  </a:cubicBezTo>
                  <a:cubicBezTo>
                    <a:pt x="316" y="409"/>
                    <a:pt x="318" y="408"/>
                    <a:pt x="319" y="407"/>
                  </a:cubicBezTo>
                  <a:cubicBezTo>
                    <a:pt x="319" y="406"/>
                    <a:pt x="320" y="405"/>
                    <a:pt x="321" y="405"/>
                  </a:cubicBezTo>
                  <a:cubicBezTo>
                    <a:pt x="322" y="404"/>
                    <a:pt x="324" y="405"/>
                    <a:pt x="326" y="404"/>
                  </a:cubicBezTo>
                  <a:cubicBezTo>
                    <a:pt x="327" y="403"/>
                    <a:pt x="328" y="401"/>
                    <a:pt x="329" y="401"/>
                  </a:cubicBezTo>
                  <a:cubicBezTo>
                    <a:pt x="330" y="401"/>
                    <a:pt x="330" y="401"/>
                    <a:pt x="330" y="401"/>
                  </a:cubicBezTo>
                  <a:cubicBezTo>
                    <a:pt x="332" y="401"/>
                    <a:pt x="332" y="400"/>
                    <a:pt x="333" y="399"/>
                  </a:cubicBezTo>
                  <a:cubicBezTo>
                    <a:pt x="334" y="399"/>
                    <a:pt x="335" y="399"/>
                    <a:pt x="335" y="399"/>
                  </a:cubicBezTo>
                  <a:cubicBezTo>
                    <a:pt x="338" y="398"/>
                    <a:pt x="340" y="398"/>
                    <a:pt x="342" y="397"/>
                  </a:cubicBezTo>
                  <a:cubicBezTo>
                    <a:pt x="344" y="396"/>
                    <a:pt x="345" y="396"/>
                    <a:pt x="345" y="394"/>
                  </a:cubicBezTo>
                  <a:cubicBezTo>
                    <a:pt x="345" y="393"/>
                    <a:pt x="345" y="392"/>
                    <a:pt x="346" y="391"/>
                  </a:cubicBezTo>
                  <a:cubicBezTo>
                    <a:pt x="347" y="391"/>
                    <a:pt x="347" y="391"/>
                    <a:pt x="348" y="390"/>
                  </a:cubicBezTo>
                  <a:cubicBezTo>
                    <a:pt x="348" y="390"/>
                    <a:pt x="349" y="389"/>
                    <a:pt x="350" y="388"/>
                  </a:cubicBezTo>
                  <a:cubicBezTo>
                    <a:pt x="351" y="387"/>
                    <a:pt x="353" y="388"/>
                    <a:pt x="354" y="388"/>
                  </a:cubicBezTo>
                  <a:cubicBezTo>
                    <a:pt x="356" y="388"/>
                    <a:pt x="358" y="386"/>
                    <a:pt x="361" y="386"/>
                  </a:cubicBezTo>
                  <a:cubicBezTo>
                    <a:pt x="361" y="386"/>
                    <a:pt x="362" y="386"/>
                    <a:pt x="363" y="385"/>
                  </a:cubicBezTo>
                  <a:cubicBezTo>
                    <a:pt x="363" y="385"/>
                    <a:pt x="363" y="384"/>
                    <a:pt x="363" y="383"/>
                  </a:cubicBezTo>
                  <a:cubicBezTo>
                    <a:pt x="363" y="381"/>
                    <a:pt x="365" y="380"/>
                    <a:pt x="367" y="381"/>
                  </a:cubicBezTo>
                  <a:cubicBezTo>
                    <a:pt x="367" y="381"/>
                    <a:pt x="368" y="381"/>
                    <a:pt x="368" y="381"/>
                  </a:cubicBezTo>
                  <a:cubicBezTo>
                    <a:pt x="368" y="380"/>
                    <a:pt x="368" y="380"/>
                    <a:pt x="368" y="379"/>
                  </a:cubicBezTo>
                  <a:cubicBezTo>
                    <a:pt x="368" y="378"/>
                    <a:pt x="368" y="377"/>
                    <a:pt x="369" y="376"/>
                  </a:cubicBezTo>
                  <a:cubicBezTo>
                    <a:pt x="370" y="375"/>
                    <a:pt x="372" y="374"/>
                    <a:pt x="373" y="373"/>
                  </a:cubicBezTo>
                  <a:cubicBezTo>
                    <a:pt x="375" y="373"/>
                    <a:pt x="376" y="371"/>
                    <a:pt x="377" y="370"/>
                  </a:cubicBezTo>
                  <a:cubicBezTo>
                    <a:pt x="377" y="368"/>
                    <a:pt x="375" y="367"/>
                    <a:pt x="375" y="365"/>
                  </a:cubicBezTo>
                  <a:cubicBezTo>
                    <a:pt x="375" y="364"/>
                    <a:pt x="376" y="362"/>
                    <a:pt x="377" y="361"/>
                  </a:cubicBezTo>
                  <a:cubicBezTo>
                    <a:pt x="377" y="360"/>
                    <a:pt x="379" y="359"/>
                    <a:pt x="380" y="359"/>
                  </a:cubicBezTo>
                  <a:cubicBezTo>
                    <a:pt x="381" y="359"/>
                    <a:pt x="382" y="359"/>
                    <a:pt x="383" y="358"/>
                  </a:cubicBezTo>
                  <a:cubicBezTo>
                    <a:pt x="383" y="357"/>
                    <a:pt x="383" y="356"/>
                    <a:pt x="383" y="355"/>
                  </a:cubicBezTo>
                  <a:cubicBezTo>
                    <a:pt x="383" y="355"/>
                    <a:pt x="383" y="354"/>
                    <a:pt x="384" y="354"/>
                  </a:cubicBezTo>
                  <a:cubicBezTo>
                    <a:pt x="384" y="354"/>
                    <a:pt x="385" y="354"/>
                    <a:pt x="385" y="353"/>
                  </a:cubicBezTo>
                  <a:cubicBezTo>
                    <a:pt x="385" y="353"/>
                    <a:pt x="385" y="352"/>
                    <a:pt x="385" y="352"/>
                  </a:cubicBezTo>
                  <a:cubicBezTo>
                    <a:pt x="385" y="350"/>
                    <a:pt x="385" y="349"/>
                    <a:pt x="384" y="348"/>
                  </a:cubicBezTo>
                  <a:cubicBezTo>
                    <a:pt x="384" y="347"/>
                    <a:pt x="384" y="347"/>
                    <a:pt x="383" y="347"/>
                  </a:cubicBezTo>
                  <a:cubicBezTo>
                    <a:pt x="383" y="347"/>
                    <a:pt x="383" y="347"/>
                    <a:pt x="383" y="347"/>
                  </a:cubicBezTo>
                  <a:cubicBezTo>
                    <a:pt x="381" y="347"/>
                    <a:pt x="380" y="345"/>
                    <a:pt x="379" y="344"/>
                  </a:cubicBezTo>
                  <a:cubicBezTo>
                    <a:pt x="378" y="344"/>
                    <a:pt x="378" y="344"/>
                    <a:pt x="378" y="344"/>
                  </a:cubicBezTo>
                  <a:cubicBezTo>
                    <a:pt x="377" y="344"/>
                    <a:pt x="377" y="342"/>
                    <a:pt x="376" y="342"/>
                  </a:cubicBezTo>
                  <a:cubicBezTo>
                    <a:pt x="375" y="341"/>
                    <a:pt x="373" y="342"/>
                    <a:pt x="372" y="342"/>
                  </a:cubicBezTo>
                  <a:cubicBezTo>
                    <a:pt x="371" y="342"/>
                    <a:pt x="371" y="341"/>
                    <a:pt x="370" y="341"/>
                  </a:cubicBezTo>
                  <a:cubicBezTo>
                    <a:pt x="369" y="341"/>
                    <a:pt x="366" y="341"/>
                    <a:pt x="366" y="340"/>
                  </a:cubicBezTo>
                  <a:cubicBezTo>
                    <a:pt x="365" y="339"/>
                    <a:pt x="365" y="338"/>
                    <a:pt x="365" y="338"/>
                  </a:cubicBezTo>
                  <a:cubicBezTo>
                    <a:pt x="365" y="335"/>
                    <a:pt x="365" y="333"/>
                    <a:pt x="365" y="331"/>
                  </a:cubicBezTo>
                  <a:cubicBezTo>
                    <a:pt x="365" y="330"/>
                    <a:pt x="365" y="330"/>
                    <a:pt x="365" y="329"/>
                  </a:cubicBezTo>
                  <a:cubicBezTo>
                    <a:pt x="365" y="329"/>
                    <a:pt x="364" y="329"/>
                    <a:pt x="363" y="329"/>
                  </a:cubicBezTo>
                  <a:cubicBezTo>
                    <a:pt x="363" y="330"/>
                    <a:pt x="362" y="330"/>
                    <a:pt x="362" y="331"/>
                  </a:cubicBezTo>
                  <a:cubicBezTo>
                    <a:pt x="361" y="333"/>
                    <a:pt x="359" y="336"/>
                    <a:pt x="358" y="338"/>
                  </a:cubicBezTo>
                  <a:cubicBezTo>
                    <a:pt x="358" y="339"/>
                    <a:pt x="357" y="339"/>
                    <a:pt x="357" y="340"/>
                  </a:cubicBezTo>
                  <a:cubicBezTo>
                    <a:pt x="357" y="340"/>
                    <a:pt x="357" y="341"/>
                    <a:pt x="357" y="341"/>
                  </a:cubicBezTo>
                  <a:cubicBezTo>
                    <a:pt x="357" y="341"/>
                    <a:pt x="357" y="341"/>
                    <a:pt x="356" y="341"/>
                  </a:cubicBezTo>
                  <a:cubicBezTo>
                    <a:pt x="355" y="342"/>
                    <a:pt x="354" y="343"/>
                    <a:pt x="352" y="343"/>
                  </a:cubicBezTo>
                  <a:cubicBezTo>
                    <a:pt x="351" y="343"/>
                    <a:pt x="350" y="343"/>
                    <a:pt x="349" y="343"/>
                  </a:cubicBezTo>
                  <a:cubicBezTo>
                    <a:pt x="347" y="343"/>
                    <a:pt x="345" y="345"/>
                    <a:pt x="343" y="345"/>
                  </a:cubicBezTo>
                  <a:cubicBezTo>
                    <a:pt x="343" y="345"/>
                    <a:pt x="342" y="345"/>
                    <a:pt x="342" y="345"/>
                  </a:cubicBezTo>
                  <a:cubicBezTo>
                    <a:pt x="342" y="345"/>
                    <a:pt x="341" y="345"/>
                    <a:pt x="341" y="345"/>
                  </a:cubicBezTo>
                  <a:cubicBezTo>
                    <a:pt x="340" y="344"/>
                    <a:pt x="338" y="344"/>
                    <a:pt x="336" y="344"/>
                  </a:cubicBezTo>
                  <a:cubicBezTo>
                    <a:pt x="336" y="343"/>
                    <a:pt x="336" y="341"/>
                    <a:pt x="338" y="341"/>
                  </a:cubicBezTo>
                  <a:cubicBezTo>
                    <a:pt x="338" y="341"/>
                    <a:pt x="339" y="340"/>
                    <a:pt x="339" y="340"/>
                  </a:cubicBezTo>
                  <a:cubicBezTo>
                    <a:pt x="339" y="340"/>
                    <a:pt x="339" y="339"/>
                    <a:pt x="339" y="338"/>
                  </a:cubicBezTo>
                  <a:cubicBezTo>
                    <a:pt x="339" y="337"/>
                    <a:pt x="338" y="336"/>
                    <a:pt x="339" y="335"/>
                  </a:cubicBezTo>
                  <a:cubicBezTo>
                    <a:pt x="339" y="335"/>
                    <a:pt x="339" y="335"/>
                    <a:pt x="339" y="335"/>
                  </a:cubicBezTo>
                  <a:cubicBezTo>
                    <a:pt x="339" y="334"/>
                    <a:pt x="338" y="334"/>
                    <a:pt x="338" y="334"/>
                  </a:cubicBezTo>
                  <a:cubicBezTo>
                    <a:pt x="337" y="333"/>
                    <a:pt x="337" y="332"/>
                    <a:pt x="337" y="331"/>
                  </a:cubicBezTo>
                  <a:cubicBezTo>
                    <a:pt x="337" y="331"/>
                    <a:pt x="336" y="331"/>
                    <a:pt x="335" y="332"/>
                  </a:cubicBezTo>
                  <a:cubicBezTo>
                    <a:pt x="335" y="333"/>
                    <a:pt x="335" y="334"/>
                    <a:pt x="335" y="334"/>
                  </a:cubicBezTo>
                  <a:cubicBezTo>
                    <a:pt x="336" y="336"/>
                    <a:pt x="336" y="338"/>
                    <a:pt x="335" y="340"/>
                  </a:cubicBezTo>
                  <a:cubicBezTo>
                    <a:pt x="333" y="338"/>
                    <a:pt x="332" y="335"/>
                    <a:pt x="331" y="332"/>
                  </a:cubicBezTo>
                  <a:cubicBezTo>
                    <a:pt x="331" y="331"/>
                    <a:pt x="331" y="331"/>
                    <a:pt x="331" y="330"/>
                  </a:cubicBezTo>
                  <a:cubicBezTo>
                    <a:pt x="330" y="329"/>
                    <a:pt x="329" y="328"/>
                    <a:pt x="328" y="328"/>
                  </a:cubicBezTo>
                  <a:cubicBezTo>
                    <a:pt x="328" y="326"/>
                    <a:pt x="327" y="323"/>
                    <a:pt x="326" y="322"/>
                  </a:cubicBezTo>
                  <a:cubicBezTo>
                    <a:pt x="325" y="321"/>
                    <a:pt x="323" y="321"/>
                    <a:pt x="323" y="319"/>
                  </a:cubicBezTo>
                  <a:cubicBezTo>
                    <a:pt x="322" y="319"/>
                    <a:pt x="322" y="318"/>
                    <a:pt x="322" y="318"/>
                  </a:cubicBezTo>
                  <a:cubicBezTo>
                    <a:pt x="321" y="317"/>
                    <a:pt x="320" y="316"/>
                    <a:pt x="320" y="315"/>
                  </a:cubicBezTo>
                  <a:cubicBezTo>
                    <a:pt x="319" y="315"/>
                    <a:pt x="319" y="314"/>
                    <a:pt x="319" y="314"/>
                  </a:cubicBezTo>
                  <a:cubicBezTo>
                    <a:pt x="319" y="313"/>
                    <a:pt x="318" y="313"/>
                    <a:pt x="317" y="313"/>
                  </a:cubicBezTo>
                  <a:cubicBezTo>
                    <a:pt x="317" y="313"/>
                    <a:pt x="316" y="312"/>
                    <a:pt x="317" y="311"/>
                  </a:cubicBezTo>
                  <a:cubicBezTo>
                    <a:pt x="317" y="311"/>
                    <a:pt x="318" y="311"/>
                    <a:pt x="319" y="311"/>
                  </a:cubicBezTo>
                  <a:cubicBezTo>
                    <a:pt x="319" y="310"/>
                    <a:pt x="318" y="309"/>
                    <a:pt x="318" y="309"/>
                  </a:cubicBezTo>
                  <a:cubicBezTo>
                    <a:pt x="318" y="308"/>
                    <a:pt x="318" y="307"/>
                    <a:pt x="319" y="306"/>
                  </a:cubicBezTo>
                  <a:cubicBezTo>
                    <a:pt x="320" y="306"/>
                    <a:pt x="321" y="307"/>
                    <a:pt x="322" y="307"/>
                  </a:cubicBezTo>
                  <a:cubicBezTo>
                    <a:pt x="322" y="307"/>
                    <a:pt x="322" y="306"/>
                    <a:pt x="323" y="305"/>
                  </a:cubicBezTo>
                  <a:cubicBezTo>
                    <a:pt x="323" y="304"/>
                    <a:pt x="324" y="304"/>
                    <a:pt x="325" y="304"/>
                  </a:cubicBezTo>
                  <a:cubicBezTo>
                    <a:pt x="325" y="305"/>
                    <a:pt x="325" y="306"/>
                    <a:pt x="325" y="306"/>
                  </a:cubicBezTo>
                  <a:cubicBezTo>
                    <a:pt x="326" y="307"/>
                    <a:pt x="327" y="306"/>
                    <a:pt x="327" y="306"/>
                  </a:cubicBezTo>
                  <a:cubicBezTo>
                    <a:pt x="328" y="305"/>
                    <a:pt x="328" y="306"/>
                    <a:pt x="329" y="307"/>
                  </a:cubicBezTo>
                  <a:cubicBezTo>
                    <a:pt x="329" y="307"/>
                    <a:pt x="329" y="308"/>
                    <a:pt x="330" y="309"/>
                  </a:cubicBezTo>
                  <a:cubicBezTo>
                    <a:pt x="330" y="309"/>
                    <a:pt x="330" y="309"/>
                    <a:pt x="331" y="309"/>
                  </a:cubicBezTo>
                  <a:cubicBezTo>
                    <a:pt x="331" y="309"/>
                    <a:pt x="332" y="310"/>
                    <a:pt x="332" y="311"/>
                  </a:cubicBezTo>
                  <a:cubicBezTo>
                    <a:pt x="333" y="312"/>
                    <a:pt x="333" y="313"/>
                    <a:pt x="334" y="315"/>
                  </a:cubicBezTo>
                  <a:cubicBezTo>
                    <a:pt x="334" y="315"/>
                    <a:pt x="335" y="316"/>
                    <a:pt x="335" y="316"/>
                  </a:cubicBezTo>
                  <a:cubicBezTo>
                    <a:pt x="336" y="316"/>
                    <a:pt x="336" y="316"/>
                    <a:pt x="336" y="317"/>
                  </a:cubicBezTo>
                  <a:cubicBezTo>
                    <a:pt x="337" y="317"/>
                    <a:pt x="337" y="318"/>
                    <a:pt x="337" y="319"/>
                  </a:cubicBezTo>
                  <a:cubicBezTo>
                    <a:pt x="337" y="319"/>
                    <a:pt x="338" y="320"/>
                    <a:pt x="339" y="320"/>
                  </a:cubicBezTo>
                  <a:cubicBezTo>
                    <a:pt x="339" y="320"/>
                    <a:pt x="339" y="320"/>
                    <a:pt x="339" y="320"/>
                  </a:cubicBezTo>
                  <a:cubicBezTo>
                    <a:pt x="340" y="320"/>
                    <a:pt x="340" y="320"/>
                    <a:pt x="340" y="321"/>
                  </a:cubicBezTo>
                  <a:cubicBezTo>
                    <a:pt x="341" y="321"/>
                    <a:pt x="341" y="322"/>
                    <a:pt x="342" y="322"/>
                  </a:cubicBezTo>
                  <a:cubicBezTo>
                    <a:pt x="343" y="322"/>
                    <a:pt x="343" y="322"/>
                    <a:pt x="343" y="322"/>
                  </a:cubicBezTo>
                  <a:cubicBezTo>
                    <a:pt x="344" y="322"/>
                    <a:pt x="344" y="323"/>
                    <a:pt x="344" y="323"/>
                  </a:cubicBezTo>
                  <a:cubicBezTo>
                    <a:pt x="345" y="324"/>
                    <a:pt x="347" y="323"/>
                    <a:pt x="348" y="324"/>
                  </a:cubicBezTo>
                  <a:cubicBezTo>
                    <a:pt x="349" y="324"/>
                    <a:pt x="349" y="326"/>
                    <a:pt x="350" y="326"/>
                  </a:cubicBezTo>
                  <a:cubicBezTo>
                    <a:pt x="351" y="327"/>
                    <a:pt x="353" y="327"/>
                    <a:pt x="355" y="327"/>
                  </a:cubicBezTo>
                  <a:cubicBezTo>
                    <a:pt x="357" y="327"/>
                    <a:pt x="360" y="327"/>
                    <a:pt x="362" y="325"/>
                  </a:cubicBezTo>
                  <a:cubicBezTo>
                    <a:pt x="362" y="324"/>
                    <a:pt x="362" y="324"/>
                    <a:pt x="362" y="324"/>
                  </a:cubicBezTo>
                  <a:cubicBezTo>
                    <a:pt x="363" y="323"/>
                    <a:pt x="363" y="323"/>
                    <a:pt x="364" y="323"/>
                  </a:cubicBezTo>
                  <a:cubicBezTo>
                    <a:pt x="366" y="323"/>
                    <a:pt x="369" y="324"/>
                    <a:pt x="371" y="326"/>
                  </a:cubicBezTo>
                  <a:cubicBezTo>
                    <a:pt x="371" y="327"/>
                    <a:pt x="372" y="328"/>
                    <a:pt x="372" y="329"/>
                  </a:cubicBezTo>
                  <a:cubicBezTo>
                    <a:pt x="373" y="331"/>
                    <a:pt x="375" y="331"/>
                    <a:pt x="377" y="331"/>
                  </a:cubicBezTo>
                  <a:cubicBezTo>
                    <a:pt x="379" y="331"/>
                    <a:pt x="382" y="332"/>
                    <a:pt x="384" y="332"/>
                  </a:cubicBezTo>
                  <a:cubicBezTo>
                    <a:pt x="384" y="332"/>
                    <a:pt x="385" y="332"/>
                    <a:pt x="386" y="332"/>
                  </a:cubicBezTo>
                  <a:cubicBezTo>
                    <a:pt x="386" y="332"/>
                    <a:pt x="387" y="332"/>
                    <a:pt x="387" y="331"/>
                  </a:cubicBezTo>
                  <a:cubicBezTo>
                    <a:pt x="388" y="331"/>
                    <a:pt x="388" y="331"/>
                    <a:pt x="389" y="331"/>
                  </a:cubicBezTo>
                  <a:cubicBezTo>
                    <a:pt x="390" y="331"/>
                    <a:pt x="391" y="332"/>
                    <a:pt x="393" y="332"/>
                  </a:cubicBezTo>
                  <a:cubicBezTo>
                    <a:pt x="393" y="332"/>
                    <a:pt x="394" y="332"/>
                    <a:pt x="395" y="332"/>
                  </a:cubicBezTo>
                  <a:cubicBezTo>
                    <a:pt x="397" y="331"/>
                    <a:pt x="398" y="330"/>
                    <a:pt x="400" y="330"/>
                  </a:cubicBezTo>
                  <a:cubicBezTo>
                    <a:pt x="401" y="330"/>
                    <a:pt x="402" y="330"/>
                    <a:pt x="402" y="330"/>
                  </a:cubicBezTo>
                  <a:cubicBezTo>
                    <a:pt x="403" y="330"/>
                    <a:pt x="403" y="330"/>
                    <a:pt x="404" y="329"/>
                  </a:cubicBezTo>
                  <a:cubicBezTo>
                    <a:pt x="406" y="329"/>
                    <a:pt x="408" y="331"/>
                    <a:pt x="410" y="330"/>
                  </a:cubicBezTo>
                  <a:cubicBezTo>
                    <a:pt x="412" y="330"/>
                    <a:pt x="413" y="328"/>
                    <a:pt x="415" y="328"/>
                  </a:cubicBezTo>
                  <a:cubicBezTo>
                    <a:pt x="416" y="328"/>
                    <a:pt x="416" y="328"/>
                    <a:pt x="416" y="328"/>
                  </a:cubicBezTo>
                  <a:cubicBezTo>
                    <a:pt x="417" y="328"/>
                    <a:pt x="417" y="328"/>
                    <a:pt x="417" y="328"/>
                  </a:cubicBezTo>
                  <a:cubicBezTo>
                    <a:pt x="418" y="327"/>
                    <a:pt x="419" y="327"/>
                    <a:pt x="419" y="327"/>
                  </a:cubicBezTo>
                  <a:cubicBezTo>
                    <a:pt x="420" y="327"/>
                    <a:pt x="421" y="327"/>
                    <a:pt x="421" y="327"/>
                  </a:cubicBezTo>
                  <a:cubicBezTo>
                    <a:pt x="422" y="328"/>
                    <a:pt x="422" y="329"/>
                    <a:pt x="422" y="329"/>
                  </a:cubicBezTo>
                  <a:cubicBezTo>
                    <a:pt x="423" y="329"/>
                    <a:pt x="423" y="329"/>
                    <a:pt x="423" y="329"/>
                  </a:cubicBezTo>
                  <a:cubicBezTo>
                    <a:pt x="424" y="330"/>
                    <a:pt x="424" y="331"/>
                    <a:pt x="424" y="331"/>
                  </a:cubicBezTo>
                  <a:cubicBezTo>
                    <a:pt x="425" y="332"/>
                    <a:pt x="426" y="332"/>
                    <a:pt x="427" y="332"/>
                  </a:cubicBezTo>
                  <a:cubicBezTo>
                    <a:pt x="427" y="333"/>
                    <a:pt x="427" y="333"/>
                    <a:pt x="427" y="334"/>
                  </a:cubicBezTo>
                  <a:cubicBezTo>
                    <a:pt x="428" y="334"/>
                    <a:pt x="429" y="334"/>
                    <a:pt x="429" y="334"/>
                  </a:cubicBezTo>
                  <a:cubicBezTo>
                    <a:pt x="430" y="335"/>
                    <a:pt x="430" y="336"/>
                    <a:pt x="430" y="336"/>
                  </a:cubicBezTo>
                  <a:cubicBezTo>
                    <a:pt x="431" y="337"/>
                    <a:pt x="433" y="337"/>
                    <a:pt x="433" y="337"/>
                  </a:cubicBezTo>
                  <a:cubicBezTo>
                    <a:pt x="434" y="338"/>
                    <a:pt x="434" y="338"/>
                    <a:pt x="434" y="338"/>
                  </a:cubicBezTo>
                  <a:cubicBezTo>
                    <a:pt x="434" y="338"/>
                    <a:pt x="434" y="338"/>
                    <a:pt x="435" y="338"/>
                  </a:cubicBezTo>
                  <a:cubicBezTo>
                    <a:pt x="436" y="339"/>
                    <a:pt x="437" y="338"/>
                    <a:pt x="438" y="338"/>
                  </a:cubicBezTo>
                  <a:cubicBezTo>
                    <a:pt x="440" y="337"/>
                    <a:pt x="441" y="336"/>
                    <a:pt x="442" y="335"/>
                  </a:cubicBezTo>
                  <a:cubicBezTo>
                    <a:pt x="442" y="335"/>
                    <a:pt x="442" y="335"/>
                    <a:pt x="442" y="335"/>
                  </a:cubicBezTo>
                  <a:cubicBezTo>
                    <a:pt x="442" y="335"/>
                    <a:pt x="442" y="336"/>
                    <a:pt x="442" y="336"/>
                  </a:cubicBezTo>
                  <a:cubicBezTo>
                    <a:pt x="443" y="337"/>
                    <a:pt x="442" y="338"/>
                    <a:pt x="442" y="339"/>
                  </a:cubicBezTo>
                  <a:cubicBezTo>
                    <a:pt x="441" y="339"/>
                    <a:pt x="440" y="340"/>
                    <a:pt x="439" y="341"/>
                  </a:cubicBezTo>
                  <a:cubicBezTo>
                    <a:pt x="438" y="341"/>
                    <a:pt x="438" y="341"/>
                    <a:pt x="437" y="342"/>
                  </a:cubicBezTo>
                  <a:cubicBezTo>
                    <a:pt x="437" y="342"/>
                    <a:pt x="436" y="343"/>
                    <a:pt x="436" y="343"/>
                  </a:cubicBezTo>
                  <a:cubicBezTo>
                    <a:pt x="436" y="343"/>
                    <a:pt x="436" y="343"/>
                    <a:pt x="436" y="343"/>
                  </a:cubicBezTo>
                  <a:cubicBezTo>
                    <a:pt x="437" y="345"/>
                    <a:pt x="439" y="346"/>
                    <a:pt x="441" y="347"/>
                  </a:cubicBezTo>
                  <a:cubicBezTo>
                    <a:pt x="442" y="347"/>
                    <a:pt x="442" y="347"/>
                    <a:pt x="443" y="347"/>
                  </a:cubicBezTo>
                  <a:cubicBezTo>
                    <a:pt x="444" y="348"/>
                    <a:pt x="444" y="348"/>
                    <a:pt x="445" y="349"/>
                  </a:cubicBezTo>
                  <a:cubicBezTo>
                    <a:pt x="447" y="350"/>
                    <a:pt x="449" y="348"/>
                    <a:pt x="450" y="346"/>
                  </a:cubicBezTo>
                  <a:cubicBezTo>
                    <a:pt x="451" y="344"/>
                    <a:pt x="451" y="342"/>
                    <a:pt x="451" y="340"/>
                  </a:cubicBezTo>
                  <a:cubicBezTo>
                    <a:pt x="451" y="339"/>
                    <a:pt x="451" y="338"/>
                    <a:pt x="451" y="337"/>
                  </a:cubicBezTo>
                  <a:cubicBezTo>
                    <a:pt x="452" y="336"/>
                    <a:pt x="454" y="336"/>
                    <a:pt x="455" y="337"/>
                  </a:cubicBezTo>
                  <a:cubicBezTo>
                    <a:pt x="456" y="338"/>
                    <a:pt x="457" y="340"/>
                    <a:pt x="457" y="341"/>
                  </a:cubicBezTo>
                  <a:cubicBezTo>
                    <a:pt x="457" y="343"/>
                    <a:pt x="457" y="344"/>
                    <a:pt x="458" y="346"/>
                  </a:cubicBezTo>
                  <a:cubicBezTo>
                    <a:pt x="459" y="348"/>
                    <a:pt x="460" y="350"/>
                    <a:pt x="459" y="352"/>
                  </a:cubicBezTo>
                  <a:cubicBezTo>
                    <a:pt x="459" y="353"/>
                    <a:pt x="458" y="353"/>
                    <a:pt x="458" y="353"/>
                  </a:cubicBezTo>
                  <a:cubicBezTo>
                    <a:pt x="458" y="354"/>
                    <a:pt x="458" y="356"/>
                    <a:pt x="458" y="357"/>
                  </a:cubicBezTo>
                  <a:cubicBezTo>
                    <a:pt x="459" y="358"/>
                    <a:pt x="459" y="359"/>
                    <a:pt x="459" y="361"/>
                  </a:cubicBezTo>
                  <a:cubicBezTo>
                    <a:pt x="459" y="361"/>
                    <a:pt x="460" y="362"/>
                    <a:pt x="460" y="363"/>
                  </a:cubicBezTo>
                  <a:cubicBezTo>
                    <a:pt x="460" y="364"/>
                    <a:pt x="461" y="365"/>
                    <a:pt x="462" y="365"/>
                  </a:cubicBezTo>
                  <a:cubicBezTo>
                    <a:pt x="462" y="366"/>
                    <a:pt x="463" y="366"/>
                    <a:pt x="463" y="366"/>
                  </a:cubicBezTo>
                  <a:cubicBezTo>
                    <a:pt x="463" y="367"/>
                    <a:pt x="463" y="367"/>
                    <a:pt x="463" y="367"/>
                  </a:cubicBezTo>
                  <a:cubicBezTo>
                    <a:pt x="463" y="368"/>
                    <a:pt x="463" y="369"/>
                    <a:pt x="464" y="370"/>
                  </a:cubicBezTo>
                  <a:cubicBezTo>
                    <a:pt x="464" y="371"/>
                    <a:pt x="465" y="371"/>
                    <a:pt x="465" y="372"/>
                  </a:cubicBezTo>
                  <a:cubicBezTo>
                    <a:pt x="465" y="372"/>
                    <a:pt x="465" y="373"/>
                    <a:pt x="465" y="373"/>
                  </a:cubicBezTo>
                  <a:cubicBezTo>
                    <a:pt x="465" y="374"/>
                    <a:pt x="466" y="375"/>
                    <a:pt x="466" y="375"/>
                  </a:cubicBezTo>
                  <a:cubicBezTo>
                    <a:pt x="466" y="376"/>
                    <a:pt x="467" y="377"/>
                    <a:pt x="467" y="378"/>
                  </a:cubicBezTo>
                  <a:cubicBezTo>
                    <a:pt x="468" y="379"/>
                    <a:pt x="469" y="380"/>
                    <a:pt x="470" y="380"/>
                  </a:cubicBezTo>
                  <a:cubicBezTo>
                    <a:pt x="472" y="381"/>
                    <a:pt x="472" y="382"/>
                    <a:pt x="473" y="384"/>
                  </a:cubicBezTo>
                  <a:cubicBezTo>
                    <a:pt x="474" y="384"/>
                    <a:pt x="474" y="385"/>
                    <a:pt x="474" y="386"/>
                  </a:cubicBezTo>
                  <a:cubicBezTo>
                    <a:pt x="474" y="386"/>
                    <a:pt x="474" y="387"/>
                    <a:pt x="474" y="388"/>
                  </a:cubicBezTo>
                  <a:cubicBezTo>
                    <a:pt x="474" y="390"/>
                    <a:pt x="475" y="392"/>
                    <a:pt x="476" y="394"/>
                  </a:cubicBezTo>
                  <a:cubicBezTo>
                    <a:pt x="477" y="394"/>
                    <a:pt x="478" y="395"/>
                    <a:pt x="478" y="395"/>
                  </a:cubicBezTo>
                  <a:cubicBezTo>
                    <a:pt x="479" y="396"/>
                    <a:pt x="479" y="397"/>
                    <a:pt x="479" y="397"/>
                  </a:cubicBezTo>
                  <a:cubicBezTo>
                    <a:pt x="480" y="398"/>
                    <a:pt x="480" y="399"/>
                    <a:pt x="481" y="400"/>
                  </a:cubicBezTo>
                  <a:cubicBezTo>
                    <a:pt x="481" y="401"/>
                    <a:pt x="481" y="401"/>
                    <a:pt x="481" y="402"/>
                  </a:cubicBezTo>
                  <a:cubicBezTo>
                    <a:pt x="481" y="402"/>
                    <a:pt x="482" y="403"/>
                    <a:pt x="482" y="403"/>
                  </a:cubicBezTo>
                  <a:cubicBezTo>
                    <a:pt x="484" y="405"/>
                    <a:pt x="485" y="407"/>
                    <a:pt x="486" y="409"/>
                  </a:cubicBezTo>
                  <a:cubicBezTo>
                    <a:pt x="486" y="409"/>
                    <a:pt x="487" y="410"/>
                    <a:pt x="487" y="411"/>
                  </a:cubicBezTo>
                  <a:cubicBezTo>
                    <a:pt x="487" y="411"/>
                    <a:pt x="487" y="411"/>
                    <a:pt x="487" y="412"/>
                  </a:cubicBezTo>
                  <a:cubicBezTo>
                    <a:pt x="487" y="412"/>
                    <a:pt x="488" y="413"/>
                    <a:pt x="488" y="413"/>
                  </a:cubicBezTo>
                  <a:cubicBezTo>
                    <a:pt x="489" y="414"/>
                    <a:pt x="490" y="414"/>
                    <a:pt x="491" y="414"/>
                  </a:cubicBezTo>
                  <a:cubicBezTo>
                    <a:pt x="492" y="414"/>
                    <a:pt x="493" y="413"/>
                    <a:pt x="493" y="412"/>
                  </a:cubicBezTo>
                  <a:cubicBezTo>
                    <a:pt x="494" y="411"/>
                    <a:pt x="493" y="410"/>
                    <a:pt x="493" y="409"/>
                  </a:cubicBezTo>
                  <a:cubicBezTo>
                    <a:pt x="493" y="408"/>
                    <a:pt x="493" y="407"/>
                    <a:pt x="494" y="407"/>
                  </a:cubicBezTo>
                  <a:cubicBezTo>
                    <a:pt x="494" y="405"/>
                    <a:pt x="495" y="404"/>
                    <a:pt x="496" y="403"/>
                  </a:cubicBezTo>
                  <a:cubicBezTo>
                    <a:pt x="497" y="402"/>
                    <a:pt x="497" y="401"/>
                    <a:pt x="497" y="401"/>
                  </a:cubicBezTo>
                  <a:cubicBezTo>
                    <a:pt x="497" y="400"/>
                    <a:pt x="497" y="400"/>
                    <a:pt x="497" y="400"/>
                  </a:cubicBezTo>
                  <a:cubicBezTo>
                    <a:pt x="497" y="399"/>
                    <a:pt x="498" y="399"/>
                    <a:pt x="498" y="399"/>
                  </a:cubicBezTo>
                  <a:cubicBezTo>
                    <a:pt x="498" y="398"/>
                    <a:pt x="499" y="397"/>
                    <a:pt x="499" y="397"/>
                  </a:cubicBezTo>
                  <a:cubicBezTo>
                    <a:pt x="500" y="397"/>
                    <a:pt x="500" y="397"/>
                    <a:pt x="500" y="397"/>
                  </a:cubicBezTo>
                  <a:cubicBezTo>
                    <a:pt x="500" y="396"/>
                    <a:pt x="500" y="396"/>
                    <a:pt x="500" y="396"/>
                  </a:cubicBezTo>
                  <a:cubicBezTo>
                    <a:pt x="500" y="396"/>
                    <a:pt x="500" y="395"/>
                    <a:pt x="500" y="394"/>
                  </a:cubicBezTo>
                  <a:cubicBezTo>
                    <a:pt x="500" y="393"/>
                    <a:pt x="499" y="393"/>
                    <a:pt x="500" y="392"/>
                  </a:cubicBezTo>
                  <a:cubicBezTo>
                    <a:pt x="500" y="391"/>
                    <a:pt x="501" y="390"/>
                    <a:pt x="501" y="389"/>
                  </a:cubicBezTo>
                  <a:cubicBezTo>
                    <a:pt x="501" y="389"/>
                    <a:pt x="501" y="388"/>
                    <a:pt x="500" y="387"/>
                  </a:cubicBezTo>
                  <a:cubicBezTo>
                    <a:pt x="500" y="387"/>
                    <a:pt x="500" y="387"/>
                    <a:pt x="500" y="386"/>
                  </a:cubicBezTo>
                  <a:cubicBezTo>
                    <a:pt x="500" y="386"/>
                    <a:pt x="500" y="385"/>
                    <a:pt x="501" y="385"/>
                  </a:cubicBezTo>
                  <a:cubicBezTo>
                    <a:pt x="502" y="384"/>
                    <a:pt x="501" y="382"/>
                    <a:pt x="501" y="381"/>
                  </a:cubicBezTo>
                  <a:cubicBezTo>
                    <a:pt x="501" y="380"/>
                    <a:pt x="501" y="379"/>
                    <a:pt x="501" y="379"/>
                  </a:cubicBezTo>
                  <a:cubicBezTo>
                    <a:pt x="501" y="378"/>
                    <a:pt x="500" y="377"/>
                    <a:pt x="500" y="377"/>
                  </a:cubicBezTo>
                  <a:cubicBezTo>
                    <a:pt x="500" y="376"/>
                    <a:pt x="500" y="375"/>
                    <a:pt x="500" y="374"/>
                  </a:cubicBezTo>
                  <a:cubicBezTo>
                    <a:pt x="499" y="373"/>
                    <a:pt x="498" y="373"/>
                    <a:pt x="498" y="372"/>
                  </a:cubicBezTo>
                  <a:cubicBezTo>
                    <a:pt x="497" y="371"/>
                    <a:pt x="497" y="369"/>
                    <a:pt x="497" y="368"/>
                  </a:cubicBezTo>
                  <a:cubicBezTo>
                    <a:pt x="498" y="366"/>
                    <a:pt x="499" y="365"/>
                    <a:pt x="500" y="364"/>
                  </a:cubicBezTo>
                  <a:cubicBezTo>
                    <a:pt x="503" y="364"/>
                    <a:pt x="505" y="360"/>
                    <a:pt x="504" y="357"/>
                  </a:cubicBezTo>
                  <a:cubicBezTo>
                    <a:pt x="505" y="356"/>
                    <a:pt x="506" y="356"/>
                    <a:pt x="507" y="356"/>
                  </a:cubicBezTo>
                  <a:cubicBezTo>
                    <a:pt x="506" y="352"/>
                    <a:pt x="509" y="348"/>
                    <a:pt x="511" y="344"/>
                  </a:cubicBezTo>
                  <a:cubicBezTo>
                    <a:pt x="515" y="340"/>
                    <a:pt x="518" y="336"/>
                    <a:pt x="520" y="332"/>
                  </a:cubicBezTo>
                  <a:cubicBezTo>
                    <a:pt x="522" y="328"/>
                    <a:pt x="523" y="325"/>
                    <a:pt x="524" y="321"/>
                  </a:cubicBezTo>
                  <a:cubicBezTo>
                    <a:pt x="525" y="318"/>
                    <a:pt x="526" y="316"/>
                    <a:pt x="526" y="313"/>
                  </a:cubicBezTo>
                  <a:cubicBezTo>
                    <a:pt x="527" y="312"/>
                    <a:pt x="527" y="311"/>
                    <a:pt x="527" y="311"/>
                  </a:cubicBezTo>
                  <a:cubicBezTo>
                    <a:pt x="529" y="310"/>
                    <a:pt x="530" y="312"/>
                    <a:pt x="530" y="314"/>
                  </a:cubicBezTo>
                  <a:cubicBezTo>
                    <a:pt x="532" y="311"/>
                    <a:pt x="534" y="309"/>
                    <a:pt x="535" y="306"/>
                  </a:cubicBezTo>
                  <a:cubicBezTo>
                    <a:pt x="535" y="305"/>
                    <a:pt x="535" y="304"/>
                    <a:pt x="536" y="303"/>
                  </a:cubicBezTo>
                  <a:cubicBezTo>
                    <a:pt x="536" y="302"/>
                    <a:pt x="537" y="301"/>
                    <a:pt x="539" y="301"/>
                  </a:cubicBezTo>
                  <a:cubicBezTo>
                    <a:pt x="539" y="301"/>
                    <a:pt x="540" y="302"/>
                    <a:pt x="540" y="302"/>
                  </a:cubicBezTo>
                  <a:cubicBezTo>
                    <a:pt x="542" y="304"/>
                    <a:pt x="543" y="306"/>
                    <a:pt x="544" y="308"/>
                  </a:cubicBezTo>
                  <a:cubicBezTo>
                    <a:pt x="546" y="310"/>
                    <a:pt x="549" y="312"/>
                    <a:pt x="552" y="314"/>
                  </a:cubicBezTo>
                  <a:cubicBezTo>
                    <a:pt x="555" y="316"/>
                    <a:pt x="557" y="319"/>
                    <a:pt x="559" y="322"/>
                  </a:cubicBezTo>
                  <a:close/>
                  <a:moveTo>
                    <a:pt x="256" y="210"/>
                  </a:moveTo>
                  <a:cubicBezTo>
                    <a:pt x="255" y="210"/>
                    <a:pt x="253" y="210"/>
                    <a:pt x="252" y="211"/>
                  </a:cubicBezTo>
                  <a:cubicBezTo>
                    <a:pt x="252" y="211"/>
                    <a:pt x="251" y="211"/>
                    <a:pt x="251" y="212"/>
                  </a:cubicBezTo>
                  <a:cubicBezTo>
                    <a:pt x="251" y="212"/>
                    <a:pt x="252" y="213"/>
                    <a:pt x="253" y="213"/>
                  </a:cubicBezTo>
                  <a:cubicBezTo>
                    <a:pt x="253" y="214"/>
                    <a:pt x="253" y="215"/>
                    <a:pt x="253" y="216"/>
                  </a:cubicBezTo>
                  <a:cubicBezTo>
                    <a:pt x="253" y="217"/>
                    <a:pt x="254" y="218"/>
                    <a:pt x="254" y="219"/>
                  </a:cubicBezTo>
                  <a:cubicBezTo>
                    <a:pt x="255" y="219"/>
                    <a:pt x="256" y="219"/>
                    <a:pt x="256" y="218"/>
                  </a:cubicBezTo>
                  <a:cubicBezTo>
                    <a:pt x="258" y="218"/>
                    <a:pt x="259" y="218"/>
                    <a:pt x="259" y="217"/>
                  </a:cubicBezTo>
                  <a:cubicBezTo>
                    <a:pt x="259" y="216"/>
                    <a:pt x="259" y="216"/>
                    <a:pt x="259" y="216"/>
                  </a:cubicBezTo>
                  <a:cubicBezTo>
                    <a:pt x="260" y="215"/>
                    <a:pt x="261" y="216"/>
                    <a:pt x="262" y="216"/>
                  </a:cubicBezTo>
                  <a:cubicBezTo>
                    <a:pt x="262" y="215"/>
                    <a:pt x="262" y="215"/>
                    <a:pt x="263" y="215"/>
                  </a:cubicBezTo>
                  <a:cubicBezTo>
                    <a:pt x="263" y="215"/>
                    <a:pt x="263" y="215"/>
                    <a:pt x="264" y="215"/>
                  </a:cubicBezTo>
                  <a:cubicBezTo>
                    <a:pt x="264" y="216"/>
                    <a:pt x="265" y="216"/>
                    <a:pt x="266" y="215"/>
                  </a:cubicBezTo>
                  <a:cubicBezTo>
                    <a:pt x="266" y="215"/>
                    <a:pt x="267" y="214"/>
                    <a:pt x="266" y="213"/>
                  </a:cubicBezTo>
                  <a:cubicBezTo>
                    <a:pt x="265" y="213"/>
                    <a:pt x="264" y="213"/>
                    <a:pt x="262" y="213"/>
                  </a:cubicBezTo>
                  <a:cubicBezTo>
                    <a:pt x="261" y="212"/>
                    <a:pt x="260" y="212"/>
                    <a:pt x="259" y="211"/>
                  </a:cubicBezTo>
                  <a:cubicBezTo>
                    <a:pt x="259" y="210"/>
                    <a:pt x="258" y="210"/>
                    <a:pt x="257" y="208"/>
                  </a:cubicBezTo>
                  <a:cubicBezTo>
                    <a:pt x="257" y="208"/>
                    <a:pt x="256" y="209"/>
                    <a:pt x="256" y="210"/>
                  </a:cubicBezTo>
                  <a:close/>
                  <a:moveTo>
                    <a:pt x="606" y="273"/>
                  </a:moveTo>
                  <a:cubicBezTo>
                    <a:pt x="604" y="274"/>
                    <a:pt x="603" y="276"/>
                    <a:pt x="602" y="278"/>
                  </a:cubicBezTo>
                  <a:cubicBezTo>
                    <a:pt x="602" y="278"/>
                    <a:pt x="602" y="279"/>
                    <a:pt x="602" y="280"/>
                  </a:cubicBezTo>
                  <a:cubicBezTo>
                    <a:pt x="601" y="280"/>
                    <a:pt x="601" y="281"/>
                    <a:pt x="602" y="282"/>
                  </a:cubicBezTo>
                  <a:cubicBezTo>
                    <a:pt x="602" y="283"/>
                    <a:pt x="602" y="284"/>
                    <a:pt x="603" y="285"/>
                  </a:cubicBezTo>
                  <a:cubicBezTo>
                    <a:pt x="604" y="286"/>
                    <a:pt x="606" y="285"/>
                    <a:pt x="607" y="284"/>
                  </a:cubicBezTo>
                  <a:cubicBezTo>
                    <a:pt x="607" y="284"/>
                    <a:pt x="608" y="283"/>
                    <a:pt x="608" y="283"/>
                  </a:cubicBezTo>
                  <a:cubicBezTo>
                    <a:pt x="608" y="281"/>
                    <a:pt x="608" y="279"/>
                    <a:pt x="608" y="277"/>
                  </a:cubicBezTo>
                  <a:cubicBezTo>
                    <a:pt x="608" y="275"/>
                    <a:pt x="608" y="273"/>
                    <a:pt x="607" y="271"/>
                  </a:cubicBezTo>
                  <a:cubicBezTo>
                    <a:pt x="606" y="271"/>
                    <a:pt x="606" y="272"/>
                    <a:pt x="606" y="273"/>
                  </a:cubicBezTo>
                  <a:close/>
                  <a:moveTo>
                    <a:pt x="609" y="408"/>
                  </a:moveTo>
                  <a:cubicBezTo>
                    <a:pt x="608" y="408"/>
                    <a:pt x="607" y="408"/>
                    <a:pt x="606" y="408"/>
                  </a:cubicBezTo>
                  <a:cubicBezTo>
                    <a:pt x="605" y="407"/>
                    <a:pt x="606" y="406"/>
                    <a:pt x="605" y="404"/>
                  </a:cubicBezTo>
                  <a:cubicBezTo>
                    <a:pt x="605" y="403"/>
                    <a:pt x="604" y="403"/>
                    <a:pt x="604" y="402"/>
                  </a:cubicBezTo>
                  <a:cubicBezTo>
                    <a:pt x="603" y="400"/>
                    <a:pt x="603" y="398"/>
                    <a:pt x="602" y="397"/>
                  </a:cubicBezTo>
                  <a:cubicBezTo>
                    <a:pt x="601" y="397"/>
                    <a:pt x="599" y="397"/>
                    <a:pt x="598" y="397"/>
                  </a:cubicBezTo>
                  <a:cubicBezTo>
                    <a:pt x="596" y="397"/>
                    <a:pt x="595" y="396"/>
                    <a:pt x="594" y="395"/>
                  </a:cubicBezTo>
                  <a:cubicBezTo>
                    <a:pt x="593" y="394"/>
                    <a:pt x="592" y="393"/>
                    <a:pt x="591" y="393"/>
                  </a:cubicBezTo>
                  <a:cubicBezTo>
                    <a:pt x="590" y="393"/>
                    <a:pt x="590" y="393"/>
                    <a:pt x="590" y="393"/>
                  </a:cubicBezTo>
                  <a:cubicBezTo>
                    <a:pt x="589" y="392"/>
                    <a:pt x="588" y="391"/>
                    <a:pt x="588" y="390"/>
                  </a:cubicBezTo>
                  <a:cubicBezTo>
                    <a:pt x="587" y="388"/>
                    <a:pt x="584" y="388"/>
                    <a:pt x="582" y="389"/>
                  </a:cubicBezTo>
                  <a:cubicBezTo>
                    <a:pt x="582" y="389"/>
                    <a:pt x="581" y="390"/>
                    <a:pt x="581" y="390"/>
                  </a:cubicBezTo>
                  <a:cubicBezTo>
                    <a:pt x="580" y="390"/>
                    <a:pt x="580" y="390"/>
                    <a:pt x="579" y="390"/>
                  </a:cubicBezTo>
                  <a:cubicBezTo>
                    <a:pt x="579" y="390"/>
                    <a:pt x="578" y="390"/>
                    <a:pt x="577" y="390"/>
                  </a:cubicBezTo>
                  <a:cubicBezTo>
                    <a:pt x="576" y="390"/>
                    <a:pt x="574" y="391"/>
                    <a:pt x="574" y="392"/>
                  </a:cubicBezTo>
                  <a:cubicBezTo>
                    <a:pt x="573" y="392"/>
                    <a:pt x="574" y="393"/>
                    <a:pt x="574" y="394"/>
                  </a:cubicBezTo>
                  <a:cubicBezTo>
                    <a:pt x="575" y="395"/>
                    <a:pt x="576" y="395"/>
                    <a:pt x="576" y="395"/>
                  </a:cubicBezTo>
                  <a:cubicBezTo>
                    <a:pt x="577" y="396"/>
                    <a:pt x="577" y="396"/>
                    <a:pt x="577" y="396"/>
                  </a:cubicBezTo>
                  <a:cubicBezTo>
                    <a:pt x="579" y="397"/>
                    <a:pt x="580" y="398"/>
                    <a:pt x="581" y="399"/>
                  </a:cubicBezTo>
                  <a:cubicBezTo>
                    <a:pt x="582" y="400"/>
                    <a:pt x="582" y="400"/>
                    <a:pt x="583" y="401"/>
                  </a:cubicBezTo>
                  <a:cubicBezTo>
                    <a:pt x="583" y="401"/>
                    <a:pt x="584" y="401"/>
                    <a:pt x="584" y="402"/>
                  </a:cubicBezTo>
                  <a:cubicBezTo>
                    <a:pt x="584" y="402"/>
                    <a:pt x="584" y="402"/>
                    <a:pt x="585" y="402"/>
                  </a:cubicBezTo>
                  <a:cubicBezTo>
                    <a:pt x="585" y="402"/>
                    <a:pt x="585" y="402"/>
                    <a:pt x="586" y="402"/>
                  </a:cubicBezTo>
                  <a:cubicBezTo>
                    <a:pt x="586" y="403"/>
                    <a:pt x="586" y="403"/>
                    <a:pt x="587" y="403"/>
                  </a:cubicBezTo>
                  <a:cubicBezTo>
                    <a:pt x="587" y="404"/>
                    <a:pt x="588" y="404"/>
                    <a:pt x="588" y="405"/>
                  </a:cubicBezTo>
                  <a:cubicBezTo>
                    <a:pt x="589" y="406"/>
                    <a:pt x="591" y="408"/>
                    <a:pt x="592" y="410"/>
                  </a:cubicBezTo>
                  <a:cubicBezTo>
                    <a:pt x="593" y="411"/>
                    <a:pt x="594" y="413"/>
                    <a:pt x="595" y="414"/>
                  </a:cubicBezTo>
                  <a:cubicBezTo>
                    <a:pt x="596" y="416"/>
                    <a:pt x="596" y="418"/>
                    <a:pt x="597" y="419"/>
                  </a:cubicBezTo>
                  <a:cubicBezTo>
                    <a:pt x="598" y="422"/>
                    <a:pt x="599" y="424"/>
                    <a:pt x="601" y="426"/>
                  </a:cubicBezTo>
                  <a:cubicBezTo>
                    <a:pt x="601" y="427"/>
                    <a:pt x="602" y="427"/>
                    <a:pt x="602" y="427"/>
                  </a:cubicBezTo>
                  <a:cubicBezTo>
                    <a:pt x="603" y="427"/>
                    <a:pt x="603" y="427"/>
                    <a:pt x="604" y="427"/>
                  </a:cubicBezTo>
                  <a:cubicBezTo>
                    <a:pt x="605" y="427"/>
                    <a:pt x="606" y="427"/>
                    <a:pt x="607" y="426"/>
                  </a:cubicBezTo>
                  <a:cubicBezTo>
                    <a:pt x="608" y="426"/>
                    <a:pt x="608" y="425"/>
                    <a:pt x="609" y="423"/>
                  </a:cubicBezTo>
                  <a:cubicBezTo>
                    <a:pt x="610" y="420"/>
                    <a:pt x="611" y="417"/>
                    <a:pt x="612" y="414"/>
                  </a:cubicBezTo>
                  <a:cubicBezTo>
                    <a:pt x="612" y="413"/>
                    <a:pt x="612" y="412"/>
                    <a:pt x="612" y="411"/>
                  </a:cubicBezTo>
                  <a:cubicBezTo>
                    <a:pt x="612" y="409"/>
                    <a:pt x="610" y="408"/>
                    <a:pt x="609" y="408"/>
                  </a:cubicBezTo>
                  <a:close/>
                  <a:moveTo>
                    <a:pt x="621" y="230"/>
                  </a:moveTo>
                  <a:cubicBezTo>
                    <a:pt x="621" y="230"/>
                    <a:pt x="621" y="229"/>
                    <a:pt x="621" y="229"/>
                  </a:cubicBezTo>
                  <a:cubicBezTo>
                    <a:pt x="620" y="229"/>
                    <a:pt x="620" y="228"/>
                    <a:pt x="619" y="228"/>
                  </a:cubicBezTo>
                  <a:cubicBezTo>
                    <a:pt x="619" y="228"/>
                    <a:pt x="619" y="227"/>
                    <a:pt x="619" y="227"/>
                  </a:cubicBezTo>
                  <a:cubicBezTo>
                    <a:pt x="618" y="225"/>
                    <a:pt x="618" y="224"/>
                    <a:pt x="618" y="223"/>
                  </a:cubicBezTo>
                  <a:cubicBezTo>
                    <a:pt x="617" y="222"/>
                    <a:pt x="617" y="222"/>
                    <a:pt x="616" y="222"/>
                  </a:cubicBezTo>
                  <a:cubicBezTo>
                    <a:pt x="616" y="221"/>
                    <a:pt x="616" y="221"/>
                    <a:pt x="616" y="221"/>
                  </a:cubicBezTo>
                  <a:cubicBezTo>
                    <a:pt x="616" y="221"/>
                    <a:pt x="616" y="220"/>
                    <a:pt x="616" y="220"/>
                  </a:cubicBezTo>
                  <a:cubicBezTo>
                    <a:pt x="615" y="218"/>
                    <a:pt x="615" y="217"/>
                    <a:pt x="614" y="216"/>
                  </a:cubicBezTo>
                  <a:cubicBezTo>
                    <a:pt x="614" y="216"/>
                    <a:pt x="614" y="216"/>
                    <a:pt x="614" y="216"/>
                  </a:cubicBezTo>
                  <a:cubicBezTo>
                    <a:pt x="614" y="216"/>
                    <a:pt x="614" y="216"/>
                    <a:pt x="613" y="216"/>
                  </a:cubicBezTo>
                  <a:cubicBezTo>
                    <a:pt x="613" y="216"/>
                    <a:pt x="613" y="216"/>
                    <a:pt x="613" y="216"/>
                  </a:cubicBezTo>
                  <a:cubicBezTo>
                    <a:pt x="613" y="217"/>
                    <a:pt x="613" y="217"/>
                    <a:pt x="613" y="218"/>
                  </a:cubicBezTo>
                  <a:cubicBezTo>
                    <a:pt x="613" y="218"/>
                    <a:pt x="613" y="219"/>
                    <a:pt x="613" y="219"/>
                  </a:cubicBezTo>
                  <a:cubicBezTo>
                    <a:pt x="614" y="221"/>
                    <a:pt x="614" y="223"/>
                    <a:pt x="614" y="225"/>
                  </a:cubicBezTo>
                  <a:cubicBezTo>
                    <a:pt x="614" y="225"/>
                    <a:pt x="614" y="226"/>
                    <a:pt x="614" y="226"/>
                  </a:cubicBezTo>
                  <a:cubicBezTo>
                    <a:pt x="614" y="226"/>
                    <a:pt x="614" y="227"/>
                    <a:pt x="615" y="227"/>
                  </a:cubicBezTo>
                  <a:cubicBezTo>
                    <a:pt x="615" y="229"/>
                    <a:pt x="616" y="230"/>
                    <a:pt x="617" y="231"/>
                  </a:cubicBezTo>
                  <a:cubicBezTo>
                    <a:pt x="617" y="231"/>
                    <a:pt x="617" y="231"/>
                    <a:pt x="617" y="231"/>
                  </a:cubicBezTo>
                  <a:cubicBezTo>
                    <a:pt x="618" y="231"/>
                    <a:pt x="620" y="231"/>
                    <a:pt x="621" y="230"/>
                  </a:cubicBezTo>
                  <a:close/>
                  <a:moveTo>
                    <a:pt x="631" y="412"/>
                  </a:moveTo>
                  <a:cubicBezTo>
                    <a:pt x="630" y="412"/>
                    <a:pt x="629" y="412"/>
                    <a:pt x="628" y="412"/>
                  </a:cubicBezTo>
                  <a:cubicBezTo>
                    <a:pt x="628" y="413"/>
                    <a:pt x="628" y="413"/>
                    <a:pt x="627" y="414"/>
                  </a:cubicBezTo>
                  <a:cubicBezTo>
                    <a:pt x="627" y="414"/>
                    <a:pt x="626" y="413"/>
                    <a:pt x="626" y="413"/>
                  </a:cubicBezTo>
                  <a:cubicBezTo>
                    <a:pt x="626" y="413"/>
                    <a:pt x="626" y="413"/>
                    <a:pt x="626" y="413"/>
                  </a:cubicBezTo>
                  <a:cubicBezTo>
                    <a:pt x="625" y="412"/>
                    <a:pt x="625" y="413"/>
                    <a:pt x="625" y="413"/>
                  </a:cubicBezTo>
                  <a:cubicBezTo>
                    <a:pt x="625" y="413"/>
                    <a:pt x="625" y="414"/>
                    <a:pt x="624" y="414"/>
                  </a:cubicBezTo>
                  <a:cubicBezTo>
                    <a:pt x="624" y="414"/>
                    <a:pt x="623" y="414"/>
                    <a:pt x="623" y="414"/>
                  </a:cubicBezTo>
                  <a:cubicBezTo>
                    <a:pt x="622" y="415"/>
                    <a:pt x="623" y="416"/>
                    <a:pt x="622" y="417"/>
                  </a:cubicBezTo>
                  <a:cubicBezTo>
                    <a:pt x="622" y="417"/>
                    <a:pt x="622" y="417"/>
                    <a:pt x="622" y="417"/>
                  </a:cubicBezTo>
                  <a:cubicBezTo>
                    <a:pt x="621" y="418"/>
                    <a:pt x="620" y="419"/>
                    <a:pt x="620" y="420"/>
                  </a:cubicBezTo>
                  <a:cubicBezTo>
                    <a:pt x="620" y="420"/>
                    <a:pt x="620" y="420"/>
                    <a:pt x="620" y="421"/>
                  </a:cubicBezTo>
                  <a:cubicBezTo>
                    <a:pt x="619" y="421"/>
                    <a:pt x="619" y="420"/>
                    <a:pt x="619" y="420"/>
                  </a:cubicBezTo>
                  <a:cubicBezTo>
                    <a:pt x="618" y="420"/>
                    <a:pt x="618" y="421"/>
                    <a:pt x="617" y="422"/>
                  </a:cubicBezTo>
                  <a:cubicBezTo>
                    <a:pt x="617" y="422"/>
                    <a:pt x="616" y="422"/>
                    <a:pt x="616" y="422"/>
                  </a:cubicBezTo>
                  <a:cubicBezTo>
                    <a:pt x="615" y="422"/>
                    <a:pt x="615" y="421"/>
                    <a:pt x="614" y="421"/>
                  </a:cubicBezTo>
                  <a:cubicBezTo>
                    <a:pt x="614" y="421"/>
                    <a:pt x="613" y="421"/>
                    <a:pt x="613" y="421"/>
                  </a:cubicBezTo>
                  <a:cubicBezTo>
                    <a:pt x="612" y="421"/>
                    <a:pt x="612" y="422"/>
                    <a:pt x="612" y="423"/>
                  </a:cubicBezTo>
                  <a:cubicBezTo>
                    <a:pt x="611" y="423"/>
                    <a:pt x="610" y="424"/>
                    <a:pt x="610" y="425"/>
                  </a:cubicBezTo>
                  <a:cubicBezTo>
                    <a:pt x="609" y="425"/>
                    <a:pt x="609" y="426"/>
                    <a:pt x="609" y="427"/>
                  </a:cubicBezTo>
                  <a:cubicBezTo>
                    <a:pt x="609" y="427"/>
                    <a:pt x="610" y="428"/>
                    <a:pt x="610" y="429"/>
                  </a:cubicBezTo>
                  <a:cubicBezTo>
                    <a:pt x="610" y="429"/>
                    <a:pt x="610" y="429"/>
                    <a:pt x="610" y="429"/>
                  </a:cubicBezTo>
                  <a:cubicBezTo>
                    <a:pt x="611" y="429"/>
                    <a:pt x="611" y="430"/>
                    <a:pt x="612" y="430"/>
                  </a:cubicBezTo>
                  <a:cubicBezTo>
                    <a:pt x="612" y="430"/>
                    <a:pt x="613" y="429"/>
                    <a:pt x="614" y="429"/>
                  </a:cubicBezTo>
                  <a:cubicBezTo>
                    <a:pt x="614" y="428"/>
                    <a:pt x="615" y="428"/>
                    <a:pt x="616" y="427"/>
                  </a:cubicBezTo>
                  <a:cubicBezTo>
                    <a:pt x="616" y="427"/>
                    <a:pt x="617" y="426"/>
                    <a:pt x="618" y="426"/>
                  </a:cubicBezTo>
                  <a:cubicBezTo>
                    <a:pt x="618" y="425"/>
                    <a:pt x="619" y="425"/>
                    <a:pt x="619" y="424"/>
                  </a:cubicBezTo>
                  <a:cubicBezTo>
                    <a:pt x="621" y="423"/>
                    <a:pt x="622" y="422"/>
                    <a:pt x="624" y="421"/>
                  </a:cubicBezTo>
                  <a:cubicBezTo>
                    <a:pt x="625" y="420"/>
                    <a:pt x="626" y="420"/>
                    <a:pt x="626" y="420"/>
                  </a:cubicBezTo>
                  <a:cubicBezTo>
                    <a:pt x="627" y="419"/>
                    <a:pt x="627" y="419"/>
                    <a:pt x="627" y="418"/>
                  </a:cubicBezTo>
                  <a:cubicBezTo>
                    <a:pt x="627" y="418"/>
                    <a:pt x="628" y="418"/>
                    <a:pt x="628" y="417"/>
                  </a:cubicBezTo>
                  <a:cubicBezTo>
                    <a:pt x="629" y="417"/>
                    <a:pt x="629" y="416"/>
                    <a:pt x="629" y="415"/>
                  </a:cubicBezTo>
                  <a:cubicBezTo>
                    <a:pt x="629" y="415"/>
                    <a:pt x="630" y="414"/>
                    <a:pt x="630" y="414"/>
                  </a:cubicBezTo>
                  <a:cubicBezTo>
                    <a:pt x="630" y="413"/>
                    <a:pt x="630" y="412"/>
                    <a:pt x="631" y="412"/>
                  </a:cubicBezTo>
                  <a:close/>
                  <a:moveTo>
                    <a:pt x="639" y="367"/>
                  </a:moveTo>
                  <a:cubicBezTo>
                    <a:pt x="638" y="366"/>
                    <a:pt x="638" y="364"/>
                    <a:pt x="638" y="362"/>
                  </a:cubicBezTo>
                  <a:cubicBezTo>
                    <a:pt x="638" y="361"/>
                    <a:pt x="639" y="359"/>
                    <a:pt x="639" y="358"/>
                  </a:cubicBezTo>
                  <a:cubicBezTo>
                    <a:pt x="639" y="357"/>
                    <a:pt x="639" y="357"/>
                    <a:pt x="639" y="356"/>
                  </a:cubicBezTo>
                  <a:cubicBezTo>
                    <a:pt x="639" y="356"/>
                    <a:pt x="640" y="355"/>
                    <a:pt x="640" y="355"/>
                  </a:cubicBezTo>
                  <a:cubicBezTo>
                    <a:pt x="641" y="354"/>
                    <a:pt x="640" y="353"/>
                    <a:pt x="640" y="352"/>
                  </a:cubicBezTo>
                  <a:cubicBezTo>
                    <a:pt x="639" y="351"/>
                    <a:pt x="639" y="350"/>
                    <a:pt x="638" y="349"/>
                  </a:cubicBezTo>
                  <a:cubicBezTo>
                    <a:pt x="638" y="349"/>
                    <a:pt x="638" y="348"/>
                    <a:pt x="638" y="347"/>
                  </a:cubicBezTo>
                  <a:cubicBezTo>
                    <a:pt x="638" y="345"/>
                    <a:pt x="638" y="343"/>
                    <a:pt x="638" y="341"/>
                  </a:cubicBezTo>
                  <a:cubicBezTo>
                    <a:pt x="638" y="341"/>
                    <a:pt x="638" y="340"/>
                    <a:pt x="638" y="339"/>
                  </a:cubicBezTo>
                  <a:cubicBezTo>
                    <a:pt x="638" y="337"/>
                    <a:pt x="640" y="336"/>
                    <a:pt x="641" y="334"/>
                  </a:cubicBezTo>
                  <a:cubicBezTo>
                    <a:pt x="641" y="332"/>
                    <a:pt x="641" y="331"/>
                    <a:pt x="641" y="330"/>
                  </a:cubicBezTo>
                  <a:cubicBezTo>
                    <a:pt x="640" y="330"/>
                    <a:pt x="640" y="330"/>
                    <a:pt x="640" y="330"/>
                  </a:cubicBezTo>
                  <a:cubicBezTo>
                    <a:pt x="640" y="329"/>
                    <a:pt x="640" y="328"/>
                    <a:pt x="639" y="327"/>
                  </a:cubicBezTo>
                  <a:cubicBezTo>
                    <a:pt x="639" y="327"/>
                    <a:pt x="639" y="326"/>
                    <a:pt x="639" y="326"/>
                  </a:cubicBezTo>
                  <a:cubicBezTo>
                    <a:pt x="638" y="326"/>
                    <a:pt x="637" y="326"/>
                    <a:pt x="637" y="327"/>
                  </a:cubicBezTo>
                  <a:cubicBezTo>
                    <a:pt x="636" y="328"/>
                    <a:pt x="635" y="329"/>
                    <a:pt x="635" y="330"/>
                  </a:cubicBezTo>
                  <a:cubicBezTo>
                    <a:pt x="635" y="331"/>
                    <a:pt x="635" y="332"/>
                    <a:pt x="635" y="334"/>
                  </a:cubicBezTo>
                  <a:cubicBezTo>
                    <a:pt x="635" y="336"/>
                    <a:pt x="635" y="338"/>
                    <a:pt x="634" y="340"/>
                  </a:cubicBezTo>
                  <a:cubicBezTo>
                    <a:pt x="634" y="341"/>
                    <a:pt x="634" y="342"/>
                    <a:pt x="633" y="342"/>
                  </a:cubicBezTo>
                  <a:cubicBezTo>
                    <a:pt x="633" y="342"/>
                    <a:pt x="633" y="343"/>
                    <a:pt x="632" y="343"/>
                  </a:cubicBezTo>
                  <a:cubicBezTo>
                    <a:pt x="632" y="344"/>
                    <a:pt x="632" y="345"/>
                    <a:pt x="632" y="346"/>
                  </a:cubicBezTo>
                  <a:cubicBezTo>
                    <a:pt x="631" y="348"/>
                    <a:pt x="630" y="350"/>
                    <a:pt x="630" y="352"/>
                  </a:cubicBezTo>
                  <a:cubicBezTo>
                    <a:pt x="630" y="353"/>
                    <a:pt x="630" y="354"/>
                    <a:pt x="630" y="356"/>
                  </a:cubicBezTo>
                  <a:cubicBezTo>
                    <a:pt x="630" y="357"/>
                    <a:pt x="630" y="358"/>
                    <a:pt x="630" y="359"/>
                  </a:cubicBezTo>
                  <a:cubicBezTo>
                    <a:pt x="629" y="360"/>
                    <a:pt x="629" y="360"/>
                    <a:pt x="629" y="361"/>
                  </a:cubicBezTo>
                  <a:cubicBezTo>
                    <a:pt x="628" y="362"/>
                    <a:pt x="628" y="363"/>
                    <a:pt x="627" y="364"/>
                  </a:cubicBezTo>
                  <a:cubicBezTo>
                    <a:pt x="627" y="367"/>
                    <a:pt x="626" y="369"/>
                    <a:pt x="624" y="371"/>
                  </a:cubicBezTo>
                  <a:cubicBezTo>
                    <a:pt x="624" y="372"/>
                    <a:pt x="624" y="372"/>
                    <a:pt x="623" y="373"/>
                  </a:cubicBezTo>
                  <a:cubicBezTo>
                    <a:pt x="623" y="373"/>
                    <a:pt x="623" y="374"/>
                    <a:pt x="623" y="374"/>
                  </a:cubicBezTo>
                  <a:cubicBezTo>
                    <a:pt x="622" y="375"/>
                    <a:pt x="622" y="375"/>
                    <a:pt x="621" y="375"/>
                  </a:cubicBezTo>
                  <a:cubicBezTo>
                    <a:pt x="621" y="376"/>
                    <a:pt x="621" y="377"/>
                    <a:pt x="621" y="378"/>
                  </a:cubicBezTo>
                  <a:cubicBezTo>
                    <a:pt x="621" y="379"/>
                    <a:pt x="621" y="380"/>
                    <a:pt x="621" y="381"/>
                  </a:cubicBezTo>
                  <a:cubicBezTo>
                    <a:pt x="621" y="381"/>
                    <a:pt x="620" y="382"/>
                    <a:pt x="620" y="382"/>
                  </a:cubicBezTo>
                  <a:cubicBezTo>
                    <a:pt x="620" y="383"/>
                    <a:pt x="620" y="384"/>
                    <a:pt x="621" y="385"/>
                  </a:cubicBezTo>
                  <a:cubicBezTo>
                    <a:pt x="621" y="386"/>
                    <a:pt x="622" y="387"/>
                    <a:pt x="622" y="388"/>
                  </a:cubicBezTo>
                  <a:cubicBezTo>
                    <a:pt x="623" y="389"/>
                    <a:pt x="623" y="389"/>
                    <a:pt x="623" y="389"/>
                  </a:cubicBezTo>
                  <a:cubicBezTo>
                    <a:pt x="623" y="391"/>
                    <a:pt x="622" y="392"/>
                    <a:pt x="622" y="393"/>
                  </a:cubicBezTo>
                  <a:cubicBezTo>
                    <a:pt x="622" y="394"/>
                    <a:pt x="622" y="395"/>
                    <a:pt x="622" y="396"/>
                  </a:cubicBezTo>
                  <a:cubicBezTo>
                    <a:pt x="622" y="396"/>
                    <a:pt x="623" y="397"/>
                    <a:pt x="623" y="397"/>
                  </a:cubicBezTo>
                  <a:cubicBezTo>
                    <a:pt x="623" y="397"/>
                    <a:pt x="623" y="397"/>
                    <a:pt x="623" y="397"/>
                  </a:cubicBezTo>
                  <a:cubicBezTo>
                    <a:pt x="625" y="397"/>
                    <a:pt x="626" y="396"/>
                    <a:pt x="627" y="395"/>
                  </a:cubicBezTo>
                  <a:cubicBezTo>
                    <a:pt x="627" y="394"/>
                    <a:pt x="627" y="393"/>
                    <a:pt x="628" y="392"/>
                  </a:cubicBezTo>
                  <a:cubicBezTo>
                    <a:pt x="628" y="391"/>
                    <a:pt x="629" y="390"/>
                    <a:pt x="630" y="390"/>
                  </a:cubicBezTo>
                  <a:cubicBezTo>
                    <a:pt x="631" y="390"/>
                    <a:pt x="631" y="389"/>
                    <a:pt x="632" y="389"/>
                  </a:cubicBezTo>
                  <a:cubicBezTo>
                    <a:pt x="633" y="389"/>
                    <a:pt x="633" y="390"/>
                    <a:pt x="634" y="389"/>
                  </a:cubicBezTo>
                  <a:cubicBezTo>
                    <a:pt x="635" y="389"/>
                    <a:pt x="635" y="389"/>
                    <a:pt x="635" y="388"/>
                  </a:cubicBezTo>
                  <a:cubicBezTo>
                    <a:pt x="635" y="388"/>
                    <a:pt x="635" y="387"/>
                    <a:pt x="636" y="386"/>
                  </a:cubicBezTo>
                  <a:cubicBezTo>
                    <a:pt x="636" y="385"/>
                    <a:pt x="637" y="385"/>
                    <a:pt x="637" y="384"/>
                  </a:cubicBezTo>
                  <a:cubicBezTo>
                    <a:pt x="638" y="381"/>
                    <a:pt x="637" y="378"/>
                    <a:pt x="637" y="376"/>
                  </a:cubicBezTo>
                  <a:cubicBezTo>
                    <a:pt x="638" y="374"/>
                    <a:pt x="638" y="373"/>
                    <a:pt x="639" y="372"/>
                  </a:cubicBezTo>
                  <a:cubicBezTo>
                    <a:pt x="639" y="371"/>
                    <a:pt x="639" y="370"/>
                    <a:pt x="639" y="368"/>
                  </a:cubicBezTo>
                  <a:cubicBezTo>
                    <a:pt x="639" y="368"/>
                    <a:pt x="639" y="368"/>
                    <a:pt x="639" y="367"/>
                  </a:cubicBezTo>
                  <a:close/>
                  <a:moveTo>
                    <a:pt x="259" y="0"/>
                  </a:moveTo>
                  <a:cubicBezTo>
                    <a:pt x="259" y="0"/>
                    <a:pt x="260" y="0"/>
                    <a:pt x="260" y="0"/>
                  </a:cubicBezTo>
                  <a:cubicBezTo>
                    <a:pt x="259" y="0"/>
                    <a:pt x="259" y="0"/>
                    <a:pt x="258" y="0"/>
                  </a:cubicBezTo>
                  <a:cubicBezTo>
                    <a:pt x="259" y="0"/>
                    <a:pt x="259" y="0"/>
                    <a:pt x="259" y="0"/>
                  </a:cubicBezTo>
                  <a:close/>
                  <a:moveTo>
                    <a:pt x="124" y="134"/>
                  </a:moveTo>
                  <a:cubicBezTo>
                    <a:pt x="125" y="134"/>
                    <a:pt x="125" y="134"/>
                    <a:pt x="125" y="134"/>
                  </a:cubicBezTo>
                  <a:cubicBezTo>
                    <a:pt x="125" y="134"/>
                    <a:pt x="126" y="134"/>
                    <a:pt x="126" y="134"/>
                  </a:cubicBezTo>
                  <a:cubicBezTo>
                    <a:pt x="127" y="135"/>
                    <a:pt x="128" y="135"/>
                    <a:pt x="129" y="135"/>
                  </a:cubicBezTo>
                  <a:cubicBezTo>
                    <a:pt x="129" y="135"/>
                    <a:pt x="130" y="134"/>
                    <a:pt x="131" y="134"/>
                  </a:cubicBezTo>
                  <a:cubicBezTo>
                    <a:pt x="132" y="134"/>
                    <a:pt x="132" y="134"/>
                    <a:pt x="132" y="134"/>
                  </a:cubicBezTo>
                  <a:cubicBezTo>
                    <a:pt x="132" y="134"/>
                    <a:pt x="133" y="134"/>
                    <a:pt x="133" y="134"/>
                  </a:cubicBezTo>
                  <a:cubicBezTo>
                    <a:pt x="135" y="133"/>
                    <a:pt x="139" y="132"/>
                    <a:pt x="139" y="130"/>
                  </a:cubicBezTo>
                  <a:cubicBezTo>
                    <a:pt x="139" y="130"/>
                    <a:pt x="139" y="129"/>
                    <a:pt x="140" y="129"/>
                  </a:cubicBezTo>
                  <a:cubicBezTo>
                    <a:pt x="140" y="129"/>
                    <a:pt x="140" y="129"/>
                    <a:pt x="140" y="129"/>
                  </a:cubicBezTo>
                  <a:cubicBezTo>
                    <a:pt x="142" y="128"/>
                    <a:pt x="143" y="128"/>
                    <a:pt x="144" y="127"/>
                  </a:cubicBezTo>
                  <a:cubicBezTo>
                    <a:pt x="144" y="126"/>
                    <a:pt x="144" y="125"/>
                    <a:pt x="145" y="124"/>
                  </a:cubicBezTo>
                  <a:cubicBezTo>
                    <a:pt x="145" y="124"/>
                    <a:pt x="146" y="123"/>
                    <a:pt x="146" y="122"/>
                  </a:cubicBezTo>
                  <a:cubicBezTo>
                    <a:pt x="146" y="121"/>
                    <a:pt x="145" y="120"/>
                    <a:pt x="145" y="120"/>
                  </a:cubicBezTo>
                  <a:cubicBezTo>
                    <a:pt x="145" y="119"/>
                    <a:pt x="145" y="119"/>
                    <a:pt x="145" y="119"/>
                  </a:cubicBezTo>
                  <a:cubicBezTo>
                    <a:pt x="144" y="119"/>
                    <a:pt x="144" y="119"/>
                    <a:pt x="143" y="119"/>
                  </a:cubicBezTo>
                  <a:cubicBezTo>
                    <a:pt x="142" y="119"/>
                    <a:pt x="141" y="119"/>
                    <a:pt x="141" y="120"/>
                  </a:cubicBezTo>
                  <a:cubicBezTo>
                    <a:pt x="140" y="121"/>
                    <a:pt x="140" y="122"/>
                    <a:pt x="139" y="122"/>
                  </a:cubicBezTo>
                  <a:cubicBezTo>
                    <a:pt x="139" y="122"/>
                    <a:pt x="138" y="122"/>
                    <a:pt x="138" y="122"/>
                  </a:cubicBezTo>
                  <a:cubicBezTo>
                    <a:pt x="138" y="122"/>
                    <a:pt x="138" y="122"/>
                    <a:pt x="137" y="121"/>
                  </a:cubicBezTo>
                  <a:cubicBezTo>
                    <a:pt x="137" y="121"/>
                    <a:pt x="137" y="121"/>
                    <a:pt x="136" y="121"/>
                  </a:cubicBezTo>
                  <a:cubicBezTo>
                    <a:pt x="135" y="121"/>
                    <a:pt x="135" y="121"/>
                    <a:pt x="134" y="122"/>
                  </a:cubicBezTo>
                  <a:cubicBezTo>
                    <a:pt x="134" y="122"/>
                    <a:pt x="134" y="122"/>
                    <a:pt x="134" y="122"/>
                  </a:cubicBezTo>
                  <a:cubicBezTo>
                    <a:pt x="134" y="122"/>
                    <a:pt x="134" y="122"/>
                    <a:pt x="134" y="122"/>
                  </a:cubicBezTo>
                  <a:cubicBezTo>
                    <a:pt x="133" y="123"/>
                    <a:pt x="133" y="123"/>
                    <a:pt x="133" y="124"/>
                  </a:cubicBezTo>
                  <a:cubicBezTo>
                    <a:pt x="133" y="124"/>
                    <a:pt x="132" y="124"/>
                    <a:pt x="132" y="124"/>
                  </a:cubicBezTo>
                  <a:cubicBezTo>
                    <a:pt x="131" y="124"/>
                    <a:pt x="131" y="124"/>
                    <a:pt x="131" y="125"/>
                  </a:cubicBezTo>
                  <a:cubicBezTo>
                    <a:pt x="131" y="125"/>
                    <a:pt x="131" y="125"/>
                    <a:pt x="132" y="126"/>
                  </a:cubicBezTo>
                  <a:cubicBezTo>
                    <a:pt x="132" y="126"/>
                    <a:pt x="132" y="127"/>
                    <a:pt x="132" y="127"/>
                  </a:cubicBezTo>
                  <a:cubicBezTo>
                    <a:pt x="131" y="127"/>
                    <a:pt x="131" y="127"/>
                    <a:pt x="131" y="127"/>
                  </a:cubicBezTo>
                  <a:cubicBezTo>
                    <a:pt x="130" y="128"/>
                    <a:pt x="130" y="128"/>
                    <a:pt x="130" y="129"/>
                  </a:cubicBezTo>
                  <a:cubicBezTo>
                    <a:pt x="130" y="129"/>
                    <a:pt x="130" y="129"/>
                    <a:pt x="130" y="129"/>
                  </a:cubicBezTo>
                  <a:cubicBezTo>
                    <a:pt x="130" y="129"/>
                    <a:pt x="130" y="129"/>
                    <a:pt x="130" y="129"/>
                  </a:cubicBezTo>
                  <a:cubicBezTo>
                    <a:pt x="130" y="129"/>
                    <a:pt x="129" y="129"/>
                    <a:pt x="129" y="129"/>
                  </a:cubicBezTo>
                  <a:cubicBezTo>
                    <a:pt x="128" y="130"/>
                    <a:pt x="128" y="130"/>
                    <a:pt x="128" y="130"/>
                  </a:cubicBezTo>
                  <a:cubicBezTo>
                    <a:pt x="127" y="131"/>
                    <a:pt x="125" y="131"/>
                    <a:pt x="125" y="131"/>
                  </a:cubicBezTo>
                  <a:cubicBezTo>
                    <a:pt x="124" y="132"/>
                    <a:pt x="124" y="133"/>
                    <a:pt x="124" y="133"/>
                  </a:cubicBezTo>
                  <a:cubicBezTo>
                    <a:pt x="124" y="133"/>
                    <a:pt x="124" y="134"/>
                    <a:pt x="124" y="134"/>
                  </a:cubicBezTo>
                  <a:close/>
                  <a:moveTo>
                    <a:pt x="258" y="11"/>
                  </a:moveTo>
                  <a:cubicBezTo>
                    <a:pt x="259" y="11"/>
                    <a:pt x="260" y="12"/>
                    <a:pt x="261" y="12"/>
                  </a:cubicBezTo>
                  <a:cubicBezTo>
                    <a:pt x="262" y="13"/>
                    <a:pt x="263" y="13"/>
                    <a:pt x="264" y="12"/>
                  </a:cubicBezTo>
                  <a:cubicBezTo>
                    <a:pt x="263" y="11"/>
                    <a:pt x="263" y="10"/>
                    <a:pt x="263" y="9"/>
                  </a:cubicBezTo>
                  <a:cubicBezTo>
                    <a:pt x="262" y="9"/>
                    <a:pt x="262" y="10"/>
                    <a:pt x="261" y="10"/>
                  </a:cubicBezTo>
                  <a:cubicBezTo>
                    <a:pt x="261" y="9"/>
                    <a:pt x="260" y="8"/>
                    <a:pt x="260" y="8"/>
                  </a:cubicBezTo>
                  <a:cubicBezTo>
                    <a:pt x="259" y="8"/>
                    <a:pt x="258" y="8"/>
                    <a:pt x="257" y="9"/>
                  </a:cubicBezTo>
                  <a:cubicBezTo>
                    <a:pt x="258" y="8"/>
                    <a:pt x="257" y="7"/>
                    <a:pt x="256" y="7"/>
                  </a:cubicBezTo>
                  <a:cubicBezTo>
                    <a:pt x="255" y="6"/>
                    <a:pt x="254" y="6"/>
                    <a:pt x="254" y="7"/>
                  </a:cubicBezTo>
                  <a:cubicBezTo>
                    <a:pt x="254" y="6"/>
                    <a:pt x="254" y="5"/>
                    <a:pt x="254" y="5"/>
                  </a:cubicBezTo>
                  <a:cubicBezTo>
                    <a:pt x="254" y="4"/>
                    <a:pt x="254" y="3"/>
                    <a:pt x="253" y="4"/>
                  </a:cubicBezTo>
                  <a:cubicBezTo>
                    <a:pt x="253" y="3"/>
                    <a:pt x="255" y="3"/>
                    <a:pt x="255" y="2"/>
                  </a:cubicBezTo>
                  <a:cubicBezTo>
                    <a:pt x="255" y="1"/>
                    <a:pt x="255" y="1"/>
                    <a:pt x="255" y="0"/>
                  </a:cubicBezTo>
                  <a:cubicBezTo>
                    <a:pt x="219" y="7"/>
                    <a:pt x="185" y="19"/>
                    <a:pt x="154" y="36"/>
                  </a:cubicBezTo>
                  <a:cubicBezTo>
                    <a:pt x="155" y="37"/>
                    <a:pt x="155" y="37"/>
                    <a:pt x="156" y="37"/>
                  </a:cubicBezTo>
                  <a:cubicBezTo>
                    <a:pt x="158" y="37"/>
                    <a:pt x="159" y="36"/>
                    <a:pt x="161" y="37"/>
                  </a:cubicBezTo>
                  <a:cubicBezTo>
                    <a:pt x="160" y="37"/>
                    <a:pt x="160" y="39"/>
                    <a:pt x="161" y="39"/>
                  </a:cubicBezTo>
                  <a:cubicBezTo>
                    <a:pt x="162" y="40"/>
                    <a:pt x="164" y="40"/>
                    <a:pt x="165" y="40"/>
                  </a:cubicBezTo>
                  <a:cubicBezTo>
                    <a:pt x="168" y="39"/>
                    <a:pt x="172" y="39"/>
                    <a:pt x="175" y="38"/>
                  </a:cubicBezTo>
                  <a:cubicBezTo>
                    <a:pt x="175" y="39"/>
                    <a:pt x="175" y="40"/>
                    <a:pt x="176" y="41"/>
                  </a:cubicBezTo>
                  <a:cubicBezTo>
                    <a:pt x="176" y="40"/>
                    <a:pt x="178" y="40"/>
                    <a:pt x="178" y="41"/>
                  </a:cubicBezTo>
                  <a:cubicBezTo>
                    <a:pt x="179" y="42"/>
                    <a:pt x="180" y="42"/>
                    <a:pt x="180" y="43"/>
                  </a:cubicBezTo>
                  <a:cubicBezTo>
                    <a:pt x="182" y="45"/>
                    <a:pt x="185" y="44"/>
                    <a:pt x="187" y="44"/>
                  </a:cubicBezTo>
                  <a:cubicBezTo>
                    <a:pt x="188" y="44"/>
                    <a:pt x="189" y="44"/>
                    <a:pt x="189" y="43"/>
                  </a:cubicBezTo>
                  <a:cubicBezTo>
                    <a:pt x="190" y="42"/>
                    <a:pt x="190" y="41"/>
                    <a:pt x="189" y="39"/>
                  </a:cubicBezTo>
                  <a:cubicBezTo>
                    <a:pt x="189" y="38"/>
                    <a:pt x="189" y="36"/>
                    <a:pt x="190" y="36"/>
                  </a:cubicBezTo>
                  <a:cubicBezTo>
                    <a:pt x="191" y="37"/>
                    <a:pt x="193" y="38"/>
                    <a:pt x="194" y="37"/>
                  </a:cubicBezTo>
                  <a:cubicBezTo>
                    <a:pt x="196" y="37"/>
                    <a:pt x="197" y="36"/>
                    <a:pt x="199" y="36"/>
                  </a:cubicBezTo>
                  <a:cubicBezTo>
                    <a:pt x="200" y="37"/>
                    <a:pt x="199" y="39"/>
                    <a:pt x="198" y="39"/>
                  </a:cubicBezTo>
                  <a:cubicBezTo>
                    <a:pt x="197" y="40"/>
                    <a:pt x="195" y="40"/>
                    <a:pt x="194" y="40"/>
                  </a:cubicBezTo>
                  <a:cubicBezTo>
                    <a:pt x="193" y="41"/>
                    <a:pt x="193" y="42"/>
                    <a:pt x="194" y="43"/>
                  </a:cubicBezTo>
                  <a:cubicBezTo>
                    <a:pt x="194" y="43"/>
                    <a:pt x="195" y="43"/>
                    <a:pt x="196" y="43"/>
                  </a:cubicBezTo>
                  <a:cubicBezTo>
                    <a:pt x="198" y="42"/>
                    <a:pt x="199" y="42"/>
                    <a:pt x="201" y="41"/>
                  </a:cubicBezTo>
                  <a:cubicBezTo>
                    <a:pt x="202" y="39"/>
                    <a:pt x="202" y="37"/>
                    <a:pt x="201" y="36"/>
                  </a:cubicBezTo>
                  <a:cubicBezTo>
                    <a:pt x="202" y="36"/>
                    <a:pt x="204" y="35"/>
                    <a:pt x="205" y="35"/>
                  </a:cubicBezTo>
                  <a:cubicBezTo>
                    <a:pt x="205" y="35"/>
                    <a:pt x="205" y="34"/>
                    <a:pt x="205" y="33"/>
                  </a:cubicBezTo>
                  <a:cubicBezTo>
                    <a:pt x="206" y="34"/>
                    <a:pt x="207" y="34"/>
                    <a:pt x="207" y="34"/>
                  </a:cubicBezTo>
                  <a:cubicBezTo>
                    <a:pt x="207" y="33"/>
                    <a:pt x="208" y="32"/>
                    <a:pt x="209" y="32"/>
                  </a:cubicBezTo>
                  <a:cubicBezTo>
                    <a:pt x="209" y="33"/>
                    <a:pt x="210" y="35"/>
                    <a:pt x="212" y="36"/>
                  </a:cubicBezTo>
                  <a:cubicBezTo>
                    <a:pt x="214" y="36"/>
                    <a:pt x="215" y="34"/>
                    <a:pt x="215" y="33"/>
                  </a:cubicBezTo>
                  <a:cubicBezTo>
                    <a:pt x="216" y="33"/>
                    <a:pt x="217" y="33"/>
                    <a:pt x="218" y="33"/>
                  </a:cubicBezTo>
                  <a:cubicBezTo>
                    <a:pt x="218" y="32"/>
                    <a:pt x="219" y="31"/>
                    <a:pt x="220" y="31"/>
                  </a:cubicBezTo>
                  <a:cubicBezTo>
                    <a:pt x="220" y="31"/>
                    <a:pt x="220" y="32"/>
                    <a:pt x="221" y="33"/>
                  </a:cubicBezTo>
                  <a:cubicBezTo>
                    <a:pt x="221" y="33"/>
                    <a:pt x="222" y="33"/>
                    <a:pt x="222" y="33"/>
                  </a:cubicBezTo>
                  <a:cubicBezTo>
                    <a:pt x="222" y="32"/>
                    <a:pt x="223" y="31"/>
                    <a:pt x="223" y="30"/>
                  </a:cubicBezTo>
                  <a:cubicBezTo>
                    <a:pt x="224" y="31"/>
                    <a:pt x="225" y="30"/>
                    <a:pt x="226" y="29"/>
                  </a:cubicBezTo>
                  <a:cubicBezTo>
                    <a:pt x="227" y="28"/>
                    <a:pt x="228" y="27"/>
                    <a:pt x="229" y="27"/>
                  </a:cubicBezTo>
                  <a:cubicBezTo>
                    <a:pt x="230" y="27"/>
                    <a:pt x="231" y="28"/>
                    <a:pt x="231" y="28"/>
                  </a:cubicBezTo>
                  <a:cubicBezTo>
                    <a:pt x="232" y="29"/>
                    <a:pt x="233" y="29"/>
                    <a:pt x="234" y="29"/>
                  </a:cubicBezTo>
                  <a:cubicBezTo>
                    <a:pt x="234" y="28"/>
                    <a:pt x="234" y="27"/>
                    <a:pt x="234" y="26"/>
                  </a:cubicBezTo>
                  <a:cubicBezTo>
                    <a:pt x="234" y="26"/>
                    <a:pt x="235" y="25"/>
                    <a:pt x="235" y="25"/>
                  </a:cubicBezTo>
                  <a:cubicBezTo>
                    <a:pt x="240" y="23"/>
                    <a:pt x="245" y="21"/>
                    <a:pt x="250" y="21"/>
                  </a:cubicBezTo>
                  <a:cubicBezTo>
                    <a:pt x="251" y="21"/>
                    <a:pt x="253" y="22"/>
                    <a:pt x="255" y="21"/>
                  </a:cubicBezTo>
                  <a:cubicBezTo>
                    <a:pt x="256" y="21"/>
                    <a:pt x="258" y="19"/>
                    <a:pt x="257" y="18"/>
                  </a:cubicBezTo>
                  <a:cubicBezTo>
                    <a:pt x="255" y="19"/>
                    <a:pt x="254" y="19"/>
                    <a:pt x="252" y="19"/>
                  </a:cubicBezTo>
                  <a:cubicBezTo>
                    <a:pt x="253" y="18"/>
                    <a:pt x="253" y="18"/>
                    <a:pt x="254" y="17"/>
                  </a:cubicBezTo>
                  <a:cubicBezTo>
                    <a:pt x="253" y="17"/>
                    <a:pt x="252" y="17"/>
                    <a:pt x="251" y="16"/>
                  </a:cubicBezTo>
                  <a:cubicBezTo>
                    <a:pt x="251" y="15"/>
                    <a:pt x="253" y="13"/>
                    <a:pt x="254" y="14"/>
                  </a:cubicBezTo>
                  <a:cubicBezTo>
                    <a:pt x="254" y="14"/>
                    <a:pt x="254" y="13"/>
                    <a:pt x="254" y="12"/>
                  </a:cubicBezTo>
                  <a:cubicBezTo>
                    <a:pt x="255" y="12"/>
                    <a:pt x="256" y="13"/>
                    <a:pt x="258" y="13"/>
                  </a:cubicBezTo>
                  <a:cubicBezTo>
                    <a:pt x="257" y="13"/>
                    <a:pt x="257" y="11"/>
                    <a:pt x="258" y="11"/>
                  </a:cubicBezTo>
                  <a:close/>
                  <a:moveTo>
                    <a:pt x="161" y="111"/>
                  </a:moveTo>
                  <a:cubicBezTo>
                    <a:pt x="162" y="111"/>
                    <a:pt x="163" y="111"/>
                    <a:pt x="165" y="110"/>
                  </a:cubicBezTo>
                  <a:cubicBezTo>
                    <a:pt x="165" y="110"/>
                    <a:pt x="166" y="110"/>
                    <a:pt x="166" y="109"/>
                  </a:cubicBezTo>
                  <a:cubicBezTo>
                    <a:pt x="166" y="109"/>
                    <a:pt x="166" y="109"/>
                    <a:pt x="166" y="108"/>
                  </a:cubicBezTo>
                  <a:cubicBezTo>
                    <a:pt x="165" y="107"/>
                    <a:pt x="163" y="107"/>
                    <a:pt x="163" y="109"/>
                  </a:cubicBezTo>
                  <a:cubicBezTo>
                    <a:pt x="162" y="109"/>
                    <a:pt x="162" y="109"/>
                    <a:pt x="162" y="109"/>
                  </a:cubicBezTo>
                  <a:cubicBezTo>
                    <a:pt x="162" y="110"/>
                    <a:pt x="161" y="109"/>
                    <a:pt x="160" y="109"/>
                  </a:cubicBezTo>
                  <a:cubicBezTo>
                    <a:pt x="159" y="109"/>
                    <a:pt x="159" y="111"/>
                    <a:pt x="159" y="111"/>
                  </a:cubicBezTo>
                  <a:cubicBezTo>
                    <a:pt x="158" y="111"/>
                    <a:pt x="158" y="111"/>
                    <a:pt x="158" y="111"/>
                  </a:cubicBezTo>
                  <a:cubicBezTo>
                    <a:pt x="157" y="111"/>
                    <a:pt x="157" y="112"/>
                    <a:pt x="157" y="113"/>
                  </a:cubicBezTo>
                  <a:cubicBezTo>
                    <a:pt x="156" y="113"/>
                    <a:pt x="155" y="113"/>
                    <a:pt x="154" y="114"/>
                  </a:cubicBezTo>
                  <a:cubicBezTo>
                    <a:pt x="154" y="115"/>
                    <a:pt x="154" y="115"/>
                    <a:pt x="154" y="116"/>
                  </a:cubicBezTo>
                  <a:cubicBezTo>
                    <a:pt x="153" y="116"/>
                    <a:pt x="153" y="116"/>
                    <a:pt x="152" y="116"/>
                  </a:cubicBezTo>
                  <a:cubicBezTo>
                    <a:pt x="152" y="117"/>
                    <a:pt x="152" y="117"/>
                    <a:pt x="153" y="118"/>
                  </a:cubicBezTo>
                  <a:cubicBezTo>
                    <a:pt x="152" y="118"/>
                    <a:pt x="152" y="118"/>
                    <a:pt x="152" y="119"/>
                  </a:cubicBezTo>
                  <a:cubicBezTo>
                    <a:pt x="152" y="120"/>
                    <a:pt x="151" y="122"/>
                    <a:pt x="149" y="123"/>
                  </a:cubicBezTo>
                  <a:cubicBezTo>
                    <a:pt x="149" y="123"/>
                    <a:pt x="148" y="123"/>
                    <a:pt x="148" y="124"/>
                  </a:cubicBezTo>
                  <a:cubicBezTo>
                    <a:pt x="148" y="124"/>
                    <a:pt x="148" y="124"/>
                    <a:pt x="148" y="125"/>
                  </a:cubicBezTo>
                  <a:cubicBezTo>
                    <a:pt x="149" y="125"/>
                    <a:pt x="150" y="126"/>
                    <a:pt x="150" y="126"/>
                  </a:cubicBezTo>
                  <a:cubicBezTo>
                    <a:pt x="151" y="126"/>
                    <a:pt x="151" y="126"/>
                    <a:pt x="152" y="126"/>
                  </a:cubicBezTo>
                  <a:cubicBezTo>
                    <a:pt x="152" y="126"/>
                    <a:pt x="152" y="126"/>
                    <a:pt x="152" y="127"/>
                  </a:cubicBezTo>
                  <a:cubicBezTo>
                    <a:pt x="152" y="127"/>
                    <a:pt x="152" y="128"/>
                    <a:pt x="151" y="128"/>
                  </a:cubicBezTo>
                  <a:cubicBezTo>
                    <a:pt x="151" y="128"/>
                    <a:pt x="151" y="128"/>
                    <a:pt x="151" y="129"/>
                  </a:cubicBezTo>
                  <a:cubicBezTo>
                    <a:pt x="150" y="129"/>
                    <a:pt x="150" y="129"/>
                    <a:pt x="150" y="130"/>
                  </a:cubicBezTo>
                  <a:cubicBezTo>
                    <a:pt x="150" y="131"/>
                    <a:pt x="149" y="132"/>
                    <a:pt x="148" y="133"/>
                  </a:cubicBezTo>
                  <a:cubicBezTo>
                    <a:pt x="148" y="133"/>
                    <a:pt x="148" y="133"/>
                    <a:pt x="147" y="133"/>
                  </a:cubicBezTo>
                  <a:cubicBezTo>
                    <a:pt x="146" y="134"/>
                    <a:pt x="145" y="132"/>
                    <a:pt x="143" y="133"/>
                  </a:cubicBezTo>
                  <a:cubicBezTo>
                    <a:pt x="143" y="133"/>
                    <a:pt x="143" y="133"/>
                    <a:pt x="142" y="134"/>
                  </a:cubicBezTo>
                  <a:cubicBezTo>
                    <a:pt x="142" y="135"/>
                    <a:pt x="142" y="136"/>
                    <a:pt x="141" y="137"/>
                  </a:cubicBezTo>
                  <a:cubicBezTo>
                    <a:pt x="141" y="137"/>
                    <a:pt x="141" y="138"/>
                    <a:pt x="141" y="138"/>
                  </a:cubicBezTo>
                  <a:cubicBezTo>
                    <a:pt x="140" y="138"/>
                    <a:pt x="140" y="138"/>
                    <a:pt x="139" y="138"/>
                  </a:cubicBezTo>
                  <a:cubicBezTo>
                    <a:pt x="139" y="138"/>
                    <a:pt x="138" y="138"/>
                    <a:pt x="137" y="138"/>
                  </a:cubicBezTo>
                  <a:cubicBezTo>
                    <a:pt x="137" y="138"/>
                    <a:pt x="137" y="138"/>
                    <a:pt x="136" y="138"/>
                  </a:cubicBezTo>
                  <a:cubicBezTo>
                    <a:pt x="136" y="139"/>
                    <a:pt x="136" y="139"/>
                    <a:pt x="136" y="139"/>
                  </a:cubicBezTo>
                  <a:cubicBezTo>
                    <a:pt x="137" y="140"/>
                    <a:pt x="138" y="140"/>
                    <a:pt x="139" y="141"/>
                  </a:cubicBezTo>
                  <a:cubicBezTo>
                    <a:pt x="138" y="141"/>
                    <a:pt x="139" y="142"/>
                    <a:pt x="140" y="142"/>
                  </a:cubicBezTo>
                  <a:cubicBezTo>
                    <a:pt x="141" y="142"/>
                    <a:pt x="142" y="143"/>
                    <a:pt x="142" y="143"/>
                  </a:cubicBezTo>
                  <a:cubicBezTo>
                    <a:pt x="142" y="144"/>
                    <a:pt x="141" y="145"/>
                    <a:pt x="140" y="145"/>
                  </a:cubicBezTo>
                  <a:cubicBezTo>
                    <a:pt x="139" y="144"/>
                    <a:pt x="137" y="144"/>
                    <a:pt x="136" y="143"/>
                  </a:cubicBezTo>
                  <a:cubicBezTo>
                    <a:pt x="134" y="143"/>
                    <a:pt x="133" y="143"/>
                    <a:pt x="132" y="144"/>
                  </a:cubicBezTo>
                  <a:cubicBezTo>
                    <a:pt x="131" y="144"/>
                    <a:pt x="131" y="145"/>
                    <a:pt x="131" y="146"/>
                  </a:cubicBezTo>
                  <a:cubicBezTo>
                    <a:pt x="130" y="146"/>
                    <a:pt x="131" y="148"/>
                    <a:pt x="132" y="148"/>
                  </a:cubicBezTo>
                  <a:cubicBezTo>
                    <a:pt x="132" y="148"/>
                    <a:pt x="133" y="147"/>
                    <a:pt x="133" y="147"/>
                  </a:cubicBezTo>
                  <a:cubicBezTo>
                    <a:pt x="134" y="147"/>
                    <a:pt x="135" y="148"/>
                    <a:pt x="136" y="148"/>
                  </a:cubicBezTo>
                  <a:cubicBezTo>
                    <a:pt x="137" y="148"/>
                    <a:pt x="138" y="148"/>
                    <a:pt x="139" y="148"/>
                  </a:cubicBezTo>
                  <a:cubicBezTo>
                    <a:pt x="140" y="148"/>
                    <a:pt x="141" y="148"/>
                    <a:pt x="143" y="149"/>
                  </a:cubicBezTo>
                  <a:cubicBezTo>
                    <a:pt x="144" y="150"/>
                    <a:pt x="145" y="150"/>
                    <a:pt x="146" y="151"/>
                  </a:cubicBezTo>
                  <a:cubicBezTo>
                    <a:pt x="147" y="151"/>
                    <a:pt x="149" y="151"/>
                    <a:pt x="150" y="151"/>
                  </a:cubicBezTo>
                  <a:cubicBezTo>
                    <a:pt x="150" y="151"/>
                    <a:pt x="150" y="150"/>
                    <a:pt x="150" y="150"/>
                  </a:cubicBezTo>
                  <a:cubicBezTo>
                    <a:pt x="151" y="149"/>
                    <a:pt x="150" y="149"/>
                    <a:pt x="149" y="148"/>
                  </a:cubicBezTo>
                  <a:cubicBezTo>
                    <a:pt x="151" y="147"/>
                    <a:pt x="152" y="147"/>
                    <a:pt x="154" y="146"/>
                  </a:cubicBezTo>
                  <a:cubicBezTo>
                    <a:pt x="155" y="146"/>
                    <a:pt x="156" y="146"/>
                    <a:pt x="156" y="145"/>
                  </a:cubicBezTo>
                  <a:cubicBezTo>
                    <a:pt x="157" y="144"/>
                    <a:pt x="156" y="142"/>
                    <a:pt x="155" y="142"/>
                  </a:cubicBezTo>
                  <a:cubicBezTo>
                    <a:pt x="155" y="142"/>
                    <a:pt x="154" y="143"/>
                    <a:pt x="154" y="142"/>
                  </a:cubicBezTo>
                  <a:cubicBezTo>
                    <a:pt x="153" y="142"/>
                    <a:pt x="153" y="141"/>
                    <a:pt x="153" y="141"/>
                  </a:cubicBezTo>
                  <a:cubicBezTo>
                    <a:pt x="153" y="140"/>
                    <a:pt x="154" y="140"/>
                    <a:pt x="154" y="139"/>
                  </a:cubicBezTo>
                  <a:cubicBezTo>
                    <a:pt x="154" y="139"/>
                    <a:pt x="153" y="139"/>
                    <a:pt x="153" y="138"/>
                  </a:cubicBezTo>
                  <a:cubicBezTo>
                    <a:pt x="153" y="138"/>
                    <a:pt x="154" y="137"/>
                    <a:pt x="154" y="137"/>
                  </a:cubicBezTo>
                  <a:cubicBezTo>
                    <a:pt x="155" y="136"/>
                    <a:pt x="155" y="134"/>
                    <a:pt x="155" y="132"/>
                  </a:cubicBezTo>
                  <a:cubicBezTo>
                    <a:pt x="155" y="131"/>
                    <a:pt x="155" y="131"/>
                    <a:pt x="156" y="130"/>
                  </a:cubicBezTo>
                  <a:cubicBezTo>
                    <a:pt x="156" y="130"/>
                    <a:pt x="157" y="129"/>
                    <a:pt x="157" y="129"/>
                  </a:cubicBezTo>
                  <a:cubicBezTo>
                    <a:pt x="157" y="128"/>
                    <a:pt x="156" y="128"/>
                    <a:pt x="156" y="128"/>
                  </a:cubicBezTo>
                  <a:cubicBezTo>
                    <a:pt x="156" y="126"/>
                    <a:pt x="157" y="125"/>
                    <a:pt x="157" y="123"/>
                  </a:cubicBezTo>
                  <a:cubicBezTo>
                    <a:pt x="157" y="123"/>
                    <a:pt x="156" y="122"/>
                    <a:pt x="156" y="122"/>
                  </a:cubicBezTo>
                  <a:cubicBezTo>
                    <a:pt x="157" y="121"/>
                    <a:pt x="157" y="121"/>
                    <a:pt x="157" y="121"/>
                  </a:cubicBezTo>
                  <a:cubicBezTo>
                    <a:pt x="157" y="120"/>
                    <a:pt x="157" y="120"/>
                    <a:pt x="157" y="120"/>
                  </a:cubicBezTo>
                  <a:cubicBezTo>
                    <a:pt x="157" y="119"/>
                    <a:pt x="158" y="118"/>
                    <a:pt x="159" y="118"/>
                  </a:cubicBezTo>
                  <a:cubicBezTo>
                    <a:pt x="160" y="118"/>
                    <a:pt x="161" y="117"/>
                    <a:pt x="163" y="117"/>
                  </a:cubicBezTo>
                  <a:cubicBezTo>
                    <a:pt x="163" y="117"/>
                    <a:pt x="164" y="116"/>
                    <a:pt x="164" y="116"/>
                  </a:cubicBezTo>
                  <a:cubicBezTo>
                    <a:pt x="165" y="116"/>
                    <a:pt x="165" y="115"/>
                    <a:pt x="165" y="114"/>
                  </a:cubicBezTo>
                  <a:cubicBezTo>
                    <a:pt x="164" y="114"/>
                    <a:pt x="164" y="113"/>
                    <a:pt x="163" y="114"/>
                  </a:cubicBezTo>
                  <a:cubicBezTo>
                    <a:pt x="162" y="114"/>
                    <a:pt x="161" y="114"/>
                    <a:pt x="161" y="114"/>
                  </a:cubicBezTo>
                  <a:cubicBezTo>
                    <a:pt x="160" y="114"/>
                    <a:pt x="159" y="113"/>
                    <a:pt x="159" y="112"/>
                  </a:cubicBezTo>
                  <a:cubicBezTo>
                    <a:pt x="159" y="112"/>
                    <a:pt x="160" y="111"/>
                    <a:pt x="161" y="111"/>
                  </a:cubicBezTo>
                  <a:close/>
                  <a:moveTo>
                    <a:pt x="174" y="72"/>
                  </a:moveTo>
                  <a:cubicBezTo>
                    <a:pt x="174" y="71"/>
                    <a:pt x="174" y="71"/>
                    <a:pt x="174" y="71"/>
                  </a:cubicBezTo>
                  <a:cubicBezTo>
                    <a:pt x="175" y="70"/>
                    <a:pt x="176" y="70"/>
                    <a:pt x="176" y="70"/>
                  </a:cubicBezTo>
                  <a:cubicBezTo>
                    <a:pt x="177" y="69"/>
                    <a:pt x="177" y="69"/>
                    <a:pt x="177" y="68"/>
                  </a:cubicBezTo>
                  <a:cubicBezTo>
                    <a:pt x="178" y="68"/>
                    <a:pt x="177" y="67"/>
                    <a:pt x="178" y="67"/>
                  </a:cubicBezTo>
                  <a:cubicBezTo>
                    <a:pt x="178" y="67"/>
                    <a:pt x="178" y="66"/>
                    <a:pt x="178" y="66"/>
                  </a:cubicBezTo>
                  <a:cubicBezTo>
                    <a:pt x="178" y="65"/>
                    <a:pt x="179" y="65"/>
                    <a:pt x="179" y="64"/>
                  </a:cubicBezTo>
                  <a:cubicBezTo>
                    <a:pt x="179" y="63"/>
                    <a:pt x="178" y="63"/>
                    <a:pt x="177" y="62"/>
                  </a:cubicBezTo>
                  <a:cubicBezTo>
                    <a:pt x="177" y="62"/>
                    <a:pt x="176" y="62"/>
                    <a:pt x="175" y="62"/>
                  </a:cubicBezTo>
                  <a:cubicBezTo>
                    <a:pt x="175" y="62"/>
                    <a:pt x="174" y="62"/>
                    <a:pt x="174" y="62"/>
                  </a:cubicBezTo>
                  <a:cubicBezTo>
                    <a:pt x="174" y="62"/>
                    <a:pt x="174" y="61"/>
                    <a:pt x="174" y="61"/>
                  </a:cubicBezTo>
                  <a:cubicBezTo>
                    <a:pt x="174" y="61"/>
                    <a:pt x="173" y="61"/>
                    <a:pt x="173" y="60"/>
                  </a:cubicBezTo>
                  <a:cubicBezTo>
                    <a:pt x="172" y="60"/>
                    <a:pt x="172" y="61"/>
                    <a:pt x="171" y="61"/>
                  </a:cubicBezTo>
                  <a:cubicBezTo>
                    <a:pt x="171" y="61"/>
                    <a:pt x="170" y="60"/>
                    <a:pt x="170" y="60"/>
                  </a:cubicBezTo>
                  <a:cubicBezTo>
                    <a:pt x="170" y="59"/>
                    <a:pt x="170" y="59"/>
                    <a:pt x="171" y="59"/>
                  </a:cubicBezTo>
                  <a:cubicBezTo>
                    <a:pt x="171" y="58"/>
                    <a:pt x="171" y="58"/>
                    <a:pt x="171" y="57"/>
                  </a:cubicBezTo>
                  <a:cubicBezTo>
                    <a:pt x="171" y="57"/>
                    <a:pt x="170" y="56"/>
                    <a:pt x="169" y="57"/>
                  </a:cubicBezTo>
                  <a:cubicBezTo>
                    <a:pt x="169" y="57"/>
                    <a:pt x="168" y="58"/>
                    <a:pt x="168" y="58"/>
                  </a:cubicBezTo>
                  <a:cubicBezTo>
                    <a:pt x="168" y="59"/>
                    <a:pt x="169" y="60"/>
                    <a:pt x="168" y="60"/>
                  </a:cubicBezTo>
                  <a:cubicBezTo>
                    <a:pt x="168" y="61"/>
                    <a:pt x="167" y="61"/>
                    <a:pt x="167" y="61"/>
                  </a:cubicBezTo>
                  <a:cubicBezTo>
                    <a:pt x="166" y="60"/>
                    <a:pt x="166" y="60"/>
                    <a:pt x="166" y="60"/>
                  </a:cubicBezTo>
                  <a:cubicBezTo>
                    <a:pt x="166" y="60"/>
                    <a:pt x="166" y="60"/>
                    <a:pt x="165" y="60"/>
                  </a:cubicBezTo>
                  <a:cubicBezTo>
                    <a:pt x="165" y="60"/>
                    <a:pt x="165" y="60"/>
                    <a:pt x="165" y="61"/>
                  </a:cubicBezTo>
                  <a:cubicBezTo>
                    <a:pt x="165" y="61"/>
                    <a:pt x="164" y="61"/>
                    <a:pt x="163" y="62"/>
                  </a:cubicBezTo>
                  <a:cubicBezTo>
                    <a:pt x="163" y="62"/>
                    <a:pt x="163" y="63"/>
                    <a:pt x="162" y="63"/>
                  </a:cubicBezTo>
                  <a:cubicBezTo>
                    <a:pt x="162" y="63"/>
                    <a:pt x="161" y="63"/>
                    <a:pt x="161" y="63"/>
                  </a:cubicBezTo>
                  <a:cubicBezTo>
                    <a:pt x="161" y="63"/>
                    <a:pt x="160" y="63"/>
                    <a:pt x="160" y="64"/>
                  </a:cubicBezTo>
                  <a:cubicBezTo>
                    <a:pt x="160" y="64"/>
                    <a:pt x="160" y="64"/>
                    <a:pt x="161" y="64"/>
                  </a:cubicBezTo>
                  <a:cubicBezTo>
                    <a:pt x="161" y="65"/>
                    <a:pt x="161" y="65"/>
                    <a:pt x="161" y="65"/>
                  </a:cubicBezTo>
                  <a:cubicBezTo>
                    <a:pt x="162" y="66"/>
                    <a:pt x="161" y="66"/>
                    <a:pt x="161" y="67"/>
                  </a:cubicBezTo>
                  <a:cubicBezTo>
                    <a:pt x="161" y="68"/>
                    <a:pt x="161" y="69"/>
                    <a:pt x="161" y="70"/>
                  </a:cubicBezTo>
                  <a:cubicBezTo>
                    <a:pt x="161" y="70"/>
                    <a:pt x="162" y="70"/>
                    <a:pt x="162" y="70"/>
                  </a:cubicBezTo>
                  <a:cubicBezTo>
                    <a:pt x="162" y="71"/>
                    <a:pt x="163" y="71"/>
                    <a:pt x="163" y="70"/>
                  </a:cubicBezTo>
                  <a:cubicBezTo>
                    <a:pt x="163" y="70"/>
                    <a:pt x="164" y="71"/>
                    <a:pt x="164" y="71"/>
                  </a:cubicBezTo>
                  <a:cubicBezTo>
                    <a:pt x="164" y="71"/>
                    <a:pt x="164" y="71"/>
                    <a:pt x="164" y="71"/>
                  </a:cubicBezTo>
                  <a:cubicBezTo>
                    <a:pt x="165" y="71"/>
                    <a:pt x="165" y="71"/>
                    <a:pt x="165" y="71"/>
                  </a:cubicBezTo>
                  <a:cubicBezTo>
                    <a:pt x="168" y="71"/>
                    <a:pt x="170" y="72"/>
                    <a:pt x="172" y="72"/>
                  </a:cubicBezTo>
                  <a:cubicBezTo>
                    <a:pt x="172" y="72"/>
                    <a:pt x="173" y="72"/>
                    <a:pt x="174" y="72"/>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8" name="Freeform 6"/>
            <p:cNvSpPr>
              <a:spLocks/>
            </p:cNvSpPr>
            <p:nvPr/>
          </p:nvSpPr>
          <p:spPr bwMode="auto">
            <a:xfrm>
              <a:off x="6202363" y="2022475"/>
              <a:ext cx="206375" cy="741363"/>
            </a:xfrm>
            <a:custGeom>
              <a:avLst/>
              <a:gdLst/>
              <a:ahLst/>
              <a:cxnLst>
                <a:cxn ang="0">
                  <a:pos x="183" y="658"/>
                </a:cxn>
                <a:cxn ang="0">
                  <a:pos x="0" y="329"/>
                </a:cxn>
                <a:cxn ang="0">
                  <a:pos x="183" y="0"/>
                </a:cxn>
              </a:cxnLst>
              <a:rect l="0" t="0" r="r" b="b"/>
              <a:pathLst>
                <a:path w="183" h="658">
                  <a:moveTo>
                    <a:pt x="183" y="658"/>
                  </a:moveTo>
                  <a:cubicBezTo>
                    <a:pt x="72" y="625"/>
                    <a:pt x="0" y="482"/>
                    <a:pt x="0" y="329"/>
                  </a:cubicBezTo>
                  <a:cubicBezTo>
                    <a:pt x="0" y="176"/>
                    <a:pt x="72" y="34"/>
                    <a:pt x="183" y="0"/>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9" name="Freeform 7"/>
            <p:cNvSpPr>
              <a:spLocks/>
            </p:cNvSpPr>
            <p:nvPr/>
          </p:nvSpPr>
          <p:spPr bwMode="auto">
            <a:xfrm>
              <a:off x="6408738" y="2022475"/>
              <a:ext cx="206375" cy="741363"/>
            </a:xfrm>
            <a:custGeom>
              <a:avLst/>
              <a:gdLst/>
              <a:ahLst/>
              <a:cxnLst>
                <a:cxn ang="0">
                  <a:pos x="0" y="658"/>
                </a:cxn>
                <a:cxn ang="0">
                  <a:pos x="183" y="329"/>
                </a:cxn>
                <a:cxn ang="0">
                  <a:pos x="0" y="0"/>
                </a:cxn>
              </a:cxnLst>
              <a:rect l="0" t="0" r="r" b="b"/>
              <a:pathLst>
                <a:path w="183" h="658">
                  <a:moveTo>
                    <a:pt x="0" y="658"/>
                  </a:moveTo>
                  <a:cubicBezTo>
                    <a:pt x="112" y="625"/>
                    <a:pt x="183" y="482"/>
                    <a:pt x="183" y="329"/>
                  </a:cubicBezTo>
                  <a:cubicBezTo>
                    <a:pt x="183" y="176"/>
                    <a:pt x="112" y="34"/>
                    <a:pt x="0" y="0"/>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5" name="Line 8"/>
            <p:cNvSpPr>
              <a:spLocks noChangeShapeType="1"/>
            </p:cNvSpPr>
            <p:nvPr/>
          </p:nvSpPr>
          <p:spPr bwMode="auto">
            <a:xfrm>
              <a:off x="6408738" y="2022475"/>
              <a:ext cx="1588" cy="741363"/>
            </a:xfrm>
            <a:prstGeom prst="lin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6" name="Line 9"/>
            <p:cNvSpPr>
              <a:spLocks noChangeShapeType="1"/>
            </p:cNvSpPr>
            <p:nvPr/>
          </p:nvSpPr>
          <p:spPr bwMode="auto">
            <a:xfrm>
              <a:off x="6038851" y="2393950"/>
              <a:ext cx="739775" cy="1588"/>
            </a:xfrm>
            <a:prstGeom prst="lin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7" name="Freeform 10"/>
            <p:cNvSpPr>
              <a:spLocks/>
            </p:cNvSpPr>
            <p:nvPr/>
          </p:nvSpPr>
          <p:spPr bwMode="auto">
            <a:xfrm>
              <a:off x="6164263" y="2116138"/>
              <a:ext cx="490538" cy="120650"/>
            </a:xfrm>
            <a:custGeom>
              <a:avLst/>
              <a:gdLst/>
              <a:ahLst/>
              <a:cxnLst>
                <a:cxn ang="0">
                  <a:pos x="435" y="0"/>
                </a:cxn>
                <a:cxn ang="0">
                  <a:pos x="217" y="108"/>
                </a:cxn>
                <a:cxn ang="0">
                  <a:pos x="0" y="0"/>
                </a:cxn>
              </a:cxnLst>
              <a:rect l="0" t="0" r="r" b="b"/>
              <a:pathLst>
                <a:path w="435" h="108">
                  <a:moveTo>
                    <a:pt x="435" y="0"/>
                  </a:moveTo>
                  <a:cubicBezTo>
                    <a:pt x="385" y="66"/>
                    <a:pt x="306" y="108"/>
                    <a:pt x="217" y="108"/>
                  </a:cubicBezTo>
                  <a:cubicBezTo>
                    <a:pt x="129" y="108"/>
                    <a:pt x="50" y="66"/>
                    <a:pt x="0" y="0"/>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8" name="Freeform 11"/>
            <p:cNvSpPr>
              <a:spLocks/>
            </p:cNvSpPr>
            <p:nvPr/>
          </p:nvSpPr>
          <p:spPr bwMode="auto">
            <a:xfrm>
              <a:off x="6164263" y="2551113"/>
              <a:ext cx="490538" cy="120650"/>
            </a:xfrm>
            <a:custGeom>
              <a:avLst/>
              <a:gdLst/>
              <a:ahLst/>
              <a:cxnLst>
                <a:cxn ang="0">
                  <a:pos x="435" y="107"/>
                </a:cxn>
                <a:cxn ang="0">
                  <a:pos x="217" y="0"/>
                </a:cxn>
                <a:cxn ang="0">
                  <a:pos x="0" y="107"/>
                </a:cxn>
              </a:cxnLst>
              <a:rect l="0" t="0" r="r" b="b"/>
              <a:pathLst>
                <a:path w="435" h="107">
                  <a:moveTo>
                    <a:pt x="435" y="107"/>
                  </a:moveTo>
                  <a:cubicBezTo>
                    <a:pt x="385" y="42"/>
                    <a:pt x="306" y="0"/>
                    <a:pt x="217" y="0"/>
                  </a:cubicBezTo>
                  <a:cubicBezTo>
                    <a:pt x="129" y="0"/>
                    <a:pt x="50" y="42"/>
                    <a:pt x="0" y="107"/>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9" name="Oval 12"/>
            <p:cNvSpPr>
              <a:spLocks noChangeArrowheads="1"/>
            </p:cNvSpPr>
            <p:nvPr/>
          </p:nvSpPr>
          <p:spPr bwMode="auto">
            <a:xfrm>
              <a:off x="6038851" y="2022475"/>
              <a:ext cx="739775" cy="741363"/>
            </a:xfrm>
            <a:prstGeom prst="ellips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20" name="PRODUCT RELEASE text"/>
          <p:cNvGrpSpPr/>
          <p:nvPr/>
        </p:nvGrpSpPr>
        <p:grpSpPr>
          <a:xfrm>
            <a:off x="367303" y="50582"/>
            <a:ext cx="652158" cy="1395215"/>
            <a:chOff x="6094413" y="1778000"/>
            <a:chExt cx="652158" cy="1395215"/>
          </a:xfrm>
        </p:grpSpPr>
        <p:sp>
          <p:nvSpPr>
            <p:cNvPr id="221" name="Rectangle 243"/>
            <p:cNvSpPr>
              <a:spLocks noChangeArrowheads="1"/>
            </p:cNvSpPr>
            <p:nvPr/>
          </p:nvSpPr>
          <p:spPr bwMode="auto">
            <a:xfrm>
              <a:off x="6094413" y="1778000"/>
              <a:ext cx="634789"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000" b="0" i="0" u="none" strike="noStrike" cap="none" normalizeH="0" baseline="0" dirty="0">
                  <a:ln>
                    <a:noFill/>
                  </a:ln>
                  <a:solidFill>
                    <a:schemeClr val="bg1">
                      <a:lumMod val="75000"/>
                    </a:schemeClr>
                  </a:solidFill>
                  <a:effectLst/>
                  <a:latin typeface="Nexa Light" charset="0"/>
                  <a:cs typeface="Arial" pitchFamily="34" charset="0"/>
                </a:rPr>
                <a:t>PRODUCT</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sp>
          <p:nvSpPr>
            <p:cNvPr id="222" name="Rectangle 244"/>
            <p:cNvSpPr>
              <a:spLocks noChangeArrowheads="1"/>
            </p:cNvSpPr>
            <p:nvPr/>
          </p:nvSpPr>
          <p:spPr bwMode="auto">
            <a:xfrm>
              <a:off x="6121400" y="2865438"/>
              <a:ext cx="625171" cy="3077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000" b="0" i="0" u="none" strike="noStrike" cap="none" normalizeH="0" baseline="0" dirty="0" smtClean="0">
                  <a:ln>
                    <a:noFill/>
                  </a:ln>
                  <a:solidFill>
                    <a:schemeClr val="bg1">
                      <a:lumMod val="75000"/>
                    </a:schemeClr>
                  </a:solidFill>
                  <a:effectLst/>
                  <a:latin typeface="Nexa Light" charset="0"/>
                  <a:cs typeface="Arial" pitchFamily="34" charset="0"/>
                </a:rPr>
                <a:t>RELEASE</a:t>
              </a:r>
              <a:endParaRPr lang="en-US" dirty="0">
                <a:solidFill>
                  <a:schemeClr val="bg1">
                    <a:lumMod val="75000"/>
                  </a:schemeClr>
                </a:solidFill>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bg1">
                      <a:lumMod val="75000"/>
                    </a:schemeClr>
                  </a:solidFill>
                  <a:effectLst/>
                  <a:latin typeface="Arial" pitchFamily="34" charset="0"/>
                  <a:cs typeface="Arial" pitchFamily="34" charset="0"/>
                </a:rPr>
                <a:t>BENEFITS</a:t>
              </a:r>
              <a:endParaRPr kumimoji="0" lang="ru-RU" sz="1000" b="0" i="0" u="none" strike="noStrike" cap="none" normalizeH="0" baseline="0" dirty="0" smtClean="0">
                <a:ln>
                  <a:noFill/>
                </a:ln>
                <a:solidFill>
                  <a:schemeClr val="bg1">
                    <a:lumMod val="75000"/>
                  </a:schemeClr>
                </a:solidFill>
                <a:effectLst/>
                <a:latin typeface="Nexa Light" charset="0"/>
                <a:cs typeface="Arial" pitchFamily="34" charset="0"/>
              </a:endParaRPr>
            </a:p>
          </p:txBody>
        </p:sp>
      </p:grpSp>
      <p:grpSp>
        <p:nvGrpSpPr>
          <p:cNvPr id="223" name="Globe selection"/>
          <p:cNvGrpSpPr/>
          <p:nvPr/>
        </p:nvGrpSpPr>
        <p:grpSpPr>
          <a:xfrm>
            <a:off x="219666" y="204570"/>
            <a:ext cx="925512" cy="923925"/>
            <a:chOff x="5946776" y="1931988"/>
            <a:chExt cx="925512" cy="923925"/>
          </a:xfrm>
        </p:grpSpPr>
        <p:sp>
          <p:nvSpPr>
            <p:cNvPr id="224" name="Rectangle 13"/>
            <p:cNvSpPr>
              <a:spLocks noChangeArrowheads="1"/>
            </p:cNvSpPr>
            <p:nvPr/>
          </p:nvSpPr>
          <p:spPr bwMode="auto">
            <a:xfrm>
              <a:off x="5946776" y="1931988"/>
              <a:ext cx="53975" cy="53975"/>
            </a:xfrm>
            <a:prstGeom prst="rect">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5" name="Rectangle 14"/>
            <p:cNvSpPr>
              <a:spLocks noChangeArrowheads="1"/>
            </p:cNvSpPr>
            <p:nvPr/>
          </p:nvSpPr>
          <p:spPr bwMode="auto">
            <a:xfrm>
              <a:off x="6818313" y="1931988"/>
              <a:ext cx="53975" cy="53975"/>
            </a:xfrm>
            <a:prstGeom prst="rect">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6" name="Rectangle 15"/>
            <p:cNvSpPr>
              <a:spLocks noChangeArrowheads="1"/>
            </p:cNvSpPr>
            <p:nvPr/>
          </p:nvSpPr>
          <p:spPr bwMode="auto">
            <a:xfrm>
              <a:off x="5946776" y="2801938"/>
              <a:ext cx="53975" cy="53975"/>
            </a:xfrm>
            <a:prstGeom prst="rect">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7" name="Rectangle 16"/>
            <p:cNvSpPr>
              <a:spLocks noChangeArrowheads="1"/>
            </p:cNvSpPr>
            <p:nvPr/>
          </p:nvSpPr>
          <p:spPr bwMode="auto">
            <a:xfrm>
              <a:off x="6818313" y="2801938"/>
              <a:ext cx="53975" cy="53975"/>
            </a:xfrm>
            <a:prstGeom prst="rect">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8" name="Line 170"/>
            <p:cNvSpPr>
              <a:spLocks noChangeShapeType="1"/>
            </p:cNvSpPr>
            <p:nvPr/>
          </p:nvSpPr>
          <p:spPr bwMode="auto">
            <a:xfrm>
              <a:off x="6030913" y="1957386"/>
              <a:ext cx="755650" cy="0"/>
            </a:xfrm>
            <a:prstGeom prst="line">
              <a:avLst/>
            </a:prstGeom>
            <a:noFill/>
            <a:ln w="19050" cap="sq">
              <a:solidFill>
                <a:schemeClr val="tx2">
                  <a:lumMod val="60000"/>
                  <a:lumOff val="4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ru-RU"/>
            </a:p>
          </p:txBody>
        </p:sp>
        <p:sp>
          <p:nvSpPr>
            <p:cNvPr id="229" name="Line 170"/>
            <p:cNvSpPr>
              <a:spLocks noChangeShapeType="1"/>
            </p:cNvSpPr>
            <p:nvPr/>
          </p:nvSpPr>
          <p:spPr bwMode="auto">
            <a:xfrm>
              <a:off x="6030913" y="2830511"/>
              <a:ext cx="755650" cy="0"/>
            </a:xfrm>
            <a:prstGeom prst="line">
              <a:avLst/>
            </a:prstGeom>
            <a:noFill/>
            <a:ln w="19050" cap="sq">
              <a:solidFill>
                <a:schemeClr val="tx2">
                  <a:lumMod val="60000"/>
                  <a:lumOff val="4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ru-RU"/>
            </a:p>
          </p:txBody>
        </p:sp>
        <p:sp>
          <p:nvSpPr>
            <p:cNvPr id="230" name="Line 170"/>
            <p:cNvSpPr>
              <a:spLocks noChangeShapeType="1"/>
            </p:cNvSpPr>
            <p:nvPr/>
          </p:nvSpPr>
          <p:spPr bwMode="auto">
            <a:xfrm>
              <a:off x="5976941" y="2018507"/>
              <a:ext cx="0" cy="745331"/>
            </a:xfrm>
            <a:prstGeom prst="line">
              <a:avLst/>
            </a:prstGeom>
            <a:noFill/>
            <a:ln w="19050" cap="sq">
              <a:solidFill>
                <a:schemeClr val="tx2">
                  <a:lumMod val="60000"/>
                  <a:lumOff val="4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ru-RU"/>
            </a:p>
          </p:txBody>
        </p:sp>
        <p:sp>
          <p:nvSpPr>
            <p:cNvPr id="231" name="Line 170"/>
            <p:cNvSpPr>
              <a:spLocks noChangeShapeType="1"/>
            </p:cNvSpPr>
            <p:nvPr/>
          </p:nvSpPr>
          <p:spPr bwMode="auto">
            <a:xfrm>
              <a:off x="6848478" y="2018507"/>
              <a:ext cx="0" cy="745331"/>
            </a:xfrm>
            <a:prstGeom prst="line">
              <a:avLst/>
            </a:prstGeom>
            <a:noFill/>
            <a:ln w="19050" cap="sq">
              <a:solidFill>
                <a:schemeClr val="tx2">
                  <a:lumMod val="60000"/>
                  <a:lumOff val="4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ru-RU"/>
            </a:p>
          </p:txBody>
        </p:sp>
      </p:grpSp>
    </p:spTree>
    <p:extLst>
      <p:ext uri="{BB962C8B-B14F-4D97-AF65-F5344CB8AC3E}">
        <p14:creationId xmlns:p14="http://schemas.microsoft.com/office/powerpoint/2010/main" val="130431164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Скругленный прямоугольник 56"/>
          <p:cNvSpPr/>
          <p:nvPr/>
        </p:nvSpPr>
        <p:spPr>
          <a:xfrm>
            <a:off x="7206759" y="111925"/>
            <a:ext cx="1195869" cy="16648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sp>
        <p:nvSpPr>
          <p:cNvPr id="56" name="Скругленный прямоугольник 55"/>
          <p:cNvSpPr/>
          <p:nvPr/>
        </p:nvSpPr>
        <p:spPr>
          <a:xfrm>
            <a:off x="5657119" y="111925"/>
            <a:ext cx="1195869" cy="16648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grpSp>
        <p:nvGrpSpPr>
          <p:cNvPr id="2" name="Globe"/>
          <p:cNvGrpSpPr/>
          <p:nvPr/>
        </p:nvGrpSpPr>
        <p:grpSpPr>
          <a:xfrm>
            <a:off x="311741" y="295057"/>
            <a:ext cx="739775" cy="741363"/>
            <a:chOff x="6038851" y="2022475"/>
            <a:chExt cx="739775" cy="741363"/>
          </a:xfrm>
        </p:grpSpPr>
        <p:sp>
          <p:nvSpPr>
            <p:cNvPr id="3" name="Freeform 5"/>
            <p:cNvSpPr>
              <a:spLocks noEditPoints="1"/>
            </p:cNvSpPr>
            <p:nvPr/>
          </p:nvSpPr>
          <p:spPr bwMode="auto">
            <a:xfrm>
              <a:off x="6056313" y="2028825"/>
              <a:ext cx="722313" cy="696913"/>
            </a:xfrm>
            <a:custGeom>
              <a:avLst/>
              <a:gdLst/>
              <a:ahLst/>
              <a:cxnLst>
                <a:cxn ang="0">
                  <a:pos x="268" y="39"/>
                </a:cxn>
                <a:cxn ang="0">
                  <a:pos x="315" y="595"/>
                </a:cxn>
                <a:cxn ang="0">
                  <a:pos x="308" y="562"/>
                </a:cxn>
                <a:cxn ang="0">
                  <a:pos x="508" y="419"/>
                </a:cxn>
                <a:cxn ang="0">
                  <a:pos x="255" y="16"/>
                </a:cxn>
                <a:cxn ang="0">
                  <a:pos x="611" y="308"/>
                </a:cxn>
                <a:cxn ang="0">
                  <a:pos x="602" y="192"/>
                </a:cxn>
                <a:cxn ang="0">
                  <a:pos x="565" y="140"/>
                </a:cxn>
                <a:cxn ang="0">
                  <a:pos x="559" y="105"/>
                </a:cxn>
                <a:cxn ang="0">
                  <a:pos x="372" y="30"/>
                </a:cxn>
                <a:cxn ang="0">
                  <a:pos x="369" y="63"/>
                </a:cxn>
                <a:cxn ang="0">
                  <a:pos x="378" y="82"/>
                </a:cxn>
                <a:cxn ang="0">
                  <a:pos x="354" y="85"/>
                </a:cxn>
                <a:cxn ang="0">
                  <a:pos x="310" y="95"/>
                </a:cxn>
                <a:cxn ang="0">
                  <a:pos x="290" y="106"/>
                </a:cxn>
                <a:cxn ang="0">
                  <a:pos x="277" y="101"/>
                </a:cxn>
                <a:cxn ang="0">
                  <a:pos x="272" y="80"/>
                </a:cxn>
                <a:cxn ang="0">
                  <a:pos x="239" y="84"/>
                </a:cxn>
                <a:cxn ang="0">
                  <a:pos x="195" y="105"/>
                </a:cxn>
                <a:cxn ang="0">
                  <a:pos x="203" y="120"/>
                </a:cxn>
                <a:cxn ang="0">
                  <a:pos x="214" y="132"/>
                </a:cxn>
                <a:cxn ang="0">
                  <a:pos x="244" y="99"/>
                </a:cxn>
                <a:cxn ang="0">
                  <a:pos x="250" y="125"/>
                </a:cxn>
                <a:cxn ang="0">
                  <a:pos x="224" y="144"/>
                </a:cxn>
                <a:cxn ang="0">
                  <a:pos x="186" y="145"/>
                </a:cxn>
                <a:cxn ang="0">
                  <a:pos x="175" y="147"/>
                </a:cxn>
                <a:cxn ang="0">
                  <a:pos x="136" y="156"/>
                </a:cxn>
                <a:cxn ang="0">
                  <a:pos x="111" y="184"/>
                </a:cxn>
                <a:cxn ang="0">
                  <a:pos x="138" y="195"/>
                </a:cxn>
                <a:cxn ang="0">
                  <a:pos x="169" y="240"/>
                </a:cxn>
                <a:cxn ang="0">
                  <a:pos x="178" y="225"/>
                </a:cxn>
                <a:cxn ang="0">
                  <a:pos x="178" y="199"/>
                </a:cxn>
                <a:cxn ang="0">
                  <a:pos x="201" y="245"/>
                </a:cxn>
                <a:cxn ang="0">
                  <a:pos x="233" y="215"/>
                </a:cxn>
                <a:cxn ang="0">
                  <a:pos x="274" y="241"/>
                </a:cxn>
                <a:cxn ang="0">
                  <a:pos x="226" y="263"/>
                </a:cxn>
                <a:cxn ang="0">
                  <a:pos x="258" y="278"/>
                </a:cxn>
                <a:cxn ang="0">
                  <a:pos x="167" y="291"/>
                </a:cxn>
                <a:cxn ang="0">
                  <a:pos x="143" y="242"/>
                </a:cxn>
                <a:cxn ang="0">
                  <a:pos x="53" y="245"/>
                </a:cxn>
                <a:cxn ang="0">
                  <a:pos x="4" y="331"/>
                </a:cxn>
                <a:cxn ang="0">
                  <a:pos x="50" y="404"/>
                </a:cxn>
                <a:cxn ang="0">
                  <a:pos x="118" y="541"/>
                </a:cxn>
                <a:cxn ang="0">
                  <a:pos x="301" y="479"/>
                </a:cxn>
                <a:cxn ang="0">
                  <a:pos x="272" y="396"/>
                </a:cxn>
                <a:cxn ang="0">
                  <a:pos x="250" y="319"/>
                </a:cxn>
                <a:cxn ang="0">
                  <a:pos x="363" y="385"/>
                </a:cxn>
                <a:cxn ang="0">
                  <a:pos x="341" y="345"/>
                </a:cxn>
                <a:cxn ang="0">
                  <a:pos x="339" y="320"/>
                </a:cxn>
                <a:cxn ang="0">
                  <a:pos x="434" y="338"/>
                </a:cxn>
                <a:cxn ang="0">
                  <a:pos x="478" y="395"/>
                </a:cxn>
                <a:cxn ang="0">
                  <a:pos x="526" y="313"/>
                </a:cxn>
                <a:cxn ang="0">
                  <a:pos x="609" y="408"/>
                </a:cxn>
                <a:cxn ang="0">
                  <a:pos x="619" y="228"/>
                </a:cxn>
                <a:cxn ang="0">
                  <a:pos x="610" y="429"/>
                </a:cxn>
                <a:cxn ang="0">
                  <a:pos x="630" y="359"/>
                </a:cxn>
                <a:cxn ang="0">
                  <a:pos x="132" y="134"/>
                </a:cxn>
                <a:cxn ang="0">
                  <a:pos x="260" y="8"/>
                </a:cxn>
                <a:cxn ang="0">
                  <a:pos x="222" y="33"/>
                </a:cxn>
                <a:cxn ang="0">
                  <a:pos x="152" y="127"/>
                </a:cxn>
                <a:cxn ang="0">
                  <a:pos x="155" y="132"/>
                </a:cxn>
                <a:cxn ang="0">
                  <a:pos x="165" y="61"/>
                </a:cxn>
              </a:cxnLst>
              <a:rect l="0" t="0" r="r" b="b"/>
              <a:pathLst>
                <a:path w="641" h="619">
                  <a:moveTo>
                    <a:pt x="275" y="42"/>
                  </a:moveTo>
                  <a:cubicBezTo>
                    <a:pt x="275" y="42"/>
                    <a:pt x="275" y="42"/>
                    <a:pt x="275" y="42"/>
                  </a:cubicBezTo>
                  <a:cubicBezTo>
                    <a:pt x="275" y="43"/>
                    <a:pt x="276" y="43"/>
                    <a:pt x="276" y="43"/>
                  </a:cubicBezTo>
                  <a:cubicBezTo>
                    <a:pt x="276" y="44"/>
                    <a:pt x="276" y="44"/>
                    <a:pt x="276" y="45"/>
                  </a:cubicBezTo>
                  <a:cubicBezTo>
                    <a:pt x="276" y="45"/>
                    <a:pt x="276" y="46"/>
                    <a:pt x="275" y="46"/>
                  </a:cubicBezTo>
                  <a:cubicBezTo>
                    <a:pt x="275" y="47"/>
                    <a:pt x="274" y="47"/>
                    <a:pt x="274" y="46"/>
                  </a:cubicBezTo>
                  <a:cubicBezTo>
                    <a:pt x="273" y="46"/>
                    <a:pt x="273" y="45"/>
                    <a:pt x="273" y="45"/>
                  </a:cubicBezTo>
                  <a:cubicBezTo>
                    <a:pt x="273" y="44"/>
                    <a:pt x="273" y="44"/>
                    <a:pt x="274" y="43"/>
                  </a:cubicBezTo>
                  <a:cubicBezTo>
                    <a:pt x="274" y="43"/>
                    <a:pt x="274" y="42"/>
                    <a:pt x="274" y="42"/>
                  </a:cubicBezTo>
                  <a:cubicBezTo>
                    <a:pt x="274" y="42"/>
                    <a:pt x="274" y="41"/>
                    <a:pt x="273" y="41"/>
                  </a:cubicBezTo>
                  <a:cubicBezTo>
                    <a:pt x="273" y="41"/>
                    <a:pt x="273" y="41"/>
                    <a:pt x="273" y="41"/>
                  </a:cubicBezTo>
                  <a:cubicBezTo>
                    <a:pt x="273" y="41"/>
                    <a:pt x="273" y="41"/>
                    <a:pt x="273" y="41"/>
                  </a:cubicBezTo>
                  <a:cubicBezTo>
                    <a:pt x="272" y="42"/>
                    <a:pt x="271" y="42"/>
                    <a:pt x="271" y="43"/>
                  </a:cubicBezTo>
                  <a:cubicBezTo>
                    <a:pt x="271" y="43"/>
                    <a:pt x="270" y="43"/>
                    <a:pt x="270" y="43"/>
                  </a:cubicBezTo>
                  <a:cubicBezTo>
                    <a:pt x="270" y="43"/>
                    <a:pt x="270" y="43"/>
                    <a:pt x="270" y="43"/>
                  </a:cubicBezTo>
                  <a:cubicBezTo>
                    <a:pt x="269" y="43"/>
                    <a:pt x="269" y="44"/>
                    <a:pt x="269" y="44"/>
                  </a:cubicBezTo>
                  <a:cubicBezTo>
                    <a:pt x="269" y="45"/>
                    <a:pt x="268" y="45"/>
                    <a:pt x="268" y="45"/>
                  </a:cubicBezTo>
                  <a:cubicBezTo>
                    <a:pt x="267" y="45"/>
                    <a:pt x="267" y="45"/>
                    <a:pt x="266" y="46"/>
                  </a:cubicBezTo>
                  <a:cubicBezTo>
                    <a:pt x="266" y="46"/>
                    <a:pt x="266" y="46"/>
                    <a:pt x="266" y="46"/>
                  </a:cubicBezTo>
                  <a:cubicBezTo>
                    <a:pt x="266" y="46"/>
                    <a:pt x="266" y="46"/>
                    <a:pt x="266" y="47"/>
                  </a:cubicBezTo>
                  <a:cubicBezTo>
                    <a:pt x="266" y="47"/>
                    <a:pt x="265" y="47"/>
                    <a:pt x="265" y="47"/>
                  </a:cubicBezTo>
                  <a:cubicBezTo>
                    <a:pt x="264" y="47"/>
                    <a:pt x="264" y="47"/>
                    <a:pt x="264" y="47"/>
                  </a:cubicBezTo>
                  <a:cubicBezTo>
                    <a:pt x="263" y="47"/>
                    <a:pt x="263" y="47"/>
                    <a:pt x="263" y="47"/>
                  </a:cubicBezTo>
                  <a:cubicBezTo>
                    <a:pt x="263" y="46"/>
                    <a:pt x="263" y="46"/>
                    <a:pt x="263" y="45"/>
                  </a:cubicBezTo>
                  <a:cubicBezTo>
                    <a:pt x="264" y="45"/>
                    <a:pt x="264" y="45"/>
                    <a:pt x="264" y="44"/>
                  </a:cubicBezTo>
                  <a:cubicBezTo>
                    <a:pt x="264" y="44"/>
                    <a:pt x="264" y="43"/>
                    <a:pt x="264" y="43"/>
                  </a:cubicBezTo>
                  <a:cubicBezTo>
                    <a:pt x="265" y="43"/>
                    <a:pt x="265" y="43"/>
                    <a:pt x="266" y="44"/>
                  </a:cubicBezTo>
                  <a:cubicBezTo>
                    <a:pt x="266" y="43"/>
                    <a:pt x="266" y="43"/>
                    <a:pt x="266" y="43"/>
                  </a:cubicBezTo>
                  <a:cubicBezTo>
                    <a:pt x="266" y="43"/>
                    <a:pt x="265" y="42"/>
                    <a:pt x="266" y="42"/>
                  </a:cubicBezTo>
                  <a:cubicBezTo>
                    <a:pt x="266" y="42"/>
                    <a:pt x="266" y="42"/>
                    <a:pt x="266" y="42"/>
                  </a:cubicBezTo>
                  <a:cubicBezTo>
                    <a:pt x="266" y="42"/>
                    <a:pt x="267" y="42"/>
                    <a:pt x="267" y="42"/>
                  </a:cubicBezTo>
                  <a:cubicBezTo>
                    <a:pt x="268" y="42"/>
                    <a:pt x="268" y="42"/>
                    <a:pt x="269" y="42"/>
                  </a:cubicBezTo>
                  <a:cubicBezTo>
                    <a:pt x="269" y="41"/>
                    <a:pt x="269" y="41"/>
                    <a:pt x="269" y="41"/>
                  </a:cubicBezTo>
                  <a:cubicBezTo>
                    <a:pt x="269" y="41"/>
                    <a:pt x="270" y="41"/>
                    <a:pt x="270" y="41"/>
                  </a:cubicBezTo>
                  <a:cubicBezTo>
                    <a:pt x="270" y="41"/>
                    <a:pt x="270" y="41"/>
                    <a:pt x="270" y="41"/>
                  </a:cubicBezTo>
                  <a:cubicBezTo>
                    <a:pt x="270" y="40"/>
                    <a:pt x="269" y="40"/>
                    <a:pt x="269" y="39"/>
                  </a:cubicBezTo>
                  <a:cubicBezTo>
                    <a:pt x="269" y="39"/>
                    <a:pt x="268" y="39"/>
                    <a:pt x="268" y="39"/>
                  </a:cubicBezTo>
                  <a:cubicBezTo>
                    <a:pt x="268" y="39"/>
                    <a:pt x="268" y="39"/>
                    <a:pt x="268" y="39"/>
                  </a:cubicBezTo>
                  <a:cubicBezTo>
                    <a:pt x="268" y="39"/>
                    <a:pt x="268" y="39"/>
                    <a:pt x="267" y="39"/>
                  </a:cubicBezTo>
                  <a:cubicBezTo>
                    <a:pt x="267" y="40"/>
                    <a:pt x="267" y="40"/>
                    <a:pt x="267" y="40"/>
                  </a:cubicBezTo>
                  <a:cubicBezTo>
                    <a:pt x="267" y="40"/>
                    <a:pt x="266" y="40"/>
                    <a:pt x="266" y="40"/>
                  </a:cubicBezTo>
                  <a:cubicBezTo>
                    <a:pt x="265" y="40"/>
                    <a:pt x="265" y="40"/>
                    <a:pt x="265" y="39"/>
                  </a:cubicBezTo>
                  <a:cubicBezTo>
                    <a:pt x="265" y="39"/>
                    <a:pt x="265" y="39"/>
                    <a:pt x="265" y="39"/>
                  </a:cubicBezTo>
                  <a:cubicBezTo>
                    <a:pt x="265" y="39"/>
                    <a:pt x="266" y="39"/>
                    <a:pt x="266" y="38"/>
                  </a:cubicBezTo>
                  <a:cubicBezTo>
                    <a:pt x="266" y="38"/>
                    <a:pt x="266" y="37"/>
                    <a:pt x="266" y="37"/>
                  </a:cubicBezTo>
                  <a:cubicBezTo>
                    <a:pt x="266" y="37"/>
                    <a:pt x="267" y="37"/>
                    <a:pt x="267" y="36"/>
                  </a:cubicBezTo>
                  <a:cubicBezTo>
                    <a:pt x="267" y="36"/>
                    <a:pt x="267" y="36"/>
                    <a:pt x="267" y="35"/>
                  </a:cubicBezTo>
                  <a:cubicBezTo>
                    <a:pt x="267" y="35"/>
                    <a:pt x="267" y="35"/>
                    <a:pt x="267" y="35"/>
                  </a:cubicBezTo>
                  <a:cubicBezTo>
                    <a:pt x="267" y="35"/>
                    <a:pt x="267" y="35"/>
                    <a:pt x="267" y="35"/>
                  </a:cubicBezTo>
                  <a:cubicBezTo>
                    <a:pt x="268" y="34"/>
                    <a:pt x="269" y="35"/>
                    <a:pt x="269" y="36"/>
                  </a:cubicBezTo>
                  <a:cubicBezTo>
                    <a:pt x="269" y="36"/>
                    <a:pt x="269" y="37"/>
                    <a:pt x="269" y="37"/>
                  </a:cubicBezTo>
                  <a:cubicBezTo>
                    <a:pt x="269" y="37"/>
                    <a:pt x="269" y="37"/>
                    <a:pt x="269" y="37"/>
                  </a:cubicBezTo>
                  <a:cubicBezTo>
                    <a:pt x="269" y="37"/>
                    <a:pt x="269" y="37"/>
                    <a:pt x="269" y="37"/>
                  </a:cubicBezTo>
                  <a:cubicBezTo>
                    <a:pt x="270" y="37"/>
                    <a:pt x="270" y="36"/>
                    <a:pt x="270" y="36"/>
                  </a:cubicBezTo>
                  <a:cubicBezTo>
                    <a:pt x="270" y="35"/>
                    <a:pt x="270" y="35"/>
                    <a:pt x="271" y="35"/>
                  </a:cubicBezTo>
                  <a:cubicBezTo>
                    <a:pt x="271" y="35"/>
                    <a:pt x="271" y="36"/>
                    <a:pt x="271" y="36"/>
                  </a:cubicBezTo>
                  <a:cubicBezTo>
                    <a:pt x="271" y="36"/>
                    <a:pt x="271" y="37"/>
                    <a:pt x="271" y="37"/>
                  </a:cubicBezTo>
                  <a:cubicBezTo>
                    <a:pt x="271" y="37"/>
                    <a:pt x="271" y="37"/>
                    <a:pt x="271" y="37"/>
                  </a:cubicBezTo>
                  <a:cubicBezTo>
                    <a:pt x="271" y="37"/>
                    <a:pt x="272" y="37"/>
                    <a:pt x="272" y="37"/>
                  </a:cubicBezTo>
                  <a:cubicBezTo>
                    <a:pt x="272" y="37"/>
                    <a:pt x="272" y="36"/>
                    <a:pt x="272" y="36"/>
                  </a:cubicBezTo>
                  <a:cubicBezTo>
                    <a:pt x="272" y="35"/>
                    <a:pt x="273" y="35"/>
                    <a:pt x="273" y="35"/>
                  </a:cubicBezTo>
                  <a:cubicBezTo>
                    <a:pt x="274" y="35"/>
                    <a:pt x="274" y="36"/>
                    <a:pt x="274" y="36"/>
                  </a:cubicBezTo>
                  <a:cubicBezTo>
                    <a:pt x="274" y="37"/>
                    <a:pt x="273" y="37"/>
                    <a:pt x="274" y="38"/>
                  </a:cubicBezTo>
                  <a:cubicBezTo>
                    <a:pt x="274" y="38"/>
                    <a:pt x="274" y="38"/>
                    <a:pt x="274" y="38"/>
                  </a:cubicBezTo>
                  <a:cubicBezTo>
                    <a:pt x="274" y="38"/>
                    <a:pt x="274" y="39"/>
                    <a:pt x="274" y="39"/>
                  </a:cubicBezTo>
                  <a:cubicBezTo>
                    <a:pt x="274" y="39"/>
                    <a:pt x="274" y="39"/>
                    <a:pt x="274" y="39"/>
                  </a:cubicBezTo>
                  <a:cubicBezTo>
                    <a:pt x="275" y="40"/>
                    <a:pt x="275" y="41"/>
                    <a:pt x="275" y="42"/>
                  </a:cubicBezTo>
                  <a:cubicBezTo>
                    <a:pt x="275" y="42"/>
                    <a:pt x="275" y="42"/>
                    <a:pt x="275" y="42"/>
                  </a:cubicBezTo>
                  <a:cubicBezTo>
                    <a:pt x="275" y="42"/>
                    <a:pt x="275" y="42"/>
                    <a:pt x="275" y="42"/>
                  </a:cubicBezTo>
                  <a:cubicBezTo>
                    <a:pt x="275" y="42"/>
                    <a:pt x="275" y="42"/>
                    <a:pt x="275" y="42"/>
                  </a:cubicBezTo>
                  <a:close/>
                  <a:moveTo>
                    <a:pt x="275" y="42"/>
                  </a:moveTo>
                  <a:cubicBezTo>
                    <a:pt x="275" y="42"/>
                    <a:pt x="275" y="42"/>
                    <a:pt x="275" y="42"/>
                  </a:cubicBezTo>
                  <a:cubicBezTo>
                    <a:pt x="275" y="42"/>
                    <a:pt x="275" y="42"/>
                    <a:pt x="275" y="42"/>
                  </a:cubicBezTo>
                  <a:cubicBezTo>
                    <a:pt x="275" y="42"/>
                    <a:pt x="275" y="42"/>
                    <a:pt x="275" y="42"/>
                  </a:cubicBezTo>
                  <a:cubicBezTo>
                    <a:pt x="275" y="42"/>
                    <a:pt x="275" y="42"/>
                    <a:pt x="275" y="42"/>
                  </a:cubicBezTo>
                  <a:close/>
                  <a:moveTo>
                    <a:pt x="315" y="595"/>
                  </a:moveTo>
                  <a:cubicBezTo>
                    <a:pt x="317" y="595"/>
                    <a:pt x="317" y="593"/>
                    <a:pt x="318" y="592"/>
                  </a:cubicBezTo>
                  <a:cubicBezTo>
                    <a:pt x="318" y="590"/>
                    <a:pt x="318" y="589"/>
                    <a:pt x="318" y="587"/>
                  </a:cubicBezTo>
                  <a:cubicBezTo>
                    <a:pt x="319" y="586"/>
                    <a:pt x="320" y="584"/>
                    <a:pt x="320" y="582"/>
                  </a:cubicBezTo>
                  <a:cubicBezTo>
                    <a:pt x="320" y="581"/>
                    <a:pt x="320" y="581"/>
                    <a:pt x="320" y="580"/>
                  </a:cubicBezTo>
                  <a:cubicBezTo>
                    <a:pt x="320" y="579"/>
                    <a:pt x="322" y="579"/>
                    <a:pt x="323" y="579"/>
                  </a:cubicBezTo>
                  <a:cubicBezTo>
                    <a:pt x="324" y="578"/>
                    <a:pt x="324" y="575"/>
                    <a:pt x="326" y="573"/>
                  </a:cubicBezTo>
                  <a:cubicBezTo>
                    <a:pt x="326" y="572"/>
                    <a:pt x="327" y="571"/>
                    <a:pt x="328" y="570"/>
                  </a:cubicBezTo>
                  <a:cubicBezTo>
                    <a:pt x="328" y="570"/>
                    <a:pt x="328" y="569"/>
                    <a:pt x="328" y="569"/>
                  </a:cubicBezTo>
                  <a:cubicBezTo>
                    <a:pt x="328" y="567"/>
                    <a:pt x="330" y="566"/>
                    <a:pt x="330" y="564"/>
                  </a:cubicBezTo>
                  <a:cubicBezTo>
                    <a:pt x="330" y="563"/>
                    <a:pt x="330" y="561"/>
                    <a:pt x="331" y="561"/>
                  </a:cubicBezTo>
                  <a:cubicBezTo>
                    <a:pt x="331" y="562"/>
                    <a:pt x="332" y="563"/>
                    <a:pt x="333" y="562"/>
                  </a:cubicBezTo>
                  <a:cubicBezTo>
                    <a:pt x="333" y="562"/>
                    <a:pt x="333" y="562"/>
                    <a:pt x="333" y="562"/>
                  </a:cubicBezTo>
                  <a:cubicBezTo>
                    <a:pt x="334" y="562"/>
                    <a:pt x="334" y="561"/>
                    <a:pt x="334" y="561"/>
                  </a:cubicBezTo>
                  <a:cubicBezTo>
                    <a:pt x="334" y="559"/>
                    <a:pt x="334" y="558"/>
                    <a:pt x="334" y="556"/>
                  </a:cubicBezTo>
                  <a:cubicBezTo>
                    <a:pt x="334" y="555"/>
                    <a:pt x="334" y="554"/>
                    <a:pt x="333" y="554"/>
                  </a:cubicBezTo>
                  <a:cubicBezTo>
                    <a:pt x="333" y="553"/>
                    <a:pt x="332" y="552"/>
                    <a:pt x="331" y="551"/>
                  </a:cubicBezTo>
                  <a:cubicBezTo>
                    <a:pt x="331" y="550"/>
                    <a:pt x="331" y="549"/>
                    <a:pt x="331" y="548"/>
                  </a:cubicBezTo>
                  <a:cubicBezTo>
                    <a:pt x="332" y="547"/>
                    <a:pt x="331" y="545"/>
                    <a:pt x="330" y="545"/>
                  </a:cubicBezTo>
                  <a:cubicBezTo>
                    <a:pt x="330" y="545"/>
                    <a:pt x="330" y="545"/>
                    <a:pt x="329" y="545"/>
                  </a:cubicBezTo>
                  <a:cubicBezTo>
                    <a:pt x="328" y="545"/>
                    <a:pt x="326" y="545"/>
                    <a:pt x="326" y="546"/>
                  </a:cubicBezTo>
                  <a:cubicBezTo>
                    <a:pt x="326" y="547"/>
                    <a:pt x="326" y="548"/>
                    <a:pt x="326" y="548"/>
                  </a:cubicBezTo>
                  <a:cubicBezTo>
                    <a:pt x="326" y="549"/>
                    <a:pt x="326" y="550"/>
                    <a:pt x="326" y="550"/>
                  </a:cubicBezTo>
                  <a:cubicBezTo>
                    <a:pt x="325" y="550"/>
                    <a:pt x="325" y="550"/>
                    <a:pt x="325" y="550"/>
                  </a:cubicBezTo>
                  <a:cubicBezTo>
                    <a:pt x="324" y="550"/>
                    <a:pt x="324" y="551"/>
                    <a:pt x="324" y="551"/>
                  </a:cubicBezTo>
                  <a:cubicBezTo>
                    <a:pt x="323" y="551"/>
                    <a:pt x="323" y="552"/>
                    <a:pt x="322" y="552"/>
                  </a:cubicBezTo>
                  <a:cubicBezTo>
                    <a:pt x="321" y="552"/>
                    <a:pt x="320" y="552"/>
                    <a:pt x="320" y="553"/>
                  </a:cubicBezTo>
                  <a:cubicBezTo>
                    <a:pt x="320" y="554"/>
                    <a:pt x="321" y="555"/>
                    <a:pt x="321" y="555"/>
                  </a:cubicBezTo>
                  <a:cubicBezTo>
                    <a:pt x="320" y="555"/>
                    <a:pt x="320" y="555"/>
                    <a:pt x="320" y="555"/>
                  </a:cubicBezTo>
                  <a:cubicBezTo>
                    <a:pt x="319" y="555"/>
                    <a:pt x="319" y="557"/>
                    <a:pt x="319" y="558"/>
                  </a:cubicBezTo>
                  <a:cubicBezTo>
                    <a:pt x="317" y="557"/>
                    <a:pt x="316" y="558"/>
                    <a:pt x="316" y="559"/>
                  </a:cubicBezTo>
                  <a:cubicBezTo>
                    <a:pt x="316" y="560"/>
                    <a:pt x="315" y="560"/>
                    <a:pt x="315" y="560"/>
                  </a:cubicBezTo>
                  <a:cubicBezTo>
                    <a:pt x="315" y="560"/>
                    <a:pt x="315" y="560"/>
                    <a:pt x="314" y="560"/>
                  </a:cubicBezTo>
                  <a:cubicBezTo>
                    <a:pt x="314" y="559"/>
                    <a:pt x="313" y="559"/>
                    <a:pt x="312" y="560"/>
                  </a:cubicBezTo>
                  <a:cubicBezTo>
                    <a:pt x="312" y="560"/>
                    <a:pt x="312" y="561"/>
                    <a:pt x="312" y="561"/>
                  </a:cubicBezTo>
                  <a:cubicBezTo>
                    <a:pt x="312" y="562"/>
                    <a:pt x="312" y="563"/>
                    <a:pt x="311" y="563"/>
                  </a:cubicBezTo>
                  <a:cubicBezTo>
                    <a:pt x="311" y="563"/>
                    <a:pt x="310" y="563"/>
                    <a:pt x="310" y="562"/>
                  </a:cubicBezTo>
                  <a:cubicBezTo>
                    <a:pt x="309" y="562"/>
                    <a:pt x="309" y="561"/>
                    <a:pt x="308" y="562"/>
                  </a:cubicBezTo>
                  <a:cubicBezTo>
                    <a:pt x="308" y="562"/>
                    <a:pt x="308" y="562"/>
                    <a:pt x="308" y="562"/>
                  </a:cubicBezTo>
                  <a:cubicBezTo>
                    <a:pt x="307" y="563"/>
                    <a:pt x="306" y="563"/>
                    <a:pt x="304" y="562"/>
                  </a:cubicBezTo>
                  <a:cubicBezTo>
                    <a:pt x="303" y="562"/>
                    <a:pt x="302" y="562"/>
                    <a:pt x="301" y="564"/>
                  </a:cubicBezTo>
                  <a:cubicBezTo>
                    <a:pt x="301" y="564"/>
                    <a:pt x="301" y="564"/>
                    <a:pt x="301" y="564"/>
                  </a:cubicBezTo>
                  <a:cubicBezTo>
                    <a:pt x="300" y="564"/>
                    <a:pt x="300" y="564"/>
                    <a:pt x="300" y="564"/>
                  </a:cubicBezTo>
                  <a:cubicBezTo>
                    <a:pt x="299" y="565"/>
                    <a:pt x="299" y="565"/>
                    <a:pt x="299" y="565"/>
                  </a:cubicBezTo>
                  <a:cubicBezTo>
                    <a:pt x="298" y="566"/>
                    <a:pt x="298" y="567"/>
                    <a:pt x="297" y="568"/>
                  </a:cubicBezTo>
                  <a:cubicBezTo>
                    <a:pt x="297" y="569"/>
                    <a:pt x="297" y="570"/>
                    <a:pt x="297" y="570"/>
                  </a:cubicBezTo>
                  <a:cubicBezTo>
                    <a:pt x="297" y="571"/>
                    <a:pt x="297" y="571"/>
                    <a:pt x="297" y="572"/>
                  </a:cubicBezTo>
                  <a:cubicBezTo>
                    <a:pt x="297" y="572"/>
                    <a:pt x="298" y="572"/>
                    <a:pt x="298" y="573"/>
                  </a:cubicBezTo>
                  <a:cubicBezTo>
                    <a:pt x="298" y="573"/>
                    <a:pt x="299" y="574"/>
                    <a:pt x="299" y="575"/>
                  </a:cubicBezTo>
                  <a:cubicBezTo>
                    <a:pt x="300" y="575"/>
                    <a:pt x="300" y="576"/>
                    <a:pt x="300" y="576"/>
                  </a:cubicBezTo>
                  <a:cubicBezTo>
                    <a:pt x="300" y="576"/>
                    <a:pt x="300" y="577"/>
                    <a:pt x="299" y="577"/>
                  </a:cubicBezTo>
                  <a:cubicBezTo>
                    <a:pt x="299" y="578"/>
                    <a:pt x="300" y="580"/>
                    <a:pt x="299" y="581"/>
                  </a:cubicBezTo>
                  <a:cubicBezTo>
                    <a:pt x="298" y="582"/>
                    <a:pt x="298" y="582"/>
                    <a:pt x="298" y="582"/>
                  </a:cubicBezTo>
                  <a:cubicBezTo>
                    <a:pt x="297" y="583"/>
                    <a:pt x="297" y="583"/>
                    <a:pt x="297" y="584"/>
                  </a:cubicBezTo>
                  <a:cubicBezTo>
                    <a:pt x="296" y="585"/>
                    <a:pt x="296" y="585"/>
                    <a:pt x="295" y="585"/>
                  </a:cubicBezTo>
                  <a:cubicBezTo>
                    <a:pt x="294" y="585"/>
                    <a:pt x="294" y="585"/>
                    <a:pt x="293" y="586"/>
                  </a:cubicBezTo>
                  <a:cubicBezTo>
                    <a:pt x="293" y="586"/>
                    <a:pt x="292" y="587"/>
                    <a:pt x="292" y="588"/>
                  </a:cubicBezTo>
                  <a:cubicBezTo>
                    <a:pt x="292" y="589"/>
                    <a:pt x="293" y="590"/>
                    <a:pt x="294" y="590"/>
                  </a:cubicBezTo>
                  <a:cubicBezTo>
                    <a:pt x="295" y="591"/>
                    <a:pt x="295" y="591"/>
                    <a:pt x="295" y="591"/>
                  </a:cubicBezTo>
                  <a:cubicBezTo>
                    <a:pt x="295" y="591"/>
                    <a:pt x="295" y="592"/>
                    <a:pt x="295" y="592"/>
                  </a:cubicBezTo>
                  <a:cubicBezTo>
                    <a:pt x="295" y="592"/>
                    <a:pt x="295" y="593"/>
                    <a:pt x="295" y="593"/>
                  </a:cubicBezTo>
                  <a:cubicBezTo>
                    <a:pt x="295" y="593"/>
                    <a:pt x="295" y="594"/>
                    <a:pt x="295" y="594"/>
                  </a:cubicBezTo>
                  <a:cubicBezTo>
                    <a:pt x="296" y="595"/>
                    <a:pt x="296" y="595"/>
                    <a:pt x="296" y="596"/>
                  </a:cubicBezTo>
                  <a:cubicBezTo>
                    <a:pt x="296" y="597"/>
                    <a:pt x="298" y="597"/>
                    <a:pt x="299" y="598"/>
                  </a:cubicBezTo>
                  <a:cubicBezTo>
                    <a:pt x="300" y="598"/>
                    <a:pt x="301" y="598"/>
                    <a:pt x="302" y="599"/>
                  </a:cubicBezTo>
                  <a:cubicBezTo>
                    <a:pt x="303" y="599"/>
                    <a:pt x="304" y="600"/>
                    <a:pt x="305" y="599"/>
                  </a:cubicBezTo>
                  <a:cubicBezTo>
                    <a:pt x="305" y="599"/>
                    <a:pt x="305" y="599"/>
                    <a:pt x="305" y="599"/>
                  </a:cubicBezTo>
                  <a:cubicBezTo>
                    <a:pt x="306" y="599"/>
                    <a:pt x="306" y="599"/>
                    <a:pt x="306" y="599"/>
                  </a:cubicBezTo>
                  <a:cubicBezTo>
                    <a:pt x="307" y="599"/>
                    <a:pt x="307" y="599"/>
                    <a:pt x="308" y="599"/>
                  </a:cubicBezTo>
                  <a:cubicBezTo>
                    <a:pt x="308" y="599"/>
                    <a:pt x="309" y="599"/>
                    <a:pt x="309" y="599"/>
                  </a:cubicBezTo>
                  <a:cubicBezTo>
                    <a:pt x="310" y="599"/>
                    <a:pt x="310" y="599"/>
                    <a:pt x="310" y="598"/>
                  </a:cubicBezTo>
                  <a:cubicBezTo>
                    <a:pt x="311" y="598"/>
                    <a:pt x="313" y="597"/>
                    <a:pt x="313" y="597"/>
                  </a:cubicBezTo>
                  <a:cubicBezTo>
                    <a:pt x="314" y="596"/>
                    <a:pt x="315" y="595"/>
                    <a:pt x="315" y="595"/>
                  </a:cubicBezTo>
                  <a:close/>
                  <a:moveTo>
                    <a:pt x="503" y="415"/>
                  </a:moveTo>
                  <a:cubicBezTo>
                    <a:pt x="503" y="416"/>
                    <a:pt x="503" y="416"/>
                    <a:pt x="503" y="417"/>
                  </a:cubicBezTo>
                  <a:cubicBezTo>
                    <a:pt x="503" y="418"/>
                    <a:pt x="504" y="418"/>
                    <a:pt x="505" y="418"/>
                  </a:cubicBezTo>
                  <a:cubicBezTo>
                    <a:pt x="506" y="419"/>
                    <a:pt x="507" y="419"/>
                    <a:pt x="508" y="419"/>
                  </a:cubicBezTo>
                  <a:cubicBezTo>
                    <a:pt x="510" y="418"/>
                    <a:pt x="512" y="417"/>
                    <a:pt x="513" y="415"/>
                  </a:cubicBezTo>
                  <a:cubicBezTo>
                    <a:pt x="514" y="414"/>
                    <a:pt x="514" y="412"/>
                    <a:pt x="514" y="410"/>
                  </a:cubicBezTo>
                  <a:cubicBezTo>
                    <a:pt x="514" y="406"/>
                    <a:pt x="512" y="403"/>
                    <a:pt x="510" y="401"/>
                  </a:cubicBezTo>
                  <a:cubicBezTo>
                    <a:pt x="508" y="399"/>
                    <a:pt x="505" y="398"/>
                    <a:pt x="503" y="399"/>
                  </a:cubicBezTo>
                  <a:cubicBezTo>
                    <a:pt x="503" y="399"/>
                    <a:pt x="503" y="400"/>
                    <a:pt x="503" y="400"/>
                  </a:cubicBezTo>
                  <a:cubicBezTo>
                    <a:pt x="503" y="400"/>
                    <a:pt x="503" y="400"/>
                    <a:pt x="503" y="401"/>
                  </a:cubicBezTo>
                  <a:cubicBezTo>
                    <a:pt x="503" y="404"/>
                    <a:pt x="503" y="406"/>
                    <a:pt x="503" y="409"/>
                  </a:cubicBezTo>
                  <a:cubicBezTo>
                    <a:pt x="503" y="411"/>
                    <a:pt x="503" y="412"/>
                    <a:pt x="503" y="413"/>
                  </a:cubicBezTo>
                  <a:cubicBezTo>
                    <a:pt x="503" y="414"/>
                    <a:pt x="503" y="415"/>
                    <a:pt x="503" y="415"/>
                  </a:cubicBezTo>
                  <a:close/>
                  <a:moveTo>
                    <a:pt x="277" y="38"/>
                  </a:moveTo>
                  <a:cubicBezTo>
                    <a:pt x="278" y="38"/>
                    <a:pt x="278" y="39"/>
                    <a:pt x="278" y="39"/>
                  </a:cubicBezTo>
                  <a:cubicBezTo>
                    <a:pt x="279" y="39"/>
                    <a:pt x="279" y="39"/>
                    <a:pt x="280" y="39"/>
                  </a:cubicBezTo>
                  <a:cubicBezTo>
                    <a:pt x="281" y="39"/>
                    <a:pt x="282" y="38"/>
                    <a:pt x="283" y="38"/>
                  </a:cubicBezTo>
                  <a:cubicBezTo>
                    <a:pt x="284" y="38"/>
                    <a:pt x="284" y="38"/>
                    <a:pt x="284" y="37"/>
                  </a:cubicBezTo>
                  <a:cubicBezTo>
                    <a:pt x="284" y="37"/>
                    <a:pt x="284" y="37"/>
                    <a:pt x="284" y="36"/>
                  </a:cubicBezTo>
                  <a:cubicBezTo>
                    <a:pt x="284" y="36"/>
                    <a:pt x="283" y="37"/>
                    <a:pt x="282" y="37"/>
                  </a:cubicBezTo>
                  <a:cubicBezTo>
                    <a:pt x="282" y="37"/>
                    <a:pt x="282" y="36"/>
                    <a:pt x="282" y="36"/>
                  </a:cubicBezTo>
                  <a:cubicBezTo>
                    <a:pt x="281" y="36"/>
                    <a:pt x="280" y="36"/>
                    <a:pt x="280" y="36"/>
                  </a:cubicBezTo>
                  <a:cubicBezTo>
                    <a:pt x="280" y="36"/>
                    <a:pt x="280" y="36"/>
                    <a:pt x="279" y="35"/>
                  </a:cubicBezTo>
                  <a:cubicBezTo>
                    <a:pt x="279" y="35"/>
                    <a:pt x="279" y="35"/>
                    <a:pt x="278" y="35"/>
                  </a:cubicBezTo>
                  <a:cubicBezTo>
                    <a:pt x="278" y="35"/>
                    <a:pt x="278" y="35"/>
                    <a:pt x="278" y="36"/>
                  </a:cubicBezTo>
                  <a:cubicBezTo>
                    <a:pt x="278" y="36"/>
                    <a:pt x="277" y="35"/>
                    <a:pt x="277" y="35"/>
                  </a:cubicBezTo>
                  <a:cubicBezTo>
                    <a:pt x="276" y="35"/>
                    <a:pt x="276" y="35"/>
                    <a:pt x="276" y="36"/>
                  </a:cubicBezTo>
                  <a:cubicBezTo>
                    <a:pt x="275" y="37"/>
                    <a:pt x="276" y="37"/>
                    <a:pt x="276" y="38"/>
                  </a:cubicBezTo>
                  <a:cubicBezTo>
                    <a:pt x="276" y="38"/>
                    <a:pt x="275" y="39"/>
                    <a:pt x="275" y="39"/>
                  </a:cubicBezTo>
                  <a:cubicBezTo>
                    <a:pt x="275" y="40"/>
                    <a:pt x="275" y="41"/>
                    <a:pt x="275" y="42"/>
                  </a:cubicBezTo>
                  <a:cubicBezTo>
                    <a:pt x="275" y="41"/>
                    <a:pt x="276" y="41"/>
                    <a:pt x="276" y="41"/>
                  </a:cubicBezTo>
                  <a:cubicBezTo>
                    <a:pt x="276" y="40"/>
                    <a:pt x="276" y="40"/>
                    <a:pt x="276" y="39"/>
                  </a:cubicBezTo>
                  <a:cubicBezTo>
                    <a:pt x="276" y="39"/>
                    <a:pt x="276" y="39"/>
                    <a:pt x="276" y="39"/>
                  </a:cubicBezTo>
                  <a:cubicBezTo>
                    <a:pt x="276" y="39"/>
                    <a:pt x="276" y="38"/>
                    <a:pt x="276" y="38"/>
                  </a:cubicBezTo>
                  <a:cubicBezTo>
                    <a:pt x="276" y="38"/>
                    <a:pt x="277" y="38"/>
                    <a:pt x="277" y="38"/>
                  </a:cubicBezTo>
                  <a:close/>
                  <a:moveTo>
                    <a:pt x="257" y="208"/>
                  </a:moveTo>
                  <a:cubicBezTo>
                    <a:pt x="258" y="208"/>
                    <a:pt x="258" y="208"/>
                    <a:pt x="258" y="208"/>
                  </a:cubicBezTo>
                  <a:cubicBezTo>
                    <a:pt x="258" y="208"/>
                    <a:pt x="258" y="208"/>
                    <a:pt x="258" y="208"/>
                  </a:cubicBezTo>
                  <a:cubicBezTo>
                    <a:pt x="258" y="208"/>
                    <a:pt x="258" y="208"/>
                    <a:pt x="257" y="208"/>
                  </a:cubicBezTo>
                  <a:cubicBezTo>
                    <a:pt x="257" y="208"/>
                    <a:pt x="257" y="208"/>
                    <a:pt x="257" y="208"/>
                  </a:cubicBezTo>
                  <a:close/>
                  <a:moveTo>
                    <a:pt x="254" y="17"/>
                  </a:moveTo>
                  <a:cubicBezTo>
                    <a:pt x="254" y="17"/>
                    <a:pt x="255" y="17"/>
                    <a:pt x="255" y="16"/>
                  </a:cubicBezTo>
                  <a:cubicBezTo>
                    <a:pt x="255" y="17"/>
                    <a:pt x="254" y="17"/>
                    <a:pt x="254" y="17"/>
                  </a:cubicBezTo>
                  <a:close/>
                  <a:moveTo>
                    <a:pt x="559" y="322"/>
                  </a:moveTo>
                  <a:cubicBezTo>
                    <a:pt x="561" y="325"/>
                    <a:pt x="562" y="327"/>
                    <a:pt x="562" y="330"/>
                  </a:cubicBezTo>
                  <a:cubicBezTo>
                    <a:pt x="561" y="332"/>
                    <a:pt x="560" y="333"/>
                    <a:pt x="560" y="335"/>
                  </a:cubicBezTo>
                  <a:cubicBezTo>
                    <a:pt x="564" y="334"/>
                    <a:pt x="567" y="330"/>
                    <a:pt x="567" y="326"/>
                  </a:cubicBezTo>
                  <a:cubicBezTo>
                    <a:pt x="567" y="324"/>
                    <a:pt x="567" y="321"/>
                    <a:pt x="569" y="321"/>
                  </a:cubicBezTo>
                  <a:cubicBezTo>
                    <a:pt x="570" y="325"/>
                    <a:pt x="572" y="329"/>
                    <a:pt x="575" y="333"/>
                  </a:cubicBezTo>
                  <a:cubicBezTo>
                    <a:pt x="576" y="333"/>
                    <a:pt x="577" y="334"/>
                    <a:pt x="577" y="335"/>
                  </a:cubicBezTo>
                  <a:cubicBezTo>
                    <a:pt x="577" y="336"/>
                    <a:pt x="577" y="337"/>
                    <a:pt x="578" y="338"/>
                  </a:cubicBezTo>
                  <a:cubicBezTo>
                    <a:pt x="578" y="341"/>
                    <a:pt x="579" y="343"/>
                    <a:pt x="580" y="345"/>
                  </a:cubicBezTo>
                  <a:cubicBezTo>
                    <a:pt x="584" y="353"/>
                    <a:pt x="583" y="361"/>
                    <a:pt x="582" y="370"/>
                  </a:cubicBezTo>
                  <a:cubicBezTo>
                    <a:pt x="584" y="370"/>
                    <a:pt x="585" y="369"/>
                    <a:pt x="586" y="368"/>
                  </a:cubicBezTo>
                  <a:cubicBezTo>
                    <a:pt x="585" y="370"/>
                    <a:pt x="588" y="372"/>
                    <a:pt x="590" y="373"/>
                  </a:cubicBezTo>
                  <a:cubicBezTo>
                    <a:pt x="595" y="378"/>
                    <a:pt x="593" y="387"/>
                    <a:pt x="598" y="390"/>
                  </a:cubicBezTo>
                  <a:cubicBezTo>
                    <a:pt x="600" y="391"/>
                    <a:pt x="601" y="391"/>
                    <a:pt x="603" y="391"/>
                  </a:cubicBezTo>
                  <a:cubicBezTo>
                    <a:pt x="604" y="391"/>
                    <a:pt x="605" y="392"/>
                    <a:pt x="606" y="391"/>
                  </a:cubicBezTo>
                  <a:cubicBezTo>
                    <a:pt x="607" y="391"/>
                    <a:pt x="608" y="389"/>
                    <a:pt x="607" y="388"/>
                  </a:cubicBezTo>
                  <a:cubicBezTo>
                    <a:pt x="607" y="387"/>
                    <a:pt x="605" y="387"/>
                    <a:pt x="603" y="386"/>
                  </a:cubicBezTo>
                  <a:cubicBezTo>
                    <a:pt x="601" y="385"/>
                    <a:pt x="603" y="382"/>
                    <a:pt x="603" y="379"/>
                  </a:cubicBezTo>
                  <a:cubicBezTo>
                    <a:pt x="604" y="374"/>
                    <a:pt x="599" y="370"/>
                    <a:pt x="595" y="370"/>
                  </a:cubicBezTo>
                  <a:cubicBezTo>
                    <a:pt x="595" y="369"/>
                    <a:pt x="595" y="368"/>
                    <a:pt x="594" y="368"/>
                  </a:cubicBezTo>
                  <a:cubicBezTo>
                    <a:pt x="593" y="367"/>
                    <a:pt x="592" y="368"/>
                    <a:pt x="591" y="369"/>
                  </a:cubicBezTo>
                  <a:cubicBezTo>
                    <a:pt x="591" y="366"/>
                    <a:pt x="590" y="363"/>
                    <a:pt x="590" y="360"/>
                  </a:cubicBezTo>
                  <a:cubicBezTo>
                    <a:pt x="588" y="361"/>
                    <a:pt x="587" y="361"/>
                    <a:pt x="586" y="362"/>
                  </a:cubicBezTo>
                  <a:cubicBezTo>
                    <a:pt x="584" y="353"/>
                    <a:pt x="583" y="344"/>
                    <a:pt x="584" y="335"/>
                  </a:cubicBezTo>
                  <a:cubicBezTo>
                    <a:pt x="584" y="334"/>
                    <a:pt x="584" y="334"/>
                    <a:pt x="585" y="333"/>
                  </a:cubicBezTo>
                  <a:cubicBezTo>
                    <a:pt x="586" y="332"/>
                    <a:pt x="587" y="334"/>
                    <a:pt x="588" y="335"/>
                  </a:cubicBezTo>
                  <a:cubicBezTo>
                    <a:pt x="588" y="336"/>
                    <a:pt x="588" y="337"/>
                    <a:pt x="589" y="338"/>
                  </a:cubicBezTo>
                  <a:cubicBezTo>
                    <a:pt x="590" y="337"/>
                    <a:pt x="592" y="337"/>
                    <a:pt x="593" y="337"/>
                  </a:cubicBezTo>
                  <a:cubicBezTo>
                    <a:pt x="594" y="338"/>
                    <a:pt x="595" y="339"/>
                    <a:pt x="595" y="341"/>
                  </a:cubicBezTo>
                  <a:cubicBezTo>
                    <a:pt x="596" y="340"/>
                    <a:pt x="598" y="339"/>
                    <a:pt x="599" y="338"/>
                  </a:cubicBezTo>
                  <a:cubicBezTo>
                    <a:pt x="598" y="341"/>
                    <a:pt x="602" y="343"/>
                    <a:pt x="604" y="341"/>
                  </a:cubicBezTo>
                  <a:cubicBezTo>
                    <a:pt x="604" y="344"/>
                    <a:pt x="604" y="347"/>
                    <a:pt x="605" y="349"/>
                  </a:cubicBezTo>
                  <a:cubicBezTo>
                    <a:pt x="606" y="350"/>
                    <a:pt x="608" y="349"/>
                    <a:pt x="608" y="347"/>
                  </a:cubicBezTo>
                  <a:cubicBezTo>
                    <a:pt x="609" y="346"/>
                    <a:pt x="609" y="344"/>
                    <a:pt x="609" y="343"/>
                  </a:cubicBezTo>
                  <a:cubicBezTo>
                    <a:pt x="609" y="339"/>
                    <a:pt x="610" y="335"/>
                    <a:pt x="611" y="332"/>
                  </a:cubicBezTo>
                  <a:cubicBezTo>
                    <a:pt x="613" y="326"/>
                    <a:pt x="614" y="320"/>
                    <a:pt x="613" y="315"/>
                  </a:cubicBezTo>
                  <a:cubicBezTo>
                    <a:pt x="612" y="313"/>
                    <a:pt x="611" y="310"/>
                    <a:pt x="611" y="308"/>
                  </a:cubicBezTo>
                  <a:cubicBezTo>
                    <a:pt x="611" y="307"/>
                    <a:pt x="610" y="306"/>
                    <a:pt x="609" y="305"/>
                  </a:cubicBezTo>
                  <a:cubicBezTo>
                    <a:pt x="608" y="304"/>
                    <a:pt x="608" y="304"/>
                    <a:pt x="608" y="304"/>
                  </a:cubicBezTo>
                  <a:cubicBezTo>
                    <a:pt x="608" y="303"/>
                    <a:pt x="608" y="303"/>
                    <a:pt x="607" y="302"/>
                  </a:cubicBezTo>
                  <a:cubicBezTo>
                    <a:pt x="607" y="301"/>
                    <a:pt x="606" y="300"/>
                    <a:pt x="605" y="300"/>
                  </a:cubicBezTo>
                  <a:cubicBezTo>
                    <a:pt x="604" y="299"/>
                    <a:pt x="602" y="299"/>
                    <a:pt x="601" y="299"/>
                  </a:cubicBezTo>
                  <a:cubicBezTo>
                    <a:pt x="600" y="299"/>
                    <a:pt x="599" y="299"/>
                    <a:pt x="598" y="298"/>
                  </a:cubicBezTo>
                  <a:cubicBezTo>
                    <a:pt x="597" y="298"/>
                    <a:pt x="597" y="298"/>
                    <a:pt x="597" y="297"/>
                  </a:cubicBezTo>
                  <a:cubicBezTo>
                    <a:pt x="597" y="297"/>
                    <a:pt x="597" y="296"/>
                    <a:pt x="596" y="296"/>
                  </a:cubicBezTo>
                  <a:cubicBezTo>
                    <a:pt x="596" y="294"/>
                    <a:pt x="594" y="292"/>
                    <a:pt x="593" y="290"/>
                  </a:cubicBezTo>
                  <a:cubicBezTo>
                    <a:pt x="592" y="286"/>
                    <a:pt x="593" y="281"/>
                    <a:pt x="593" y="277"/>
                  </a:cubicBezTo>
                  <a:cubicBezTo>
                    <a:pt x="593" y="276"/>
                    <a:pt x="593" y="275"/>
                    <a:pt x="593" y="274"/>
                  </a:cubicBezTo>
                  <a:cubicBezTo>
                    <a:pt x="594" y="273"/>
                    <a:pt x="594" y="273"/>
                    <a:pt x="595" y="272"/>
                  </a:cubicBezTo>
                  <a:cubicBezTo>
                    <a:pt x="595" y="272"/>
                    <a:pt x="595" y="271"/>
                    <a:pt x="595" y="271"/>
                  </a:cubicBezTo>
                  <a:cubicBezTo>
                    <a:pt x="596" y="269"/>
                    <a:pt x="598" y="267"/>
                    <a:pt x="601" y="267"/>
                  </a:cubicBezTo>
                  <a:cubicBezTo>
                    <a:pt x="601" y="267"/>
                    <a:pt x="601" y="268"/>
                    <a:pt x="601" y="269"/>
                  </a:cubicBezTo>
                  <a:cubicBezTo>
                    <a:pt x="601" y="270"/>
                    <a:pt x="601" y="270"/>
                    <a:pt x="601" y="271"/>
                  </a:cubicBezTo>
                  <a:cubicBezTo>
                    <a:pt x="601" y="272"/>
                    <a:pt x="602" y="272"/>
                    <a:pt x="602" y="272"/>
                  </a:cubicBezTo>
                  <a:cubicBezTo>
                    <a:pt x="603" y="272"/>
                    <a:pt x="604" y="271"/>
                    <a:pt x="604" y="270"/>
                  </a:cubicBezTo>
                  <a:cubicBezTo>
                    <a:pt x="604" y="268"/>
                    <a:pt x="602" y="266"/>
                    <a:pt x="603" y="264"/>
                  </a:cubicBezTo>
                  <a:cubicBezTo>
                    <a:pt x="603" y="263"/>
                    <a:pt x="604" y="263"/>
                    <a:pt x="604" y="262"/>
                  </a:cubicBezTo>
                  <a:cubicBezTo>
                    <a:pt x="604" y="261"/>
                    <a:pt x="604" y="261"/>
                    <a:pt x="604" y="260"/>
                  </a:cubicBezTo>
                  <a:cubicBezTo>
                    <a:pt x="604" y="259"/>
                    <a:pt x="605" y="257"/>
                    <a:pt x="605" y="256"/>
                  </a:cubicBezTo>
                  <a:cubicBezTo>
                    <a:pt x="605" y="255"/>
                    <a:pt x="604" y="254"/>
                    <a:pt x="605" y="253"/>
                  </a:cubicBezTo>
                  <a:cubicBezTo>
                    <a:pt x="605" y="253"/>
                    <a:pt x="605" y="252"/>
                    <a:pt x="606" y="252"/>
                  </a:cubicBezTo>
                  <a:cubicBezTo>
                    <a:pt x="606" y="251"/>
                    <a:pt x="606" y="250"/>
                    <a:pt x="606" y="250"/>
                  </a:cubicBezTo>
                  <a:cubicBezTo>
                    <a:pt x="607" y="249"/>
                    <a:pt x="607" y="249"/>
                    <a:pt x="607" y="249"/>
                  </a:cubicBezTo>
                  <a:cubicBezTo>
                    <a:pt x="608" y="248"/>
                    <a:pt x="608" y="246"/>
                    <a:pt x="608" y="245"/>
                  </a:cubicBezTo>
                  <a:cubicBezTo>
                    <a:pt x="609" y="244"/>
                    <a:pt x="609" y="244"/>
                    <a:pt x="610" y="243"/>
                  </a:cubicBezTo>
                  <a:cubicBezTo>
                    <a:pt x="610" y="243"/>
                    <a:pt x="610" y="242"/>
                    <a:pt x="610" y="241"/>
                  </a:cubicBezTo>
                  <a:cubicBezTo>
                    <a:pt x="610" y="237"/>
                    <a:pt x="610" y="232"/>
                    <a:pt x="610" y="227"/>
                  </a:cubicBezTo>
                  <a:cubicBezTo>
                    <a:pt x="610" y="226"/>
                    <a:pt x="610" y="225"/>
                    <a:pt x="609" y="224"/>
                  </a:cubicBezTo>
                  <a:cubicBezTo>
                    <a:pt x="609" y="222"/>
                    <a:pt x="609" y="220"/>
                    <a:pt x="609" y="218"/>
                  </a:cubicBezTo>
                  <a:cubicBezTo>
                    <a:pt x="608" y="217"/>
                    <a:pt x="608" y="216"/>
                    <a:pt x="608" y="216"/>
                  </a:cubicBezTo>
                  <a:cubicBezTo>
                    <a:pt x="608" y="214"/>
                    <a:pt x="608" y="212"/>
                    <a:pt x="607" y="210"/>
                  </a:cubicBezTo>
                  <a:cubicBezTo>
                    <a:pt x="607" y="208"/>
                    <a:pt x="605" y="206"/>
                    <a:pt x="605" y="204"/>
                  </a:cubicBezTo>
                  <a:cubicBezTo>
                    <a:pt x="604" y="203"/>
                    <a:pt x="605" y="202"/>
                    <a:pt x="605" y="201"/>
                  </a:cubicBezTo>
                  <a:cubicBezTo>
                    <a:pt x="604" y="200"/>
                    <a:pt x="604" y="199"/>
                    <a:pt x="604" y="198"/>
                  </a:cubicBezTo>
                  <a:cubicBezTo>
                    <a:pt x="603" y="196"/>
                    <a:pt x="602" y="194"/>
                    <a:pt x="602" y="192"/>
                  </a:cubicBezTo>
                  <a:cubicBezTo>
                    <a:pt x="602" y="192"/>
                    <a:pt x="602" y="192"/>
                    <a:pt x="601" y="192"/>
                  </a:cubicBezTo>
                  <a:cubicBezTo>
                    <a:pt x="601" y="192"/>
                    <a:pt x="600" y="192"/>
                    <a:pt x="600" y="193"/>
                  </a:cubicBezTo>
                  <a:cubicBezTo>
                    <a:pt x="600" y="193"/>
                    <a:pt x="600" y="194"/>
                    <a:pt x="599" y="194"/>
                  </a:cubicBezTo>
                  <a:cubicBezTo>
                    <a:pt x="599" y="194"/>
                    <a:pt x="598" y="193"/>
                    <a:pt x="597" y="192"/>
                  </a:cubicBezTo>
                  <a:cubicBezTo>
                    <a:pt x="597" y="191"/>
                    <a:pt x="597" y="190"/>
                    <a:pt x="597" y="189"/>
                  </a:cubicBezTo>
                  <a:cubicBezTo>
                    <a:pt x="597" y="188"/>
                    <a:pt x="597" y="187"/>
                    <a:pt x="597" y="186"/>
                  </a:cubicBezTo>
                  <a:cubicBezTo>
                    <a:pt x="596" y="185"/>
                    <a:pt x="595" y="184"/>
                    <a:pt x="594" y="185"/>
                  </a:cubicBezTo>
                  <a:cubicBezTo>
                    <a:pt x="593" y="185"/>
                    <a:pt x="593" y="186"/>
                    <a:pt x="592" y="185"/>
                  </a:cubicBezTo>
                  <a:cubicBezTo>
                    <a:pt x="592" y="185"/>
                    <a:pt x="592" y="185"/>
                    <a:pt x="592" y="185"/>
                  </a:cubicBezTo>
                  <a:cubicBezTo>
                    <a:pt x="592" y="183"/>
                    <a:pt x="594" y="182"/>
                    <a:pt x="594" y="181"/>
                  </a:cubicBezTo>
                  <a:cubicBezTo>
                    <a:pt x="594" y="180"/>
                    <a:pt x="592" y="179"/>
                    <a:pt x="591" y="179"/>
                  </a:cubicBezTo>
                  <a:cubicBezTo>
                    <a:pt x="590" y="178"/>
                    <a:pt x="589" y="178"/>
                    <a:pt x="588" y="177"/>
                  </a:cubicBezTo>
                  <a:cubicBezTo>
                    <a:pt x="588" y="177"/>
                    <a:pt x="587" y="176"/>
                    <a:pt x="587" y="176"/>
                  </a:cubicBezTo>
                  <a:cubicBezTo>
                    <a:pt x="587" y="175"/>
                    <a:pt x="587" y="175"/>
                    <a:pt x="587" y="175"/>
                  </a:cubicBezTo>
                  <a:cubicBezTo>
                    <a:pt x="586" y="175"/>
                    <a:pt x="586" y="175"/>
                    <a:pt x="586" y="175"/>
                  </a:cubicBezTo>
                  <a:cubicBezTo>
                    <a:pt x="585" y="175"/>
                    <a:pt x="584" y="174"/>
                    <a:pt x="583" y="174"/>
                  </a:cubicBezTo>
                  <a:cubicBezTo>
                    <a:pt x="582" y="174"/>
                    <a:pt x="582" y="173"/>
                    <a:pt x="581" y="173"/>
                  </a:cubicBezTo>
                  <a:cubicBezTo>
                    <a:pt x="580" y="170"/>
                    <a:pt x="578" y="168"/>
                    <a:pt x="578" y="165"/>
                  </a:cubicBezTo>
                  <a:cubicBezTo>
                    <a:pt x="577" y="161"/>
                    <a:pt x="578" y="157"/>
                    <a:pt x="577" y="153"/>
                  </a:cubicBezTo>
                  <a:cubicBezTo>
                    <a:pt x="577" y="152"/>
                    <a:pt x="577" y="152"/>
                    <a:pt x="576" y="152"/>
                  </a:cubicBezTo>
                  <a:cubicBezTo>
                    <a:pt x="576" y="152"/>
                    <a:pt x="575" y="152"/>
                    <a:pt x="575" y="152"/>
                  </a:cubicBezTo>
                  <a:cubicBezTo>
                    <a:pt x="574" y="154"/>
                    <a:pt x="574" y="155"/>
                    <a:pt x="575" y="156"/>
                  </a:cubicBezTo>
                  <a:cubicBezTo>
                    <a:pt x="574" y="157"/>
                    <a:pt x="574" y="158"/>
                    <a:pt x="574" y="159"/>
                  </a:cubicBezTo>
                  <a:cubicBezTo>
                    <a:pt x="574" y="161"/>
                    <a:pt x="574" y="162"/>
                    <a:pt x="573" y="163"/>
                  </a:cubicBezTo>
                  <a:cubicBezTo>
                    <a:pt x="572" y="163"/>
                    <a:pt x="571" y="162"/>
                    <a:pt x="570" y="162"/>
                  </a:cubicBezTo>
                  <a:cubicBezTo>
                    <a:pt x="569" y="161"/>
                    <a:pt x="568" y="160"/>
                    <a:pt x="567" y="160"/>
                  </a:cubicBezTo>
                  <a:cubicBezTo>
                    <a:pt x="567" y="160"/>
                    <a:pt x="567" y="160"/>
                    <a:pt x="566" y="160"/>
                  </a:cubicBezTo>
                  <a:cubicBezTo>
                    <a:pt x="566" y="160"/>
                    <a:pt x="566" y="160"/>
                    <a:pt x="566" y="159"/>
                  </a:cubicBezTo>
                  <a:cubicBezTo>
                    <a:pt x="565" y="158"/>
                    <a:pt x="564" y="157"/>
                    <a:pt x="565" y="156"/>
                  </a:cubicBezTo>
                  <a:cubicBezTo>
                    <a:pt x="565" y="155"/>
                    <a:pt x="566" y="154"/>
                    <a:pt x="566" y="153"/>
                  </a:cubicBezTo>
                  <a:cubicBezTo>
                    <a:pt x="566" y="152"/>
                    <a:pt x="565" y="151"/>
                    <a:pt x="564" y="150"/>
                  </a:cubicBezTo>
                  <a:cubicBezTo>
                    <a:pt x="564" y="149"/>
                    <a:pt x="564" y="148"/>
                    <a:pt x="564" y="147"/>
                  </a:cubicBezTo>
                  <a:cubicBezTo>
                    <a:pt x="564" y="146"/>
                    <a:pt x="563" y="145"/>
                    <a:pt x="562" y="144"/>
                  </a:cubicBezTo>
                  <a:cubicBezTo>
                    <a:pt x="562" y="144"/>
                    <a:pt x="563" y="143"/>
                    <a:pt x="562" y="142"/>
                  </a:cubicBezTo>
                  <a:cubicBezTo>
                    <a:pt x="562" y="142"/>
                    <a:pt x="562" y="141"/>
                    <a:pt x="562" y="141"/>
                  </a:cubicBezTo>
                  <a:cubicBezTo>
                    <a:pt x="562" y="140"/>
                    <a:pt x="561" y="139"/>
                    <a:pt x="562" y="139"/>
                  </a:cubicBezTo>
                  <a:cubicBezTo>
                    <a:pt x="562" y="138"/>
                    <a:pt x="563" y="138"/>
                    <a:pt x="564" y="139"/>
                  </a:cubicBezTo>
                  <a:cubicBezTo>
                    <a:pt x="564" y="139"/>
                    <a:pt x="564" y="140"/>
                    <a:pt x="565" y="140"/>
                  </a:cubicBezTo>
                  <a:cubicBezTo>
                    <a:pt x="565" y="141"/>
                    <a:pt x="565" y="142"/>
                    <a:pt x="565" y="143"/>
                  </a:cubicBezTo>
                  <a:cubicBezTo>
                    <a:pt x="566" y="144"/>
                    <a:pt x="566" y="145"/>
                    <a:pt x="567" y="146"/>
                  </a:cubicBezTo>
                  <a:cubicBezTo>
                    <a:pt x="568" y="146"/>
                    <a:pt x="569" y="146"/>
                    <a:pt x="570" y="145"/>
                  </a:cubicBezTo>
                  <a:cubicBezTo>
                    <a:pt x="570" y="145"/>
                    <a:pt x="570" y="144"/>
                    <a:pt x="570" y="143"/>
                  </a:cubicBezTo>
                  <a:cubicBezTo>
                    <a:pt x="569" y="142"/>
                    <a:pt x="569" y="141"/>
                    <a:pt x="569" y="140"/>
                  </a:cubicBezTo>
                  <a:cubicBezTo>
                    <a:pt x="569" y="139"/>
                    <a:pt x="570" y="138"/>
                    <a:pt x="571" y="137"/>
                  </a:cubicBezTo>
                  <a:cubicBezTo>
                    <a:pt x="572" y="137"/>
                    <a:pt x="572" y="137"/>
                    <a:pt x="572" y="137"/>
                  </a:cubicBezTo>
                  <a:cubicBezTo>
                    <a:pt x="573" y="137"/>
                    <a:pt x="574" y="138"/>
                    <a:pt x="574" y="139"/>
                  </a:cubicBezTo>
                  <a:cubicBezTo>
                    <a:pt x="574" y="139"/>
                    <a:pt x="574" y="140"/>
                    <a:pt x="574" y="141"/>
                  </a:cubicBezTo>
                  <a:cubicBezTo>
                    <a:pt x="574" y="143"/>
                    <a:pt x="575" y="144"/>
                    <a:pt x="577" y="144"/>
                  </a:cubicBezTo>
                  <a:cubicBezTo>
                    <a:pt x="578" y="145"/>
                    <a:pt x="579" y="144"/>
                    <a:pt x="579" y="143"/>
                  </a:cubicBezTo>
                  <a:cubicBezTo>
                    <a:pt x="579" y="143"/>
                    <a:pt x="579" y="143"/>
                    <a:pt x="579" y="143"/>
                  </a:cubicBezTo>
                  <a:cubicBezTo>
                    <a:pt x="579" y="142"/>
                    <a:pt x="580" y="142"/>
                    <a:pt x="580" y="142"/>
                  </a:cubicBezTo>
                  <a:cubicBezTo>
                    <a:pt x="581" y="143"/>
                    <a:pt x="581" y="143"/>
                    <a:pt x="581" y="144"/>
                  </a:cubicBezTo>
                  <a:cubicBezTo>
                    <a:pt x="581" y="145"/>
                    <a:pt x="581" y="145"/>
                    <a:pt x="582" y="146"/>
                  </a:cubicBezTo>
                  <a:cubicBezTo>
                    <a:pt x="582" y="146"/>
                    <a:pt x="583" y="147"/>
                    <a:pt x="583" y="147"/>
                  </a:cubicBezTo>
                  <a:cubicBezTo>
                    <a:pt x="584" y="148"/>
                    <a:pt x="584" y="149"/>
                    <a:pt x="585" y="150"/>
                  </a:cubicBezTo>
                  <a:cubicBezTo>
                    <a:pt x="586" y="152"/>
                    <a:pt x="588" y="154"/>
                    <a:pt x="590" y="156"/>
                  </a:cubicBezTo>
                  <a:cubicBezTo>
                    <a:pt x="590" y="156"/>
                    <a:pt x="590" y="157"/>
                    <a:pt x="591" y="156"/>
                  </a:cubicBezTo>
                  <a:cubicBezTo>
                    <a:pt x="591" y="156"/>
                    <a:pt x="591" y="156"/>
                    <a:pt x="591" y="156"/>
                  </a:cubicBezTo>
                  <a:cubicBezTo>
                    <a:pt x="592" y="154"/>
                    <a:pt x="590" y="152"/>
                    <a:pt x="590" y="150"/>
                  </a:cubicBezTo>
                  <a:cubicBezTo>
                    <a:pt x="590" y="149"/>
                    <a:pt x="590" y="148"/>
                    <a:pt x="590" y="147"/>
                  </a:cubicBezTo>
                  <a:cubicBezTo>
                    <a:pt x="590" y="146"/>
                    <a:pt x="589" y="145"/>
                    <a:pt x="589" y="144"/>
                  </a:cubicBezTo>
                  <a:cubicBezTo>
                    <a:pt x="588" y="144"/>
                    <a:pt x="588" y="144"/>
                    <a:pt x="588" y="143"/>
                  </a:cubicBezTo>
                  <a:cubicBezTo>
                    <a:pt x="588" y="143"/>
                    <a:pt x="587" y="142"/>
                    <a:pt x="587" y="141"/>
                  </a:cubicBezTo>
                  <a:cubicBezTo>
                    <a:pt x="587" y="141"/>
                    <a:pt x="586" y="141"/>
                    <a:pt x="586" y="140"/>
                  </a:cubicBezTo>
                  <a:cubicBezTo>
                    <a:pt x="585" y="139"/>
                    <a:pt x="583" y="138"/>
                    <a:pt x="581" y="137"/>
                  </a:cubicBezTo>
                  <a:cubicBezTo>
                    <a:pt x="580" y="135"/>
                    <a:pt x="578" y="134"/>
                    <a:pt x="575" y="134"/>
                  </a:cubicBezTo>
                  <a:cubicBezTo>
                    <a:pt x="574" y="134"/>
                    <a:pt x="573" y="134"/>
                    <a:pt x="572" y="133"/>
                  </a:cubicBezTo>
                  <a:cubicBezTo>
                    <a:pt x="572" y="133"/>
                    <a:pt x="572" y="132"/>
                    <a:pt x="572" y="132"/>
                  </a:cubicBezTo>
                  <a:cubicBezTo>
                    <a:pt x="571" y="130"/>
                    <a:pt x="571" y="128"/>
                    <a:pt x="570" y="126"/>
                  </a:cubicBezTo>
                  <a:cubicBezTo>
                    <a:pt x="569" y="123"/>
                    <a:pt x="569" y="121"/>
                    <a:pt x="567" y="119"/>
                  </a:cubicBezTo>
                  <a:cubicBezTo>
                    <a:pt x="566" y="119"/>
                    <a:pt x="566" y="119"/>
                    <a:pt x="565" y="118"/>
                  </a:cubicBezTo>
                  <a:cubicBezTo>
                    <a:pt x="565" y="117"/>
                    <a:pt x="565" y="116"/>
                    <a:pt x="564" y="116"/>
                  </a:cubicBezTo>
                  <a:cubicBezTo>
                    <a:pt x="564" y="115"/>
                    <a:pt x="564" y="114"/>
                    <a:pt x="563" y="113"/>
                  </a:cubicBezTo>
                  <a:cubicBezTo>
                    <a:pt x="562" y="111"/>
                    <a:pt x="561" y="109"/>
                    <a:pt x="559" y="107"/>
                  </a:cubicBezTo>
                  <a:cubicBezTo>
                    <a:pt x="559" y="107"/>
                    <a:pt x="558" y="106"/>
                    <a:pt x="558" y="106"/>
                  </a:cubicBezTo>
                  <a:cubicBezTo>
                    <a:pt x="558" y="106"/>
                    <a:pt x="558" y="105"/>
                    <a:pt x="559" y="105"/>
                  </a:cubicBezTo>
                  <a:cubicBezTo>
                    <a:pt x="543" y="88"/>
                    <a:pt x="526" y="72"/>
                    <a:pt x="508" y="59"/>
                  </a:cubicBezTo>
                  <a:cubicBezTo>
                    <a:pt x="508" y="59"/>
                    <a:pt x="507" y="59"/>
                    <a:pt x="507" y="59"/>
                  </a:cubicBezTo>
                  <a:cubicBezTo>
                    <a:pt x="507" y="59"/>
                    <a:pt x="507" y="59"/>
                    <a:pt x="506" y="58"/>
                  </a:cubicBezTo>
                  <a:cubicBezTo>
                    <a:pt x="506" y="58"/>
                    <a:pt x="505" y="57"/>
                    <a:pt x="505" y="57"/>
                  </a:cubicBezTo>
                  <a:cubicBezTo>
                    <a:pt x="476" y="36"/>
                    <a:pt x="443" y="20"/>
                    <a:pt x="409" y="9"/>
                  </a:cubicBezTo>
                  <a:cubicBezTo>
                    <a:pt x="409" y="10"/>
                    <a:pt x="409" y="11"/>
                    <a:pt x="409" y="11"/>
                  </a:cubicBezTo>
                  <a:cubicBezTo>
                    <a:pt x="409" y="13"/>
                    <a:pt x="411" y="14"/>
                    <a:pt x="413" y="14"/>
                  </a:cubicBezTo>
                  <a:cubicBezTo>
                    <a:pt x="414" y="15"/>
                    <a:pt x="416" y="16"/>
                    <a:pt x="416" y="18"/>
                  </a:cubicBezTo>
                  <a:cubicBezTo>
                    <a:pt x="416" y="17"/>
                    <a:pt x="415" y="18"/>
                    <a:pt x="415" y="19"/>
                  </a:cubicBezTo>
                  <a:cubicBezTo>
                    <a:pt x="415" y="19"/>
                    <a:pt x="416" y="20"/>
                    <a:pt x="416" y="20"/>
                  </a:cubicBezTo>
                  <a:cubicBezTo>
                    <a:pt x="416" y="20"/>
                    <a:pt x="416" y="20"/>
                    <a:pt x="415" y="21"/>
                  </a:cubicBezTo>
                  <a:cubicBezTo>
                    <a:pt x="417" y="22"/>
                    <a:pt x="419" y="23"/>
                    <a:pt x="421" y="23"/>
                  </a:cubicBezTo>
                  <a:cubicBezTo>
                    <a:pt x="421" y="23"/>
                    <a:pt x="421" y="24"/>
                    <a:pt x="420" y="24"/>
                  </a:cubicBezTo>
                  <a:cubicBezTo>
                    <a:pt x="418" y="26"/>
                    <a:pt x="415" y="25"/>
                    <a:pt x="412" y="24"/>
                  </a:cubicBezTo>
                  <a:cubicBezTo>
                    <a:pt x="410" y="23"/>
                    <a:pt x="407" y="22"/>
                    <a:pt x="405" y="21"/>
                  </a:cubicBezTo>
                  <a:cubicBezTo>
                    <a:pt x="403" y="21"/>
                    <a:pt x="401" y="22"/>
                    <a:pt x="401" y="23"/>
                  </a:cubicBezTo>
                  <a:cubicBezTo>
                    <a:pt x="402" y="24"/>
                    <a:pt x="403" y="24"/>
                    <a:pt x="403" y="24"/>
                  </a:cubicBezTo>
                  <a:cubicBezTo>
                    <a:pt x="403" y="24"/>
                    <a:pt x="402" y="24"/>
                    <a:pt x="401" y="24"/>
                  </a:cubicBezTo>
                  <a:cubicBezTo>
                    <a:pt x="400" y="24"/>
                    <a:pt x="400" y="24"/>
                    <a:pt x="400" y="25"/>
                  </a:cubicBezTo>
                  <a:cubicBezTo>
                    <a:pt x="400" y="25"/>
                    <a:pt x="401" y="26"/>
                    <a:pt x="401" y="26"/>
                  </a:cubicBezTo>
                  <a:cubicBezTo>
                    <a:pt x="402" y="26"/>
                    <a:pt x="403" y="26"/>
                    <a:pt x="403" y="27"/>
                  </a:cubicBezTo>
                  <a:cubicBezTo>
                    <a:pt x="404" y="28"/>
                    <a:pt x="404" y="29"/>
                    <a:pt x="403" y="29"/>
                  </a:cubicBezTo>
                  <a:cubicBezTo>
                    <a:pt x="403" y="29"/>
                    <a:pt x="402" y="29"/>
                    <a:pt x="402" y="29"/>
                  </a:cubicBezTo>
                  <a:cubicBezTo>
                    <a:pt x="400" y="29"/>
                    <a:pt x="399" y="30"/>
                    <a:pt x="397" y="30"/>
                  </a:cubicBezTo>
                  <a:cubicBezTo>
                    <a:pt x="397" y="30"/>
                    <a:pt x="398" y="31"/>
                    <a:pt x="398" y="31"/>
                  </a:cubicBezTo>
                  <a:cubicBezTo>
                    <a:pt x="397" y="32"/>
                    <a:pt x="397" y="34"/>
                    <a:pt x="397" y="35"/>
                  </a:cubicBezTo>
                  <a:cubicBezTo>
                    <a:pt x="396" y="36"/>
                    <a:pt x="394" y="35"/>
                    <a:pt x="393" y="36"/>
                  </a:cubicBezTo>
                  <a:cubicBezTo>
                    <a:pt x="393" y="37"/>
                    <a:pt x="393" y="37"/>
                    <a:pt x="393" y="38"/>
                  </a:cubicBezTo>
                  <a:cubicBezTo>
                    <a:pt x="394" y="40"/>
                    <a:pt x="394" y="42"/>
                    <a:pt x="393" y="44"/>
                  </a:cubicBezTo>
                  <a:cubicBezTo>
                    <a:pt x="393" y="44"/>
                    <a:pt x="393" y="44"/>
                    <a:pt x="392" y="45"/>
                  </a:cubicBezTo>
                  <a:cubicBezTo>
                    <a:pt x="392" y="45"/>
                    <a:pt x="391" y="44"/>
                    <a:pt x="391" y="44"/>
                  </a:cubicBezTo>
                  <a:cubicBezTo>
                    <a:pt x="391" y="43"/>
                    <a:pt x="391" y="43"/>
                    <a:pt x="391" y="42"/>
                  </a:cubicBezTo>
                  <a:cubicBezTo>
                    <a:pt x="391" y="39"/>
                    <a:pt x="389" y="36"/>
                    <a:pt x="387" y="34"/>
                  </a:cubicBezTo>
                  <a:cubicBezTo>
                    <a:pt x="387" y="34"/>
                    <a:pt x="386" y="33"/>
                    <a:pt x="386" y="33"/>
                  </a:cubicBezTo>
                  <a:cubicBezTo>
                    <a:pt x="386" y="32"/>
                    <a:pt x="385" y="32"/>
                    <a:pt x="385" y="31"/>
                  </a:cubicBezTo>
                  <a:cubicBezTo>
                    <a:pt x="384" y="29"/>
                    <a:pt x="381" y="29"/>
                    <a:pt x="378" y="28"/>
                  </a:cubicBezTo>
                  <a:cubicBezTo>
                    <a:pt x="378" y="29"/>
                    <a:pt x="378" y="30"/>
                    <a:pt x="378" y="31"/>
                  </a:cubicBezTo>
                  <a:cubicBezTo>
                    <a:pt x="376" y="31"/>
                    <a:pt x="374" y="31"/>
                    <a:pt x="372" y="30"/>
                  </a:cubicBezTo>
                  <a:cubicBezTo>
                    <a:pt x="372" y="30"/>
                    <a:pt x="372" y="31"/>
                    <a:pt x="371" y="31"/>
                  </a:cubicBezTo>
                  <a:cubicBezTo>
                    <a:pt x="370" y="30"/>
                    <a:pt x="369" y="29"/>
                    <a:pt x="367" y="29"/>
                  </a:cubicBezTo>
                  <a:cubicBezTo>
                    <a:pt x="367" y="31"/>
                    <a:pt x="369" y="33"/>
                    <a:pt x="370" y="34"/>
                  </a:cubicBezTo>
                  <a:cubicBezTo>
                    <a:pt x="371" y="34"/>
                    <a:pt x="371" y="34"/>
                    <a:pt x="371" y="35"/>
                  </a:cubicBezTo>
                  <a:cubicBezTo>
                    <a:pt x="372" y="36"/>
                    <a:pt x="371" y="37"/>
                    <a:pt x="370" y="37"/>
                  </a:cubicBezTo>
                  <a:cubicBezTo>
                    <a:pt x="370" y="38"/>
                    <a:pt x="370" y="39"/>
                    <a:pt x="371" y="39"/>
                  </a:cubicBezTo>
                  <a:cubicBezTo>
                    <a:pt x="369" y="39"/>
                    <a:pt x="366" y="40"/>
                    <a:pt x="367" y="42"/>
                  </a:cubicBezTo>
                  <a:cubicBezTo>
                    <a:pt x="367" y="42"/>
                    <a:pt x="368" y="43"/>
                    <a:pt x="368" y="43"/>
                  </a:cubicBezTo>
                  <a:cubicBezTo>
                    <a:pt x="367" y="43"/>
                    <a:pt x="367" y="43"/>
                    <a:pt x="367" y="43"/>
                  </a:cubicBezTo>
                  <a:cubicBezTo>
                    <a:pt x="366" y="43"/>
                    <a:pt x="366" y="44"/>
                    <a:pt x="366" y="45"/>
                  </a:cubicBezTo>
                  <a:cubicBezTo>
                    <a:pt x="366" y="45"/>
                    <a:pt x="365" y="45"/>
                    <a:pt x="365" y="45"/>
                  </a:cubicBezTo>
                  <a:cubicBezTo>
                    <a:pt x="364" y="46"/>
                    <a:pt x="365" y="47"/>
                    <a:pt x="364" y="48"/>
                  </a:cubicBezTo>
                  <a:cubicBezTo>
                    <a:pt x="364" y="48"/>
                    <a:pt x="364" y="49"/>
                    <a:pt x="364" y="49"/>
                  </a:cubicBezTo>
                  <a:cubicBezTo>
                    <a:pt x="365" y="50"/>
                    <a:pt x="365" y="50"/>
                    <a:pt x="366" y="50"/>
                  </a:cubicBezTo>
                  <a:cubicBezTo>
                    <a:pt x="367" y="51"/>
                    <a:pt x="368" y="51"/>
                    <a:pt x="368" y="52"/>
                  </a:cubicBezTo>
                  <a:cubicBezTo>
                    <a:pt x="368" y="52"/>
                    <a:pt x="368" y="53"/>
                    <a:pt x="367" y="53"/>
                  </a:cubicBezTo>
                  <a:cubicBezTo>
                    <a:pt x="366" y="53"/>
                    <a:pt x="366" y="53"/>
                    <a:pt x="365" y="54"/>
                  </a:cubicBezTo>
                  <a:cubicBezTo>
                    <a:pt x="364" y="54"/>
                    <a:pt x="364" y="54"/>
                    <a:pt x="364" y="55"/>
                  </a:cubicBezTo>
                  <a:cubicBezTo>
                    <a:pt x="364" y="55"/>
                    <a:pt x="364" y="56"/>
                    <a:pt x="363" y="56"/>
                  </a:cubicBezTo>
                  <a:cubicBezTo>
                    <a:pt x="363" y="56"/>
                    <a:pt x="363" y="56"/>
                    <a:pt x="363" y="56"/>
                  </a:cubicBezTo>
                  <a:cubicBezTo>
                    <a:pt x="362" y="56"/>
                    <a:pt x="362" y="57"/>
                    <a:pt x="362" y="57"/>
                  </a:cubicBezTo>
                  <a:cubicBezTo>
                    <a:pt x="362" y="57"/>
                    <a:pt x="363" y="58"/>
                    <a:pt x="363" y="58"/>
                  </a:cubicBezTo>
                  <a:cubicBezTo>
                    <a:pt x="363" y="58"/>
                    <a:pt x="364" y="58"/>
                    <a:pt x="364" y="59"/>
                  </a:cubicBezTo>
                  <a:cubicBezTo>
                    <a:pt x="364" y="59"/>
                    <a:pt x="364" y="60"/>
                    <a:pt x="365" y="60"/>
                  </a:cubicBezTo>
                  <a:cubicBezTo>
                    <a:pt x="365" y="61"/>
                    <a:pt x="367" y="60"/>
                    <a:pt x="368" y="61"/>
                  </a:cubicBezTo>
                  <a:cubicBezTo>
                    <a:pt x="368" y="61"/>
                    <a:pt x="368" y="61"/>
                    <a:pt x="368" y="61"/>
                  </a:cubicBezTo>
                  <a:cubicBezTo>
                    <a:pt x="369" y="61"/>
                    <a:pt x="369" y="61"/>
                    <a:pt x="369" y="61"/>
                  </a:cubicBezTo>
                  <a:cubicBezTo>
                    <a:pt x="370" y="61"/>
                    <a:pt x="371" y="62"/>
                    <a:pt x="372" y="62"/>
                  </a:cubicBezTo>
                  <a:cubicBezTo>
                    <a:pt x="373" y="63"/>
                    <a:pt x="374" y="63"/>
                    <a:pt x="374" y="64"/>
                  </a:cubicBezTo>
                  <a:cubicBezTo>
                    <a:pt x="374" y="65"/>
                    <a:pt x="374" y="65"/>
                    <a:pt x="374" y="66"/>
                  </a:cubicBezTo>
                  <a:cubicBezTo>
                    <a:pt x="375" y="66"/>
                    <a:pt x="375" y="66"/>
                    <a:pt x="375" y="66"/>
                  </a:cubicBezTo>
                  <a:cubicBezTo>
                    <a:pt x="376" y="67"/>
                    <a:pt x="377" y="67"/>
                    <a:pt x="377" y="68"/>
                  </a:cubicBezTo>
                  <a:cubicBezTo>
                    <a:pt x="377" y="68"/>
                    <a:pt x="377" y="69"/>
                    <a:pt x="377" y="69"/>
                  </a:cubicBezTo>
                  <a:cubicBezTo>
                    <a:pt x="377" y="69"/>
                    <a:pt x="377" y="69"/>
                    <a:pt x="377" y="69"/>
                  </a:cubicBezTo>
                  <a:cubicBezTo>
                    <a:pt x="376" y="70"/>
                    <a:pt x="374" y="69"/>
                    <a:pt x="374" y="68"/>
                  </a:cubicBezTo>
                  <a:cubicBezTo>
                    <a:pt x="373" y="67"/>
                    <a:pt x="372" y="66"/>
                    <a:pt x="372" y="65"/>
                  </a:cubicBezTo>
                  <a:cubicBezTo>
                    <a:pt x="372" y="65"/>
                    <a:pt x="371" y="64"/>
                    <a:pt x="371" y="64"/>
                  </a:cubicBezTo>
                  <a:cubicBezTo>
                    <a:pt x="371" y="63"/>
                    <a:pt x="370" y="63"/>
                    <a:pt x="369" y="63"/>
                  </a:cubicBezTo>
                  <a:cubicBezTo>
                    <a:pt x="368" y="63"/>
                    <a:pt x="367" y="63"/>
                    <a:pt x="367" y="63"/>
                  </a:cubicBezTo>
                  <a:cubicBezTo>
                    <a:pt x="366" y="63"/>
                    <a:pt x="365" y="62"/>
                    <a:pt x="364" y="62"/>
                  </a:cubicBezTo>
                  <a:cubicBezTo>
                    <a:pt x="363" y="62"/>
                    <a:pt x="362" y="63"/>
                    <a:pt x="361" y="62"/>
                  </a:cubicBezTo>
                  <a:cubicBezTo>
                    <a:pt x="361" y="62"/>
                    <a:pt x="360" y="62"/>
                    <a:pt x="360" y="62"/>
                  </a:cubicBezTo>
                  <a:cubicBezTo>
                    <a:pt x="360" y="63"/>
                    <a:pt x="360" y="63"/>
                    <a:pt x="360" y="64"/>
                  </a:cubicBezTo>
                  <a:cubicBezTo>
                    <a:pt x="361" y="64"/>
                    <a:pt x="361" y="64"/>
                    <a:pt x="362" y="64"/>
                  </a:cubicBezTo>
                  <a:cubicBezTo>
                    <a:pt x="362" y="64"/>
                    <a:pt x="363" y="65"/>
                    <a:pt x="363" y="65"/>
                  </a:cubicBezTo>
                  <a:cubicBezTo>
                    <a:pt x="362" y="65"/>
                    <a:pt x="362" y="66"/>
                    <a:pt x="362" y="66"/>
                  </a:cubicBezTo>
                  <a:cubicBezTo>
                    <a:pt x="362" y="67"/>
                    <a:pt x="362" y="67"/>
                    <a:pt x="362" y="67"/>
                  </a:cubicBezTo>
                  <a:cubicBezTo>
                    <a:pt x="363" y="67"/>
                    <a:pt x="363" y="67"/>
                    <a:pt x="363" y="67"/>
                  </a:cubicBezTo>
                  <a:cubicBezTo>
                    <a:pt x="365" y="67"/>
                    <a:pt x="366" y="67"/>
                    <a:pt x="367" y="68"/>
                  </a:cubicBezTo>
                  <a:cubicBezTo>
                    <a:pt x="367" y="68"/>
                    <a:pt x="367" y="68"/>
                    <a:pt x="367" y="68"/>
                  </a:cubicBezTo>
                  <a:cubicBezTo>
                    <a:pt x="367" y="68"/>
                    <a:pt x="366" y="68"/>
                    <a:pt x="366" y="68"/>
                  </a:cubicBezTo>
                  <a:cubicBezTo>
                    <a:pt x="364" y="68"/>
                    <a:pt x="362" y="68"/>
                    <a:pt x="361" y="68"/>
                  </a:cubicBezTo>
                  <a:cubicBezTo>
                    <a:pt x="360" y="68"/>
                    <a:pt x="360" y="68"/>
                    <a:pt x="359" y="68"/>
                  </a:cubicBezTo>
                  <a:cubicBezTo>
                    <a:pt x="359" y="68"/>
                    <a:pt x="358" y="68"/>
                    <a:pt x="358" y="67"/>
                  </a:cubicBezTo>
                  <a:cubicBezTo>
                    <a:pt x="358" y="67"/>
                    <a:pt x="358" y="67"/>
                    <a:pt x="358" y="66"/>
                  </a:cubicBezTo>
                  <a:cubicBezTo>
                    <a:pt x="358" y="66"/>
                    <a:pt x="358" y="66"/>
                    <a:pt x="358" y="65"/>
                  </a:cubicBezTo>
                  <a:cubicBezTo>
                    <a:pt x="358" y="65"/>
                    <a:pt x="357" y="65"/>
                    <a:pt x="357" y="65"/>
                  </a:cubicBezTo>
                  <a:cubicBezTo>
                    <a:pt x="356" y="65"/>
                    <a:pt x="356" y="65"/>
                    <a:pt x="356" y="66"/>
                  </a:cubicBezTo>
                  <a:cubicBezTo>
                    <a:pt x="355" y="66"/>
                    <a:pt x="356" y="67"/>
                    <a:pt x="356" y="67"/>
                  </a:cubicBezTo>
                  <a:cubicBezTo>
                    <a:pt x="356" y="67"/>
                    <a:pt x="356" y="68"/>
                    <a:pt x="356" y="68"/>
                  </a:cubicBezTo>
                  <a:cubicBezTo>
                    <a:pt x="356" y="68"/>
                    <a:pt x="356" y="68"/>
                    <a:pt x="356" y="68"/>
                  </a:cubicBezTo>
                  <a:cubicBezTo>
                    <a:pt x="357" y="69"/>
                    <a:pt x="357" y="70"/>
                    <a:pt x="358" y="70"/>
                  </a:cubicBezTo>
                  <a:cubicBezTo>
                    <a:pt x="359" y="71"/>
                    <a:pt x="360" y="72"/>
                    <a:pt x="360" y="73"/>
                  </a:cubicBezTo>
                  <a:cubicBezTo>
                    <a:pt x="361" y="73"/>
                    <a:pt x="361" y="74"/>
                    <a:pt x="361" y="74"/>
                  </a:cubicBezTo>
                  <a:cubicBezTo>
                    <a:pt x="361" y="75"/>
                    <a:pt x="361" y="75"/>
                    <a:pt x="361" y="75"/>
                  </a:cubicBezTo>
                  <a:cubicBezTo>
                    <a:pt x="361" y="76"/>
                    <a:pt x="363" y="76"/>
                    <a:pt x="363" y="77"/>
                  </a:cubicBezTo>
                  <a:cubicBezTo>
                    <a:pt x="363" y="77"/>
                    <a:pt x="363" y="78"/>
                    <a:pt x="364" y="78"/>
                  </a:cubicBezTo>
                  <a:cubicBezTo>
                    <a:pt x="364" y="79"/>
                    <a:pt x="365" y="79"/>
                    <a:pt x="366" y="78"/>
                  </a:cubicBezTo>
                  <a:cubicBezTo>
                    <a:pt x="367" y="78"/>
                    <a:pt x="367" y="78"/>
                    <a:pt x="368" y="77"/>
                  </a:cubicBezTo>
                  <a:cubicBezTo>
                    <a:pt x="369" y="76"/>
                    <a:pt x="371" y="77"/>
                    <a:pt x="373" y="78"/>
                  </a:cubicBezTo>
                  <a:cubicBezTo>
                    <a:pt x="373" y="78"/>
                    <a:pt x="373" y="78"/>
                    <a:pt x="373" y="78"/>
                  </a:cubicBezTo>
                  <a:cubicBezTo>
                    <a:pt x="373" y="78"/>
                    <a:pt x="374" y="78"/>
                    <a:pt x="374" y="78"/>
                  </a:cubicBezTo>
                  <a:cubicBezTo>
                    <a:pt x="375" y="79"/>
                    <a:pt x="375" y="79"/>
                    <a:pt x="376" y="80"/>
                  </a:cubicBezTo>
                  <a:cubicBezTo>
                    <a:pt x="376" y="81"/>
                    <a:pt x="376" y="82"/>
                    <a:pt x="376" y="82"/>
                  </a:cubicBezTo>
                  <a:cubicBezTo>
                    <a:pt x="376" y="82"/>
                    <a:pt x="377" y="82"/>
                    <a:pt x="377" y="82"/>
                  </a:cubicBezTo>
                  <a:cubicBezTo>
                    <a:pt x="378" y="82"/>
                    <a:pt x="378" y="82"/>
                    <a:pt x="378" y="82"/>
                  </a:cubicBezTo>
                  <a:cubicBezTo>
                    <a:pt x="379" y="82"/>
                    <a:pt x="379" y="83"/>
                    <a:pt x="379" y="83"/>
                  </a:cubicBezTo>
                  <a:cubicBezTo>
                    <a:pt x="377" y="83"/>
                    <a:pt x="376" y="84"/>
                    <a:pt x="374" y="83"/>
                  </a:cubicBezTo>
                  <a:cubicBezTo>
                    <a:pt x="374" y="82"/>
                    <a:pt x="374" y="82"/>
                    <a:pt x="373" y="81"/>
                  </a:cubicBezTo>
                  <a:cubicBezTo>
                    <a:pt x="372" y="80"/>
                    <a:pt x="370" y="79"/>
                    <a:pt x="368" y="79"/>
                  </a:cubicBezTo>
                  <a:cubicBezTo>
                    <a:pt x="367" y="79"/>
                    <a:pt x="367" y="79"/>
                    <a:pt x="367" y="79"/>
                  </a:cubicBezTo>
                  <a:cubicBezTo>
                    <a:pt x="366" y="79"/>
                    <a:pt x="366" y="80"/>
                    <a:pt x="367" y="80"/>
                  </a:cubicBezTo>
                  <a:cubicBezTo>
                    <a:pt x="367" y="80"/>
                    <a:pt x="367" y="81"/>
                    <a:pt x="368" y="81"/>
                  </a:cubicBezTo>
                  <a:cubicBezTo>
                    <a:pt x="368" y="81"/>
                    <a:pt x="369" y="82"/>
                    <a:pt x="370" y="82"/>
                  </a:cubicBezTo>
                  <a:cubicBezTo>
                    <a:pt x="370" y="82"/>
                    <a:pt x="370" y="82"/>
                    <a:pt x="370" y="82"/>
                  </a:cubicBezTo>
                  <a:cubicBezTo>
                    <a:pt x="370" y="82"/>
                    <a:pt x="370" y="83"/>
                    <a:pt x="370" y="83"/>
                  </a:cubicBezTo>
                  <a:cubicBezTo>
                    <a:pt x="370" y="84"/>
                    <a:pt x="369" y="84"/>
                    <a:pt x="369" y="85"/>
                  </a:cubicBezTo>
                  <a:cubicBezTo>
                    <a:pt x="369" y="86"/>
                    <a:pt x="369" y="87"/>
                    <a:pt x="369" y="88"/>
                  </a:cubicBezTo>
                  <a:cubicBezTo>
                    <a:pt x="369" y="90"/>
                    <a:pt x="369" y="92"/>
                    <a:pt x="368" y="93"/>
                  </a:cubicBezTo>
                  <a:cubicBezTo>
                    <a:pt x="367" y="94"/>
                    <a:pt x="365" y="94"/>
                    <a:pt x="364" y="93"/>
                  </a:cubicBezTo>
                  <a:cubicBezTo>
                    <a:pt x="363" y="93"/>
                    <a:pt x="362" y="92"/>
                    <a:pt x="362" y="91"/>
                  </a:cubicBezTo>
                  <a:cubicBezTo>
                    <a:pt x="362" y="91"/>
                    <a:pt x="362" y="90"/>
                    <a:pt x="362" y="90"/>
                  </a:cubicBezTo>
                  <a:cubicBezTo>
                    <a:pt x="362" y="90"/>
                    <a:pt x="363" y="90"/>
                    <a:pt x="363" y="90"/>
                  </a:cubicBezTo>
                  <a:cubicBezTo>
                    <a:pt x="364" y="89"/>
                    <a:pt x="365" y="88"/>
                    <a:pt x="365" y="87"/>
                  </a:cubicBezTo>
                  <a:cubicBezTo>
                    <a:pt x="365" y="86"/>
                    <a:pt x="365" y="85"/>
                    <a:pt x="365" y="84"/>
                  </a:cubicBezTo>
                  <a:cubicBezTo>
                    <a:pt x="364" y="82"/>
                    <a:pt x="363" y="81"/>
                    <a:pt x="363" y="80"/>
                  </a:cubicBezTo>
                  <a:cubicBezTo>
                    <a:pt x="362" y="80"/>
                    <a:pt x="362" y="79"/>
                    <a:pt x="361" y="79"/>
                  </a:cubicBezTo>
                  <a:cubicBezTo>
                    <a:pt x="361" y="78"/>
                    <a:pt x="361" y="78"/>
                    <a:pt x="360" y="77"/>
                  </a:cubicBezTo>
                  <a:cubicBezTo>
                    <a:pt x="359" y="75"/>
                    <a:pt x="358" y="74"/>
                    <a:pt x="358" y="73"/>
                  </a:cubicBezTo>
                  <a:cubicBezTo>
                    <a:pt x="358" y="72"/>
                    <a:pt x="358" y="72"/>
                    <a:pt x="357" y="72"/>
                  </a:cubicBezTo>
                  <a:cubicBezTo>
                    <a:pt x="357" y="71"/>
                    <a:pt x="355" y="71"/>
                    <a:pt x="354" y="70"/>
                  </a:cubicBezTo>
                  <a:cubicBezTo>
                    <a:pt x="354" y="70"/>
                    <a:pt x="354" y="70"/>
                    <a:pt x="354" y="69"/>
                  </a:cubicBezTo>
                  <a:cubicBezTo>
                    <a:pt x="354" y="68"/>
                    <a:pt x="352" y="67"/>
                    <a:pt x="352" y="66"/>
                  </a:cubicBezTo>
                  <a:cubicBezTo>
                    <a:pt x="351" y="65"/>
                    <a:pt x="351" y="64"/>
                    <a:pt x="350" y="63"/>
                  </a:cubicBezTo>
                  <a:cubicBezTo>
                    <a:pt x="349" y="62"/>
                    <a:pt x="347" y="62"/>
                    <a:pt x="347" y="63"/>
                  </a:cubicBezTo>
                  <a:cubicBezTo>
                    <a:pt x="346" y="64"/>
                    <a:pt x="347" y="65"/>
                    <a:pt x="346" y="66"/>
                  </a:cubicBezTo>
                  <a:cubicBezTo>
                    <a:pt x="346" y="67"/>
                    <a:pt x="346" y="67"/>
                    <a:pt x="346" y="67"/>
                  </a:cubicBezTo>
                  <a:cubicBezTo>
                    <a:pt x="345" y="68"/>
                    <a:pt x="345" y="69"/>
                    <a:pt x="345" y="69"/>
                  </a:cubicBezTo>
                  <a:cubicBezTo>
                    <a:pt x="345" y="70"/>
                    <a:pt x="345" y="71"/>
                    <a:pt x="345" y="72"/>
                  </a:cubicBezTo>
                  <a:cubicBezTo>
                    <a:pt x="345" y="73"/>
                    <a:pt x="345" y="73"/>
                    <a:pt x="345" y="74"/>
                  </a:cubicBezTo>
                  <a:cubicBezTo>
                    <a:pt x="346" y="76"/>
                    <a:pt x="347" y="76"/>
                    <a:pt x="349" y="77"/>
                  </a:cubicBezTo>
                  <a:cubicBezTo>
                    <a:pt x="350" y="78"/>
                    <a:pt x="351" y="79"/>
                    <a:pt x="352" y="80"/>
                  </a:cubicBezTo>
                  <a:cubicBezTo>
                    <a:pt x="353" y="81"/>
                    <a:pt x="354" y="83"/>
                    <a:pt x="354" y="85"/>
                  </a:cubicBezTo>
                  <a:cubicBezTo>
                    <a:pt x="354" y="85"/>
                    <a:pt x="354" y="85"/>
                    <a:pt x="354" y="85"/>
                  </a:cubicBezTo>
                  <a:cubicBezTo>
                    <a:pt x="354" y="85"/>
                    <a:pt x="354" y="85"/>
                    <a:pt x="354" y="85"/>
                  </a:cubicBezTo>
                  <a:cubicBezTo>
                    <a:pt x="352" y="85"/>
                    <a:pt x="350" y="85"/>
                    <a:pt x="349" y="83"/>
                  </a:cubicBezTo>
                  <a:cubicBezTo>
                    <a:pt x="349" y="83"/>
                    <a:pt x="349" y="83"/>
                    <a:pt x="349" y="82"/>
                  </a:cubicBezTo>
                  <a:cubicBezTo>
                    <a:pt x="348" y="81"/>
                    <a:pt x="345" y="83"/>
                    <a:pt x="344" y="82"/>
                  </a:cubicBezTo>
                  <a:cubicBezTo>
                    <a:pt x="344" y="81"/>
                    <a:pt x="344" y="81"/>
                    <a:pt x="343" y="81"/>
                  </a:cubicBezTo>
                  <a:cubicBezTo>
                    <a:pt x="342" y="81"/>
                    <a:pt x="342" y="81"/>
                    <a:pt x="341" y="81"/>
                  </a:cubicBezTo>
                  <a:cubicBezTo>
                    <a:pt x="340" y="81"/>
                    <a:pt x="340" y="80"/>
                    <a:pt x="339" y="81"/>
                  </a:cubicBezTo>
                  <a:cubicBezTo>
                    <a:pt x="338" y="81"/>
                    <a:pt x="338" y="81"/>
                    <a:pt x="338" y="81"/>
                  </a:cubicBezTo>
                  <a:cubicBezTo>
                    <a:pt x="337" y="81"/>
                    <a:pt x="336" y="80"/>
                    <a:pt x="336" y="81"/>
                  </a:cubicBezTo>
                  <a:cubicBezTo>
                    <a:pt x="335" y="81"/>
                    <a:pt x="336" y="82"/>
                    <a:pt x="336" y="82"/>
                  </a:cubicBezTo>
                  <a:cubicBezTo>
                    <a:pt x="337" y="83"/>
                    <a:pt x="337" y="84"/>
                    <a:pt x="337" y="85"/>
                  </a:cubicBezTo>
                  <a:cubicBezTo>
                    <a:pt x="338" y="86"/>
                    <a:pt x="337" y="87"/>
                    <a:pt x="337" y="88"/>
                  </a:cubicBezTo>
                  <a:cubicBezTo>
                    <a:pt x="336" y="88"/>
                    <a:pt x="334" y="88"/>
                    <a:pt x="334" y="87"/>
                  </a:cubicBezTo>
                  <a:cubicBezTo>
                    <a:pt x="334" y="87"/>
                    <a:pt x="334" y="86"/>
                    <a:pt x="334" y="86"/>
                  </a:cubicBezTo>
                  <a:cubicBezTo>
                    <a:pt x="334" y="86"/>
                    <a:pt x="333" y="85"/>
                    <a:pt x="333" y="86"/>
                  </a:cubicBezTo>
                  <a:cubicBezTo>
                    <a:pt x="333" y="86"/>
                    <a:pt x="332" y="86"/>
                    <a:pt x="333" y="87"/>
                  </a:cubicBezTo>
                  <a:cubicBezTo>
                    <a:pt x="332" y="87"/>
                    <a:pt x="331" y="87"/>
                    <a:pt x="331" y="88"/>
                  </a:cubicBezTo>
                  <a:cubicBezTo>
                    <a:pt x="330" y="88"/>
                    <a:pt x="330" y="88"/>
                    <a:pt x="329" y="88"/>
                  </a:cubicBezTo>
                  <a:cubicBezTo>
                    <a:pt x="328" y="88"/>
                    <a:pt x="327" y="88"/>
                    <a:pt x="326" y="88"/>
                  </a:cubicBezTo>
                  <a:cubicBezTo>
                    <a:pt x="326" y="88"/>
                    <a:pt x="326" y="88"/>
                    <a:pt x="326" y="88"/>
                  </a:cubicBezTo>
                  <a:cubicBezTo>
                    <a:pt x="325" y="89"/>
                    <a:pt x="325" y="89"/>
                    <a:pt x="325" y="90"/>
                  </a:cubicBezTo>
                  <a:cubicBezTo>
                    <a:pt x="325" y="90"/>
                    <a:pt x="325" y="90"/>
                    <a:pt x="325" y="90"/>
                  </a:cubicBezTo>
                  <a:cubicBezTo>
                    <a:pt x="325" y="90"/>
                    <a:pt x="325" y="90"/>
                    <a:pt x="325" y="90"/>
                  </a:cubicBezTo>
                  <a:cubicBezTo>
                    <a:pt x="325" y="90"/>
                    <a:pt x="324" y="90"/>
                    <a:pt x="324" y="90"/>
                  </a:cubicBezTo>
                  <a:cubicBezTo>
                    <a:pt x="324" y="90"/>
                    <a:pt x="324" y="90"/>
                    <a:pt x="324" y="90"/>
                  </a:cubicBezTo>
                  <a:cubicBezTo>
                    <a:pt x="324" y="90"/>
                    <a:pt x="324" y="90"/>
                    <a:pt x="324" y="89"/>
                  </a:cubicBezTo>
                  <a:cubicBezTo>
                    <a:pt x="324" y="89"/>
                    <a:pt x="324" y="89"/>
                    <a:pt x="324" y="88"/>
                  </a:cubicBezTo>
                  <a:cubicBezTo>
                    <a:pt x="324" y="88"/>
                    <a:pt x="324" y="88"/>
                    <a:pt x="323" y="88"/>
                  </a:cubicBezTo>
                  <a:cubicBezTo>
                    <a:pt x="323" y="88"/>
                    <a:pt x="323" y="87"/>
                    <a:pt x="323" y="87"/>
                  </a:cubicBezTo>
                  <a:cubicBezTo>
                    <a:pt x="322" y="87"/>
                    <a:pt x="321" y="87"/>
                    <a:pt x="321" y="87"/>
                  </a:cubicBezTo>
                  <a:cubicBezTo>
                    <a:pt x="320" y="88"/>
                    <a:pt x="320" y="88"/>
                    <a:pt x="320" y="89"/>
                  </a:cubicBezTo>
                  <a:cubicBezTo>
                    <a:pt x="320" y="89"/>
                    <a:pt x="319" y="90"/>
                    <a:pt x="318" y="90"/>
                  </a:cubicBezTo>
                  <a:cubicBezTo>
                    <a:pt x="318" y="90"/>
                    <a:pt x="317" y="89"/>
                    <a:pt x="317" y="90"/>
                  </a:cubicBezTo>
                  <a:cubicBezTo>
                    <a:pt x="317" y="90"/>
                    <a:pt x="317" y="90"/>
                    <a:pt x="317" y="90"/>
                  </a:cubicBezTo>
                  <a:cubicBezTo>
                    <a:pt x="316" y="91"/>
                    <a:pt x="315" y="91"/>
                    <a:pt x="314" y="91"/>
                  </a:cubicBezTo>
                  <a:cubicBezTo>
                    <a:pt x="314" y="91"/>
                    <a:pt x="313" y="91"/>
                    <a:pt x="312" y="91"/>
                  </a:cubicBezTo>
                  <a:cubicBezTo>
                    <a:pt x="312" y="91"/>
                    <a:pt x="312" y="92"/>
                    <a:pt x="312" y="92"/>
                  </a:cubicBezTo>
                  <a:cubicBezTo>
                    <a:pt x="311" y="93"/>
                    <a:pt x="311" y="94"/>
                    <a:pt x="310" y="95"/>
                  </a:cubicBezTo>
                  <a:cubicBezTo>
                    <a:pt x="310" y="95"/>
                    <a:pt x="310" y="95"/>
                    <a:pt x="310" y="95"/>
                  </a:cubicBezTo>
                  <a:cubicBezTo>
                    <a:pt x="310" y="96"/>
                    <a:pt x="310" y="96"/>
                    <a:pt x="309" y="96"/>
                  </a:cubicBezTo>
                  <a:cubicBezTo>
                    <a:pt x="309" y="97"/>
                    <a:pt x="309" y="97"/>
                    <a:pt x="308" y="98"/>
                  </a:cubicBezTo>
                  <a:cubicBezTo>
                    <a:pt x="308" y="98"/>
                    <a:pt x="308" y="98"/>
                    <a:pt x="308" y="98"/>
                  </a:cubicBezTo>
                  <a:cubicBezTo>
                    <a:pt x="307" y="98"/>
                    <a:pt x="306" y="98"/>
                    <a:pt x="306" y="98"/>
                  </a:cubicBezTo>
                  <a:cubicBezTo>
                    <a:pt x="305" y="97"/>
                    <a:pt x="305" y="97"/>
                    <a:pt x="304" y="96"/>
                  </a:cubicBezTo>
                  <a:cubicBezTo>
                    <a:pt x="304" y="96"/>
                    <a:pt x="303" y="96"/>
                    <a:pt x="303" y="96"/>
                  </a:cubicBezTo>
                  <a:cubicBezTo>
                    <a:pt x="303" y="95"/>
                    <a:pt x="303" y="95"/>
                    <a:pt x="303" y="95"/>
                  </a:cubicBezTo>
                  <a:cubicBezTo>
                    <a:pt x="303" y="94"/>
                    <a:pt x="303" y="94"/>
                    <a:pt x="304" y="94"/>
                  </a:cubicBezTo>
                  <a:cubicBezTo>
                    <a:pt x="304" y="94"/>
                    <a:pt x="305" y="94"/>
                    <a:pt x="305" y="94"/>
                  </a:cubicBezTo>
                  <a:cubicBezTo>
                    <a:pt x="306" y="94"/>
                    <a:pt x="306" y="94"/>
                    <a:pt x="306" y="94"/>
                  </a:cubicBezTo>
                  <a:cubicBezTo>
                    <a:pt x="306" y="94"/>
                    <a:pt x="306" y="93"/>
                    <a:pt x="306" y="93"/>
                  </a:cubicBezTo>
                  <a:cubicBezTo>
                    <a:pt x="306" y="92"/>
                    <a:pt x="305" y="91"/>
                    <a:pt x="304" y="90"/>
                  </a:cubicBezTo>
                  <a:cubicBezTo>
                    <a:pt x="304" y="90"/>
                    <a:pt x="304" y="90"/>
                    <a:pt x="304" y="90"/>
                  </a:cubicBezTo>
                  <a:cubicBezTo>
                    <a:pt x="304" y="90"/>
                    <a:pt x="304" y="90"/>
                    <a:pt x="304" y="90"/>
                  </a:cubicBezTo>
                  <a:cubicBezTo>
                    <a:pt x="304" y="89"/>
                    <a:pt x="303" y="89"/>
                    <a:pt x="303" y="89"/>
                  </a:cubicBezTo>
                  <a:cubicBezTo>
                    <a:pt x="302" y="89"/>
                    <a:pt x="301" y="89"/>
                    <a:pt x="301" y="89"/>
                  </a:cubicBezTo>
                  <a:cubicBezTo>
                    <a:pt x="300" y="89"/>
                    <a:pt x="300" y="89"/>
                    <a:pt x="300" y="89"/>
                  </a:cubicBezTo>
                  <a:cubicBezTo>
                    <a:pt x="300" y="89"/>
                    <a:pt x="300" y="89"/>
                    <a:pt x="300" y="90"/>
                  </a:cubicBezTo>
                  <a:cubicBezTo>
                    <a:pt x="300" y="91"/>
                    <a:pt x="300" y="92"/>
                    <a:pt x="301" y="93"/>
                  </a:cubicBezTo>
                  <a:cubicBezTo>
                    <a:pt x="301" y="93"/>
                    <a:pt x="300" y="94"/>
                    <a:pt x="300" y="94"/>
                  </a:cubicBezTo>
                  <a:cubicBezTo>
                    <a:pt x="300" y="95"/>
                    <a:pt x="301" y="96"/>
                    <a:pt x="301" y="96"/>
                  </a:cubicBezTo>
                  <a:cubicBezTo>
                    <a:pt x="301" y="97"/>
                    <a:pt x="301" y="97"/>
                    <a:pt x="301" y="98"/>
                  </a:cubicBezTo>
                  <a:cubicBezTo>
                    <a:pt x="301" y="98"/>
                    <a:pt x="301" y="98"/>
                    <a:pt x="301" y="99"/>
                  </a:cubicBezTo>
                  <a:cubicBezTo>
                    <a:pt x="302" y="99"/>
                    <a:pt x="301" y="100"/>
                    <a:pt x="301" y="100"/>
                  </a:cubicBezTo>
                  <a:cubicBezTo>
                    <a:pt x="301" y="101"/>
                    <a:pt x="301" y="101"/>
                    <a:pt x="301" y="101"/>
                  </a:cubicBezTo>
                  <a:cubicBezTo>
                    <a:pt x="300" y="102"/>
                    <a:pt x="300" y="102"/>
                    <a:pt x="300" y="102"/>
                  </a:cubicBezTo>
                  <a:cubicBezTo>
                    <a:pt x="299" y="102"/>
                    <a:pt x="299" y="102"/>
                    <a:pt x="299" y="102"/>
                  </a:cubicBezTo>
                  <a:cubicBezTo>
                    <a:pt x="298" y="102"/>
                    <a:pt x="298" y="102"/>
                    <a:pt x="298" y="102"/>
                  </a:cubicBezTo>
                  <a:cubicBezTo>
                    <a:pt x="298" y="101"/>
                    <a:pt x="298" y="101"/>
                    <a:pt x="298" y="100"/>
                  </a:cubicBezTo>
                  <a:cubicBezTo>
                    <a:pt x="298" y="100"/>
                    <a:pt x="297" y="100"/>
                    <a:pt x="296" y="100"/>
                  </a:cubicBezTo>
                  <a:cubicBezTo>
                    <a:pt x="296" y="100"/>
                    <a:pt x="295" y="100"/>
                    <a:pt x="295" y="100"/>
                  </a:cubicBezTo>
                  <a:cubicBezTo>
                    <a:pt x="294" y="100"/>
                    <a:pt x="293" y="101"/>
                    <a:pt x="293" y="101"/>
                  </a:cubicBezTo>
                  <a:cubicBezTo>
                    <a:pt x="293" y="101"/>
                    <a:pt x="293" y="102"/>
                    <a:pt x="292" y="102"/>
                  </a:cubicBezTo>
                  <a:cubicBezTo>
                    <a:pt x="292" y="102"/>
                    <a:pt x="292" y="102"/>
                    <a:pt x="292" y="103"/>
                  </a:cubicBezTo>
                  <a:cubicBezTo>
                    <a:pt x="291" y="103"/>
                    <a:pt x="291" y="103"/>
                    <a:pt x="291" y="103"/>
                  </a:cubicBezTo>
                  <a:cubicBezTo>
                    <a:pt x="290" y="104"/>
                    <a:pt x="290" y="104"/>
                    <a:pt x="290" y="104"/>
                  </a:cubicBezTo>
                  <a:cubicBezTo>
                    <a:pt x="290" y="105"/>
                    <a:pt x="290" y="105"/>
                    <a:pt x="290" y="106"/>
                  </a:cubicBezTo>
                  <a:cubicBezTo>
                    <a:pt x="290" y="106"/>
                    <a:pt x="291" y="106"/>
                    <a:pt x="291" y="106"/>
                  </a:cubicBezTo>
                  <a:cubicBezTo>
                    <a:pt x="291" y="106"/>
                    <a:pt x="291" y="106"/>
                    <a:pt x="291" y="107"/>
                  </a:cubicBezTo>
                  <a:cubicBezTo>
                    <a:pt x="292" y="107"/>
                    <a:pt x="292" y="108"/>
                    <a:pt x="292" y="108"/>
                  </a:cubicBezTo>
                  <a:cubicBezTo>
                    <a:pt x="292" y="108"/>
                    <a:pt x="292" y="109"/>
                    <a:pt x="291" y="109"/>
                  </a:cubicBezTo>
                  <a:cubicBezTo>
                    <a:pt x="291" y="109"/>
                    <a:pt x="291" y="109"/>
                    <a:pt x="291" y="109"/>
                  </a:cubicBezTo>
                  <a:cubicBezTo>
                    <a:pt x="290" y="109"/>
                    <a:pt x="289" y="109"/>
                    <a:pt x="289" y="109"/>
                  </a:cubicBezTo>
                  <a:cubicBezTo>
                    <a:pt x="288" y="109"/>
                    <a:pt x="288" y="108"/>
                    <a:pt x="288" y="108"/>
                  </a:cubicBezTo>
                  <a:cubicBezTo>
                    <a:pt x="288" y="107"/>
                    <a:pt x="288" y="107"/>
                    <a:pt x="288" y="107"/>
                  </a:cubicBezTo>
                  <a:cubicBezTo>
                    <a:pt x="288" y="107"/>
                    <a:pt x="287" y="107"/>
                    <a:pt x="287" y="107"/>
                  </a:cubicBezTo>
                  <a:cubicBezTo>
                    <a:pt x="287" y="107"/>
                    <a:pt x="287" y="108"/>
                    <a:pt x="286" y="108"/>
                  </a:cubicBezTo>
                  <a:cubicBezTo>
                    <a:pt x="286" y="108"/>
                    <a:pt x="286" y="108"/>
                    <a:pt x="286" y="107"/>
                  </a:cubicBezTo>
                  <a:cubicBezTo>
                    <a:pt x="286" y="107"/>
                    <a:pt x="286" y="107"/>
                    <a:pt x="286" y="107"/>
                  </a:cubicBezTo>
                  <a:cubicBezTo>
                    <a:pt x="286" y="107"/>
                    <a:pt x="286" y="106"/>
                    <a:pt x="285" y="106"/>
                  </a:cubicBezTo>
                  <a:cubicBezTo>
                    <a:pt x="285" y="106"/>
                    <a:pt x="285" y="106"/>
                    <a:pt x="284" y="106"/>
                  </a:cubicBezTo>
                  <a:cubicBezTo>
                    <a:pt x="283" y="106"/>
                    <a:pt x="282" y="106"/>
                    <a:pt x="282" y="106"/>
                  </a:cubicBezTo>
                  <a:cubicBezTo>
                    <a:pt x="282" y="106"/>
                    <a:pt x="282" y="106"/>
                    <a:pt x="281" y="106"/>
                  </a:cubicBezTo>
                  <a:cubicBezTo>
                    <a:pt x="281" y="106"/>
                    <a:pt x="281" y="106"/>
                    <a:pt x="281" y="106"/>
                  </a:cubicBezTo>
                  <a:cubicBezTo>
                    <a:pt x="281" y="107"/>
                    <a:pt x="281" y="107"/>
                    <a:pt x="282" y="108"/>
                  </a:cubicBezTo>
                  <a:cubicBezTo>
                    <a:pt x="282" y="108"/>
                    <a:pt x="282" y="109"/>
                    <a:pt x="283" y="109"/>
                  </a:cubicBezTo>
                  <a:cubicBezTo>
                    <a:pt x="283" y="109"/>
                    <a:pt x="284" y="109"/>
                    <a:pt x="284" y="109"/>
                  </a:cubicBezTo>
                  <a:cubicBezTo>
                    <a:pt x="285" y="110"/>
                    <a:pt x="285" y="110"/>
                    <a:pt x="285" y="110"/>
                  </a:cubicBezTo>
                  <a:cubicBezTo>
                    <a:pt x="285" y="110"/>
                    <a:pt x="285" y="110"/>
                    <a:pt x="285" y="110"/>
                  </a:cubicBezTo>
                  <a:cubicBezTo>
                    <a:pt x="285" y="111"/>
                    <a:pt x="285" y="111"/>
                    <a:pt x="285" y="112"/>
                  </a:cubicBezTo>
                  <a:cubicBezTo>
                    <a:pt x="285" y="112"/>
                    <a:pt x="284" y="113"/>
                    <a:pt x="284" y="113"/>
                  </a:cubicBezTo>
                  <a:cubicBezTo>
                    <a:pt x="284" y="113"/>
                    <a:pt x="283" y="112"/>
                    <a:pt x="283" y="112"/>
                  </a:cubicBezTo>
                  <a:cubicBezTo>
                    <a:pt x="282" y="112"/>
                    <a:pt x="282" y="112"/>
                    <a:pt x="281" y="111"/>
                  </a:cubicBezTo>
                  <a:cubicBezTo>
                    <a:pt x="281" y="111"/>
                    <a:pt x="280" y="111"/>
                    <a:pt x="279" y="111"/>
                  </a:cubicBezTo>
                  <a:cubicBezTo>
                    <a:pt x="279" y="111"/>
                    <a:pt x="279" y="110"/>
                    <a:pt x="278" y="110"/>
                  </a:cubicBezTo>
                  <a:cubicBezTo>
                    <a:pt x="278" y="110"/>
                    <a:pt x="278" y="109"/>
                    <a:pt x="278" y="109"/>
                  </a:cubicBezTo>
                  <a:cubicBezTo>
                    <a:pt x="278" y="109"/>
                    <a:pt x="278" y="109"/>
                    <a:pt x="278" y="109"/>
                  </a:cubicBezTo>
                  <a:cubicBezTo>
                    <a:pt x="277" y="109"/>
                    <a:pt x="277" y="109"/>
                    <a:pt x="277" y="109"/>
                  </a:cubicBezTo>
                  <a:cubicBezTo>
                    <a:pt x="276" y="109"/>
                    <a:pt x="276" y="109"/>
                    <a:pt x="276" y="109"/>
                  </a:cubicBezTo>
                  <a:cubicBezTo>
                    <a:pt x="276" y="108"/>
                    <a:pt x="276" y="108"/>
                    <a:pt x="276" y="108"/>
                  </a:cubicBezTo>
                  <a:cubicBezTo>
                    <a:pt x="275" y="108"/>
                    <a:pt x="275" y="107"/>
                    <a:pt x="275" y="107"/>
                  </a:cubicBezTo>
                  <a:cubicBezTo>
                    <a:pt x="275" y="106"/>
                    <a:pt x="275" y="105"/>
                    <a:pt x="276" y="105"/>
                  </a:cubicBezTo>
                  <a:cubicBezTo>
                    <a:pt x="276" y="104"/>
                    <a:pt x="276" y="104"/>
                    <a:pt x="277" y="103"/>
                  </a:cubicBezTo>
                  <a:cubicBezTo>
                    <a:pt x="277" y="103"/>
                    <a:pt x="277" y="103"/>
                    <a:pt x="277" y="102"/>
                  </a:cubicBezTo>
                  <a:cubicBezTo>
                    <a:pt x="277" y="102"/>
                    <a:pt x="277" y="101"/>
                    <a:pt x="277" y="101"/>
                  </a:cubicBezTo>
                  <a:cubicBezTo>
                    <a:pt x="277" y="101"/>
                    <a:pt x="277" y="100"/>
                    <a:pt x="277" y="100"/>
                  </a:cubicBezTo>
                  <a:cubicBezTo>
                    <a:pt x="277" y="100"/>
                    <a:pt x="277" y="100"/>
                    <a:pt x="277" y="100"/>
                  </a:cubicBezTo>
                  <a:cubicBezTo>
                    <a:pt x="276" y="100"/>
                    <a:pt x="276" y="100"/>
                    <a:pt x="275" y="100"/>
                  </a:cubicBezTo>
                  <a:cubicBezTo>
                    <a:pt x="275" y="99"/>
                    <a:pt x="274" y="99"/>
                    <a:pt x="274" y="99"/>
                  </a:cubicBezTo>
                  <a:cubicBezTo>
                    <a:pt x="274" y="98"/>
                    <a:pt x="274" y="98"/>
                    <a:pt x="273" y="98"/>
                  </a:cubicBezTo>
                  <a:cubicBezTo>
                    <a:pt x="273" y="97"/>
                    <a:pt x="273" y="97"/>
                    <a:pt x="272" y="96"/>
                  </a:cubicBezTo>
                  <a:cubicBezTo>
                    <a:pt x="272" y="96"/>
                    <a:pt x="272" y="95"/>
                    <a:pt x="272" y="95"/>
                  </a:cubicBezTo>
                  <a:cubicBezTo>
                    <a:pt x="272" y="94"/>
                    <a:pt x="272" y="94"/>
                    <a:pt x="272" y="93"/>
                  </a:cubicBezTo>
                  <a:cubicBezTo>
                    <a:pt x="272" y="93"/>
                    <a:pt x="273" y="93"/>
                    <a:pt x="273" y="93"/>
                  </a:cubicBezTo>
                  <a:cubicBezTo>
                    <a:pt x="274" y="93"/>
                    <a:pt x="274" y="93"/>
                    <a:pt x="275" y="94"/>
                  </a:cubicBezTo>
                  <a:cubicBezTo>
                    <a:pt x="275" y="94"/>
                    <a:pt x="276" y="94"/>
                    <a:pt x="276" y="95"/>
                  </a:cubicBezTo>
                  <a:cubicBezTo>
                    <a:pt x="277" y="96"/>
                    <a:pt x="278" y="97"/>
                    <a:pt x="279" y="98"/>
                  </a:cubicBezTo>
                  <a:cubicBezTo>
                    <a:pt x="279" y="98"/>
                    <a:pt x="280" y="98"/>
                    <a:pt x="280" y="98"/>
                  </a:cubicBezTo>
                  <a:cubicBezTo>
                    <a:pt x="280" y="99"/>
                    <a:pt x="281" y="99"/>
                    <a:pt x="281" y="99"/>
                  </a:cubicBezTo>
                  <a:cubicBezTo>
                    <a:pt x="281" y="99"/>
                    <a:pt x="282" y="99"/>
                    <a:pt x="282" y="99"/>
                  </a:cubicBezTo>
                  <a:cubicBezTo>
                    <a:pt x="283" y="99"/>
                    <a:pt x="284" y="100"/>
                    <a:pt x="284" y="100"/>
                  </a:cubicBezTo>
                  <a:cubicBezTo>
                    <a:pt x="285" y="100"/>
                    <a:pt x="285" y="100"/>
                    <a:pt x="286" y="100"/>
                  </a:cubicBezTo>
                  <a:cubicBezTo>
                    <a:pt x="287" y="100"/>
                    <a:pt x="289" y="100"/>
                    <a:pt x="291" y="101"/>
                  </a:cubicBezTo>
                  <a:cubicBezTo>
                    <a:pt x="291" y="101"/>
                    <a:pt x="292" y="101"/>
                    <a:pt x="293" y="100"/>
                  </a:cubicBezTo>
                  <a:cubicBezTo>
                    <a:pt x="293" y="100"/>
                    <a:pt x="294" y="99"/>
                    <a:pt x="294" y="99"/>
                  </a:cubicBezTo>
                  <a:cubicBezTo>
                    <a:pt x="294" y="98"/>
                    <a:pt x="294" y="97"/>
                    <a:pt x="294" y="97"/>
                  </a:cubicBezTo>
                  <a:cubicBezTo>
                    <a:pt x="293" y="96"/>
                    <a:pt x="293" y="96"/>
                    <a:pt x="293" y="95"/>
                  </a:cubicBezTo>
                  <a:cubicBezTo>
                    <a:pt x="293" y="94"/>
                    <a:pt x="293" y="94"/>
                    <a:pt x="293" y="93"/>
                  </a:cubicBezTo>
                  <a:cubicBezTo>
                    <a:pt x="293" y="93"/>
                    <a:pt x="292" y="92"/>
                    <a:pt x="292" y="92"/>
                  </a:cubicBezTo>
                  <a:cubicBezTo>
                    <a:pt x="291" y="91"/>
                    <a:pt x="290" y="91"/>
                    <a:pt x="290" y="90"/>
                  </a:cubicBezTo>
                  <a:cubicBezTo>
                    <a:pt x="289" y="90"/>
                    <a:pt x="288" y="90"/>
                    <a:pt x="288" y="90"/>
                  </a:cubicBezTo>
                  <a:cubicBezTo>
                    <a:pt x="287" y="89"/>
                    <a:pt x="286" y="87"/>
                    <a:pt x="284" y="87"/>
                  </a:cubicBezTo>
                  <a:cubicBezTo>
                    <a:pt x="283" y="86"/>
                    <a:pt x="281" y="86"/>
                    <a:pt x="280" y="85"/>
                  </a:cubicBezTo>
                  <a:cubicBezTo>
                    <a:pt x="280" y="84"/>
                    <a:pt x="279" y="84"/>
                    <a:pt x="279" y="84"/>
                  </a:cubicBezTo>
                  <a:cubicBezTo>
                    <a:pt x="278" y="84"/>
                    <a:pt x="278" y="84"/>
                    <a:pt x="277" y="84"/>
                  </a:cubicBezTo>
                  <a:cubicBezTo>
                    <a:pt x="276" y="84"/>
                    <a:pt x="275" y="83"/>
                    <a:pt x="274" y="82"/>
                  </a:cubicBezTo>
                  <a:cubicBezTo>
                    <a:pt x="274" y="82"/>
                    <a:pt x="274" y="82"/>
                    <a:pt x="274" y="82"/>
                  </a:cubicBezTo>
                  <a:cubicBezTo>
                    <a:pt x="274" y="82"/>
                    <a:pt x="274" y="82"/>
                    <a:pt x="274" y="82"/>
                  </a:cubicBezTo>
                  <a:cubicBezTo>
                    <a:pt x="273" y="82"/>
                    <a:pt x="273" y="81"/>
                    <a:pt x="272" y="82"/>
                  </a:cubicBezTo>
                  <a:cubicBezTo>
                    <a:pt x="272" y="82"/>
                    <a:pt x="271" y="82"/>
                    <a:pt x="271" y="82"/>
                  </a:cubicBezTo>
                  <a:cubicBezTo>
                    <a:pt x="270" y="82"/>
                    <a:pt x="270" y="81"/>
                    <a:pt x="270" y="81"/>
                  </a:cubicBezTo>
                  <a:cubicBezTo>
                    <a:pt x="270" y="80"/>
                    <a:pt x="270" y="80"/>
                    <a:pt x="271" y="80"/>
                  </a:cubicBezTo>
                  <a:cubicBezTo>
                    <a:pt x="271" y="80"/>
                    <a:pt x="272" y="80"/>
                    <a:pt x="272" y="80"/>
                  </a:cubicBezTo>
                  <a:cubicBezTo>
                    <a:pt x="273" y="79"/>
                    <a:pt x="273" y="79"/>
                    <a:pt x="274" y="79"/>
                  </a:cubicBezTo>
                  <a:cubicBezTo>
                    <a:pt x="274" y="78"/>
                    <a:pt x="274" y="77"/>
                    <a:pt x="273" y="77"/>
                  </a:cubicBezTo>
                  <a:cubicBezTo>
                    <a:pt x="272" y="77"/>
                    <a:pt x="272" y="77"/>
                    <a:pt x="271" y="77"/>
                  </a:cubicBezTo>
                  <a:cubicBezTo>
                    <a:pt x="270" y="77"/>
                    <a:pt x="270" y="77"/>
                    <a:pt x="269" y="77"/>
                  </a:cubicBezTo>
                  <a:cubicBezTo>
                    <a:pt x="269" y="77"/>
                    <a:pt x="268" y="78"/>
                    <a:pt x="268" y="77"/>
                  </a:cubicBezTo>
                  <a:cubicBezTo>
                    <a:pt x="268" y="77"/>
                    <a:pt x="268" y="76"/>
                    <a:pt x="268" y="76"/>
                  </a:cubicBezTo>
                  <a:cubicBezTo>
                    <a:pt x="269" y="76"/>
                    <a:pt x="269" y="76"/>
                    <a:pt x="269" y="76"/>
                  </a:cubicBezTo>
                  <a:cubicBezTo>
                    <a:pt x="270" y="75"/>
                    <a:pt x="269" y="75"/>
                    <a:pt x="268" y="75"/>
                  </a:cubicBezTo>
                  <a:cubicBezTo>
                    <a:pt x="268" y="75"/>
                    <a:pt x="267" y="75"/>
                    <a:pt x="267" y="75"/>
                  </a:cubicBezTo>
                  <a:cubicBezTo>
                    <a:pt x="266" y="76"/>
                    <a:pt x="266" y="76"/>
                    <a:pt x="266" y="77"/>
                  </a:cubicBezTo>
                  <a:cubicBezTo>
                    <a:pt x="265" y="77"/>
                    <a:pt x="265" y="78"/>
                    <a:pt x="264" y="77"/>
                  </a:cubicBezTo>
                  <a:cubicBezTo>
                    <a:pt x="264" y="77"/>
                    <a:pt x="264" y="77"/>
                    <a:pt x="264" y="77"/>
                  </a:cubicBezTo>
                  <a:cubicBezTo>
                    <a:pt x="265" y="76"/>
                    <a:pt x="265" y="76"/>
                    <a:pt x="265" y="76"/>
                  </a:cubicBezTo>
                  <a:cubicBezTo>
                    <a:pt x="264" y="76"/>
                    <a:pt x="263" y="76"/>
                    <a:pt x="263" y="77"/>
                  </a:cubicBezTo>
                  <a:cubicBezTo>
                    <a:pt x="263" y="78"/>
                    <a:pt x="262" y="79"/>
                    <a:pt x="261" y="78"/>
                  </a:cubicBezTo>
                  <a:cubicBezTo>
                    <a:pt x="261" y="78"/>
                    <a:pt x="261" y="77"/>
                    <a:pt x="262" y="77"/>
                  </a:cubicBezTo>
                  <a:cubicBezTo>
                    <a:pt x="263" y="76"/>
                    <a:pt x="264" y="76"/>
                    <a:pt x="264" y="75"/>
                  </a:cubicBezTo>
                  <a:cubicBezTo>
                    <a:pt x="262" y="75"/>
                    <a:pt x="261" y="75"/>
                    <a:pt x="260" y="77"/>
                  </a:cubicBezTo>
                  <a:cubicBezTo>
                    <a:pt x="259" y="77"/>
                    <a:pt x="259" y="78"/>
                    <a:pt x="258" y="78"/>
                  </a:cubicBezTo>
                  <a:cubicBezTo>
                    <a:pt x="258" y="78"/>
                    <a:pt x="258" y="77"/>
                    <a:pt x="257" y="77"/>
                  </a:cubicBezTo>
                  <a:cubicBezTo>
                    <a:pt x="257" y="77"/>
                    <a:pt x="257" y="77"/>
                    <a:pt x="256" y="77"/>
                  </a:cubicBezTo>
                  <a:cubicBezTo>
                    <a:pt x="256" y="77"/>
                    <a:pt x="256" y="78"/>
                    <a:pt x="256" y="78"/>
                  </a:cubicBezTo>
                  <a:cubicBezTo>
                    <a:pt x="256" y="79"/>
                    <a:pt x="255" y="79"/>
                    <a:pt x="254" y="79"/>
                  </a:cubicBezTo>
                  <a:cubicBezTo>
                    <a:pt x="254" y="78"/>
                    <a:pt x="254" y="77"/>
                    <a:pt x="254" y="77"/>
                  </a:cubicBezTo>
                  <a:cubicBezTo>
                    <a:pt x="253" y="77"/>
                    <a:pt x="253" y="78"/>
                    <a:pt x="253" y="78"/>
                  </a:cubicBezTo>
                  <a:cubicBezTo>
                    <a:pt x="253" y="79"/>
                    <a:pt x="252" y="79"/>
                    <a:pt x="251" y="78"/>
                  </a:cubicBezTo>
                  <a:cubicBezTo>
                    <a:pt x="251" y="78"/>
                    <a:pt x="251" y="78"/>
                    <a:pt x="251" y="78"/>
                  </a:cubicBezTo>
                  <a:cubicBezTo>
                    <a:pt x="250" y="78"/>
                    <a:pt x="250" y="79"/>
                    <a:pt x="250" y="80"/>
                  </a:cubicBezTo>
                  <a:cubicBezTo>
                    <a:pt x="250" y="80"/>
                    <a:pt x="249" y="79"/>
                    <a:pt x="249" y="79"/>
                  </a:cubicBezTo>
                  <a:cubicBezTo>
                    <a:pt x="248" y="79"/>
                    <a:pt x="246" y="79"/>
                    <a:pt x="245" y="80"/>
                  </a:cubicBezTo>
                  <a:cubicBezTo>
                    <a:pt x="245" y="80"/>
                    <a:pt x="244" y="81"/>
                    <a:pt x="244" y="81"/>
                  </a:cubicBezTo>
                  <a:cubicBezTo>
                    <a:pt x="244" y="81"/>
                    <a:pt x="244" y="82"/>
                    <a:pt x="244" y="82"/>
                  </a:cubicBezTo>
                  <a:cubicBezTo>
                    <a:pt x="243" y="82"/>
                    <a:pt x="243" y="83"/>
                    <a:pt x="243" y="83"/>
                  </a:cubicBezTo>
                  <a:cubicBezTo>
                    <a:pt x="242" y="83"/>
                    <a:pt x="242" y="83"/>
                    <a:pt x="242" y="82"/>
                  </a:cubicBezTo>
                  <a:cubicBezTo>
                    <a:pt x="242" y="82"/>
                    <a:pt x="242" y="82"/>
                    <a:pt x="241" y="82"/>
                  </a:cubicBezTo>
                  <a:cubicBezTo>
                    <a:pt x="241" y="82"/>
                    <a:pt x="240" y="82"/>
                    <a:pt x="240" y="82"/>
                  </a:cubicBezTo>
                  <a:cubicBezTo>
                    <a:pt x="240" y="83"/>
                    <a:pt x="240" y="83"/>
                    <a:pt x="240" y="84"/>
                  </a:cubicBezTo>
                  <a:cubicBezTo>
                    <a:pt x="240" y="84"/>
                    <a:pt x="240" y="84"/>
                    <a:pt x="239" y="84"/>
                  </a:cubicBezTo>
                  <a:cubicBezTo>
                    <a:pt x="239" y="84"/>
                    <a:pt x="239" y="84"/>
                    <a:pt x="238" y="84"/>
                  </a:cubicBezTo>
                  <a:cubicBezTo>
                    <a:pt x="238" y="84"/>
                    <a:pt x="238" y="83"/>
                    <a:pt x="237" y="84"/>
                  </a:cubicBezTo>
                  <a:cubicBezTo>
                    <a:pt x="237" y="84"/>
                    <a:pt x="237" y="84"/>
                    <a:pt x="237" y="84"/>
                  </a:cubicBezTo>
                  <a:cubicBezTo>
                    <a:pt x="237" y="85"/>
                    <a:pt x="237" y="85"/>
                    <a:pt x="237" y="85"/>
                  </a:cubicBezTo>
                  <a:cubicBezTo>
                    <a:pt x="236" y="86"/>
                    <a:pt x="236" y="86"/>
                    <a:pt x="236" y="85"/>
                  </a:cubicBezTo>
                  <a:cubicBezTo>
                    <a:pt x="235" y="85"/>
                    <a:pt x="235" y="85"/>
                    <a:pt x="235" y="85"/>
                  </a:cubicBezTo>
                  <a:cubicBezTo>
                    <a:pt x="234" y="85"/>
                    <a:pt x="233" y="86"/>
                    <a:pt x="233" y="87"/>
                  </a:cubicBezTo>
                  <a:cubicBezTo>
                    <a:pt x="232" y="87"/>
                    <a:pt x="231" y="86"/>
                    <a:pt x="231" y="86"/>
                  </a:cubicBezTo>
                  <a:cubicBezTo>
                    <a:pt x="231" y="87"/>
                    <a:pt x="231" y="87"/>
                    <a:pt x="231" y="88"/>
                  </a:cubicBezTo>
                  <a:cubicBezTo>
                    <a:pt x="230" y="88"/>
                    <a:pt x="230" y="88"/>
                    <a:pt x="230" y="88"/>
                  </a:cubicBezTo>
                  <a:cubicBezTo>
                    <a:pt x="230" y="89"/>
                    <a:pt x="230" y="89"/>
                    <a:pt x="229" y="89"/>
                  </a:cubicBezTo>
                  <a:cubicBezTo>
                    <a:pt x="229" y="89"/>
                    <a:pt x="229" y="90"/>
                    <a:pt x="228" y="90"/>
                  </a:cubicBezTo>
                  <a:cubicBezTo>
                    <a:pt x="228" y="91"/>
                    <a:pt x="227" y="90"/>
                    <a:pt x="227" y="91"/>
                  </a:cubicBezTo>
                  <a:cubicBezTo>
                    <a:pt x="227" y="91"/>
                    <a:pt x="227" y="91"/>
                    <a:pt x="227" y="91"/>
                  </a:cubicBezTo>
                  <a:cubicBezTo>
                    <a:pt x="226" y="91"/>
                    <a:pt x="226" y="91"/>
                    <a:pt x="226" y="91"/>
                  </a:cubicBezTo>
                  <a:cubicBezTo>
                    <a:pt x="225" y="92"/>
                    <a:pt x="225" y="92"/>
                    <a:pt x="225" y="92"/>
                  </a:cubicBezTo>
                  <a:cubicBezTo>
                    <a:pt x="225" y="93"/>
                    <a:pt x="224" y="93"/>
                    <a:pt x="224" y="93"/>
                  </a:cubicBezTo>
                  <a:cubicBezTo>
                    <a:pt x="222" y="94"/>
                    <a:pt x="221" y="94"/>
                    <a:pt x="219" y="94"/>
                  </a:cubicBezTo>
                  <a:cubicBezTo>
                    <a:pt x="219" y="94"/>
                    <a:pt x="219" y="94"/>
                    <a:pt x="219" y="94"/>
                  </a:cubicBezTo>
                  <a:cubicBezTo>
                    <a:pt x="218" y="95"/>
                    <a:pt x="219" y="96"/>
                    <a:pt x="218" y="96"/>
                  </a:cubicBezTo>
                  <a:cubicBezTo>
                    <a:pt x="218" y="96"/>
                    <a:pt x="218" y="96"/>
                    <a:pt x="218" y="96"/>
                  </a:cubicBezTo>
                  <a:cubicBezTo>
                    <a:pt x="216" y="96"/>
                    <a:pt x="215" y="97"/>
                    <a:pt x="214" y="97"/>
                  </a:cubicBezTo>
                  <a:cubicBezTo>
                    <a:pt x="214" y="98"/>
                    <a:pt x="214" y="98"/>
                    <a:pt x="214" y="98"/>
                  </a:cubicBezTo>
                  <a:cubicBezTo>
                    <a:pt x="213" y="99"/>
                    <a:pt x="213" y="99"/>
                    <a:pt x="214" y="99"/>
                  </a:cubicBezTo>
                  <a:cubicBezTo>
                    <a:pt x="214" y="100"/>
                    <a:pt x="214" y="99"/>
                    <a:pt x="215" y="99"/>
                  </a:cubicBezTo>
                  <a:cubicBezTo>
                    <a:pt x="215" y="99"/>
                    <a:pt x="216" y="100"/>
                    <a:pt x="216" y="100"/>
                  </a:cubicBezTo>
                  <a:cubicBezTo>
                    <a:pt x="216" y="100"/>
                    <a:pt x="216" y="100"/>
                    <a:pt x="216" y="101"/>
                  </a:cubicBezTo>
                  <a:cubicBezTo>
                    <a:pt x="216" y="101"/>
                    <a:pt x="215" y="101"/>
                    <a:pt x="214" y="101"/>
                  </a:cubicBezTo>
                  <a:cubicBezTo>
                    <a:pt x="214" y="101"/>
                    <a:pt x="213" y="101"/>
                    <a:pt x="213" y="101"/>
                  </a:cubicBezTo>
                  <a:cubicBezTo>
                    <a:pt x="212" y="100"/>
                    <a:pt x="211" y="99"/>
                    <a:pt x="210" y="99"/>
                  </a:cubicBezTo>
                  <a:cubicBezTo>
                    <a:pt x="209" y="99"/>
                    <a:pt x="208" y="100"/>
                    <a:pt x="207" y="100"/>
                  </a:cubicBezTo>
                  <a:cubicBezTo>
                    <a:pt x="207" y="100"/>
                    <a:pt x="206" y="100"/>
                    <a:pt x="205" y="100"/>
                  </a:cubicBezTo>
                  <a:cubicBezTo>
                    <a:pt x="205" y="100"/>
                    <a:pt x="205" y="101"/>
                    <a:pt x="205" y="101"/>
                  </a:cubicBezTo>
                  <a:cubicBezTo>
                    <a:pt x="205" y="102"/>
                    <a:pt x="204" y="102"/>
                    <a:pt x="204" y="102"/>
                  </a:cubicBezTo>
                  <a:cubicBezTo>
                    <a:pt x="203" y="102"/>
                    <a:pt x="203" y="102"/>
                    <a:pt x="203" y="102"/>
                  </a:cubicBezTo>
                  <a:cubicBezTo>
                    <a:pt x="202" y="102"/>
                    <a:pt x="202" y="102"/>
                    <a:pt x="202" y="102"/>
                  </a:cubicBezTo>
                  <a:cubicBezTo>
                    <a:pt x="202" y="102"/>
                    <a:pt x="202" y="102"/>
                    <a:pt x="202" y="103"/>
                  </a:cubicBezTo>
                  <a:cubicBezTo>
                    <a:pt x="199" y="103"/>
                    <a:pt x="197" y="104"/>
                    <a:pt x="195" y="105"/>
                  </a:cubicBezTo>
                  <a:cubicBezTo>
                    <a:pt x="195" y="105"/>
                    <a:pt x="194" y="106"/>
                    <a:pt x="194" y="106"/>
                  </a:cubicBezTo>
                  <a:cubicBezTo>
                    <a:pt x="194" y="106"/>
                    <a:pt x="195" y="106"/>
                    <a:pt x="195" y="106"/>
                  </a:cubicBezTo>
                  <a:cubicBezTo>
                    <a:pt x="195" y="107"/>
                    <a:pt x="196" y="107"/>
                    <a:pt x="197" y="107"/>
                  </a:cubicBezTo>
                  <a:cubicBezTo>
                    <a:pt x="198" y="107"/>
                    <a:pt x="199" y="107"/>
                    <a:pt x="200" y="107"/>
                  </a:cubicBezTo>
                  <a:cubicBezTo>
                    <a:pt x="200" y="107"/>
                    <a:pt x="201" y="107"/>
                    <a:pt x="201" y="108"/>
                  </a:cubicBezTo>
                  <a:cubicBezTo>
                    <a:pt x="201" y="109"/>
                    <a:pt x="201" y="109"/>
                    <a:pt x="200" y="109"/>
                  </a:cubicBezTo>
                  <a:cubicBezTo>
                    <a:pt x="199" y="110"/>
                    <a:pt x="199" y="110"/>
                    <a:pt x="198" y="110"/>
                  </a:cubicBezTo>
                  <a:cubicBezTo>
                    <a:pt x="196" y="109"/>
                    <a:pt x="195" y="109"/>
                    <a:pt x="194" y="109"/>
                  </a:cubicBezTo>
                  <a:cubicBezTo>
                    <a:pt x="194" y="109"/>
                    <a:pt x="193" y="108"/>
                    <a:pt x="193" y="108"/>
                  </a:cubicBezTo>
                  <a:cubicBezTo>
                    <a:pt x="193" y="108"/>
                    <a:pt x="192" y="109"/>
                    <a:pt x="192" y="109"/>
                  </a:cubicBezTo>
                  <a:cubicBezTo>
                    <a:pt x="192" y="109"/>
                    <a:pt x="192" y="110"/>
                    <a:pt x="192" y="110"/>
                  </a:cubicBezTo>
                  <a:cubicBezTo>
                    <a:pt x="193" y="110"/>
                    <a:pt x="193" y="110"/>
                    <a:pt x="193" y="111"/>
                  </a:cubicBezTo>
                  <a:cubicBezTo>
                    <a:pt x="193" y="111"/>
                    <a:pt x="193" y="111"/>
                    <a:pt x="193" y="111"/>
                  </a:cubicBezTo>
                  <a:cubicBezTo>
                    <a:pt x="194" y="112"/>
                    <a:pt x="193" y="112"/>
                    <a:pt x="192" y="112"/>
                  </a:cubicBezTo>
                  <a:cubicBezTo>
                    <a:pt x="192" y="112"/>
                    <a:pt x="191" y="112"/>
                    <a:pt x="191" y="112"/>
                  </a:cubicBezTo>
                  <a:cubicBezTo>
                    <a:pt x="191" y="113"/>
                    <a:pt x="192" y="114"/>
                    <a:pt x="192" y="114"/>
                  </a:cubicBezTo>
                  <a:cubicBezTo>
                    <a:pt x="191" y="114"/>
                    <a:pt x="191" y="114"/>
                    <a:pt x="191" y="115"/>
                  </a:cubicBezTo>
                  <a:cubicBezTo>
                    <a:pt x="191" y="115"/>
                    <a:pt x="190" y="115"/>
                    <a:pt x="190" y="116"/>
                  </a:cubicBezTo>
                  <a:cubicBezTo>
                    <a:pt x="189" y="116"/>
                    <a:pt x="189" y="116"/>
                    <a:pt x="188" y="116"/>
                  </a:cubicBezTo>
                  <a:cubicBezTo>
                    <a:pt x="188" y="116"/>
                    <a:pt x="188" y="116"/>
                    <a:pt x="187" y="116"/>
                  </a:cubicBezTo>
                  <a:cubicBezTo>
                    <a:pt x="187" y="116"/>
                    <a:pt x="187" y="116"/>
                    <a:pt x="187" y="117"/>
                  </a:cubicBezTo>
                  <a:cubicBezTo>
                    <a:pt x="187" y="117"/>
                    <a:pt x="187" y="118"/>
                    <a:pt x="187" y="118"/>
                  </a:cubicBezTo>
                  <a:cubicBezTo>
                    <a:pt x="187" y="118"/>
                    <a:pt x="187" y="119"/>
                    <a:pt x="187" y="119"/>
                  </a:cubicBezTo>
                  <a:cubicBezTo>
                    <a:pt x="187" y="119"/>
                    <a:pt x="187" y="119"/>
                    <a:pt x="187" y="119"/>
                  </a:cubicBezTo>
                  <a:cubicBezTo>
                    <a:pt x="186" y="119"/>
                    <a:pt x="187" y="120"/>
                    <a:pt x="187" y="120"/>
                  </a:cubicBezTo>
                  <a:cubicBezTo>
                    <a:pt x="187" y="121"/>
                    <a:pt x="187" y="122"/>
                    <a:pt x="188" y="122"/>
                  </a:cubicBezTo>
                  <a:cubicBezTo>
                    <a:pt x="188" y="123"/>
                    <a:pt x="189" y="123"/>
                    <a:pt x="190" y="124"/>
                  </a:cubicBezTo>
                  <a:cubicBezTo>
                    <a:pt x="191" y="124"/>
                    <a:pt x="191" y="124"/>
                    <a:pt x="192" y="124"/>
                  </a:cubicBezTo>
                  <a:cubicBezTo>
                    <a:pt x="193" y="124"/>
                    <a:pt x="193" y="124"/>
                    <a:pt x="194" y="123"/>
                  </a:cubicBezTo>
                  <a:cubicBezTo>
                    <a:pt x="195" y="123"/>
                    <a:pt x="196" y="122"/>
                    <a:pt x="197" y="122"/>
                  </a:cubicBezTo>
                  <a:cubicBezTo>
                    <a:pt x="197" y="121"/>
                    <a:pt x="197" y="121"/>
                    <a:pt x="198" y="120"/>
                  </a:cubicBezTo>
                  <a:cubicBezTo>
                    <a:pt x="198" y="120"/>
                    <a:pt x="200" y="120"/>
                    <a:pt x="200" y="119"/>
                  </a:cubicBezTo>
                  <a:cubicBezTo>
                    <a:pt x="200" y="118"/>
                    <a:pt x="200" y="118"/>
                    <a:pt x="200" y="118"/>
                  </a:cubicBezTo>
                  <a:cubicBezTo>
                    <a:pt x="200" y="118"/>
                    <a:pt x="201" y="118"/>
                    <a:pt x="201" y="118"/>
                  </a:cubicBezTo>
                  <a:cubicBezTo>
                    <a:pt x="202" y="118"/>
                    <a:pt x="202" y="118"/>
                    <a:pt x="203" y="118"/>
                  </a:cubicBezTo>
                  <a:cubicBezTo>
                    <a:pt x="203" y="118"/>
                    <a:pt x="203" y="118"/>
                    <a:pt x="203" y="118"/>
                  </a:cubicBezTo>
                  <a:cubicBezTo>
                    <a:pt x="203" y="118"/>
                    <a:pt x="203" y="118"/>
                    <a:pt x="203" y="118"/>
                  </a:cubicBezTo>
                  <a:cubicBezTo>
                    <a:pt x="203" y="119"/>
                    <a:pt x="204" y="120"/>
                    <a:pt x="203" y="120"/>
                  </a:cubicBezTo>
                  <a:cubicBezTo>
                    <a:pt x="203" y="121"/>
                    <a:pt x="202" y="121"/>
                    <a:pt x="202" y="121"/>
                  </a:cubicBezTo>
                  <a:cubicBezTo>
                    <a:pt x="201" y="122"/>
                    <a:pt x="201" y="123"/>
                    <a:pt x="201" y="124"/>
                  </a:cubicBezTo>
                  <a:cubicBezTo>
                    <a:pt x="201" y="126"/>
                    <a:pt x="201" y="128"/>
                    <a:pt x="200" y="130"/>
                  </a:cubicBezTo>
                  <a:cubicBezTo>
                    <a:pt x="200" y="130"/>
                    <a:pt x="200" y="131"/>
                    <a:pt x="200" y="131"/>
                  </a:cubicBezTo>
                  <a:cubicBezTo>
                    <a:pt x="200" y="131"/>
                    <a:pt x="200" y="131"/>
                    <a:pt x="199" y="132"/>
                  </a:cubicBezTo>
                  <a:cubicBezTo>
                    <a:pt x="199" y="132"/>
                    <a:pt x="200" y="133"/>
                    <a:pt x="199" y="134"/>
                  </a:cubicBezTo>
                  <a:cubicBezTo>
                    <a:pt x="199" y="135"/>
                    <a:pt x="198" y="135"/>
                    <a:pt x="199" y="136"/>
                  </a:cubicBezTo>
                  <a:cubicBezTo>
                    <a:pt x="199" y="136"/>
                    <a:pt x="199" y="136"/>
                    <a:pt x="199" y="136"/>
                  </a:cubicBezTo>
                  <a:cubicBezTo>
                    <a:pt x="199" y="137"/>
                    <a:pt x="199" y="137"/>
                    <a:pt x="198" y="138"/>
                  </a:cubicBezTo>
                  <a:cubicBezTo>
                    <a:pt x="198" y="138"/>
                    <a:pt x="197" y="138"/>
                    <a:pt x="197" y="138"/>
                  </a:cubicBezTo>
                  <a:cubicBezTo>
                    <a:pt x="197" y="138"/>
                    <a:pt x="196" y="139"/>
                    <a:pt x="196" y="139"/>
                  </a:cubicBezTo>
                  <a:cubicBezTo>
                    <a:pt x="195" y="139"/>
                    <a:pt x="194" y="139"/>
                    <a:pt x="194" y="139"/>
                  </a:cubicBezTo>
                  <a:cubicBezTo>
                    <a:pt x="193" y="138"/>
                    <a:pt x="192" y="138"/>
                    <a:pt x="192" y="138"/>
                  </a:cubicBezTo>
                  <a:cubicBezTo>
                    <a:pt x="192" y="139"/>
                    <a:pt x="192" y="139"/>
                    <a:pt x="192" y="139"/>
                  </a:cubicBezTo>
                  <a:cubicBezTo>
                    <a:pt x="192" y="140"/>
                    <a:pt x="192" y="140"/>
                    <a:pt x="192" y="140"/>
                  </a:cubicBezTo>
                  <a:cubicBezTo>
                    <a:pt x="192" y="140"/>
                    <a:pt x="191" y="140"/>
                    <a:pt x="191" y="140"/>
                  </a:cubicBezTo>
                  <a:cubicBezTo>
                    <a:pt x="190" y="139"/>
                    <a:pt x="189" y="138"/>
                    <a:pt x="188" y="139"/>
                  </a:cubicBezTo>
                  <a:cubicBezTo>
                    <a:pt x="188" y="139"/>
                    <a:pt x="188" y="140"/>
                    <a:pt x="189" y="141"/>
                  </a:cubicBezTo>
                  <a:cubicBezTo>
                    <a:pt x="189" y="141"/>
                    <a:pt x="189" y="142"/>
                    <a:pt x="189" y="142"/>
                  </a:cubicBezTo>
                  <a:cubicBezTo>
                    <a:pt x="189" y="142"/>
                    <a:pt x="190" y="142"/>
                    <a:pt x="190" y="142"/>
                  </a:cubicBezTo>
                  <a:cubicBezTo>
                    <a:pt x="191" y="141"/>
                    <a:pt x="191" y="141"/>
                    <a:pt x="192" y="141"/>
                  </a:cubicBezTo>
                  <a:cubicBezTo>
                    <a:pt x="192" y="141"/>
                    <a:pt x="192" y="141"/>
                    <a:pt x="192" y="141"/>
                  </a:cubicBezTo>
                  <a:cubicBezTo>
                    <a:pt x="193" y="141"/>
                    <a:pt x="193" y="142"/>
                    <a:pt x="193" y="142"/>
                  </a:cubicBezTo>
                  <a:cubicBezTo>
                    <a:pt x="193" y="143"/>
                    <a:pt x="193" y="143"/>
                    <a:pt x="194" y="143"/>
                  </a:cubicBezTo>
                  <a:cubicBezTo>
                    <a:pt x="195" y="142"/>
                    <a:pt x="195" y="142"/>
                    <a:pt x="195" y="142"/>
                  </a:cubicBezTo>
                  <a:cubicBezTo>
                    <a:pt x="195" y="141"/>
                    <a:pt x="195" y="141"/>
                    <a:pt x="196" y="141"/>
                  </a:cubicBezTo>
                  <a:cubicBezTo>
                    <a:pt x="196" y="140"/>
                    <a:pt x="197" y="140"/>
                    <a:pt x="197" y="141"/>
                  </a:cubicBezTo>
                  <a:cubicBezTo>
                    <a:pt x="198" y="142"/>
                    <a:pt x="197" y="142"/>
                    <a:pt x="198" y="143"/>
                  </a:cubicBezTo>
                  <a:cubicBezTo>
                    <a:pt x="198" y="143"/>
                    <a:pt x="198" y="143"/>
                    <a:pt x="198" y="143"/>
                  </a:cubicBezTo>
                  <a:cubicBezTo>
                    <a:pt x="199" y="143"/>
                    <a:pt x="200" y="142"/>
                    <a:pt x="201" y="142"/>
                  </a:cubicBezTo>
                  <a:cubicBezTo>
                    <a:pt x="201" y="141"/>
                    <a:pt x="201" y="141"/>
                    <a:pt x="202" y="140"/>
                  </a:cubicBezTo>
                  <a:cubicBezTo>
                    <a:pt x="202" y="140"/>
                    <a:pt x="203" y="139"/>
                    <a:pt x="204" y="139"/>
                  </a:cubicBezTo>
                  <a:cubicBezTo>
                    <a:pt x="205" y="140"/>
                    <a:pt x="205" y="141"/>
                    <a:pt x="206" y="141"/>
                  </a:cubicBezTo>
                  <a:cubicBezTo>
                    <a:pt x="206" y="141"/>
                    <a:pt x="206" y="140"/>
                    <a:pt x="207" y="140"/>
                  </a:cubicBezTo>
                  <a:cubicBezTo>
                    <a:pt x="207" y="140"/>
                    <a:pt x="208" y="140"/>
                    <a:pt x="208" y="140"/>
                  </a:cubicBezTo>
                  <a:cubicBezTo>
                    <a:pt x="209" y="139"/>
                    <a:pt x="209" y="138"/>
                    <a:pt x="210" y="138"/>
                  </a:cubicBezTo>
                  <a:cubicBezTo>
                    <a:pt x="211" y="137"/>
                    <a:pt x="211" y="136"/>
                    <a:pt x="212" y="135"/>
                  </a:cubicBezTo>
                  <a:cubicBezTo>
                    <a:pt x="212" y="134"/>
                    <a:pt x="213" y="133"/>
                    <a:pt x="214" y="132"/>
                  </a:cubicBezTo>
                  <a:cubicBezTo>
                    <a:pt x="214" y="131"/>
                    <a:pt x="215" y="131"/>
                    <a:pt x="215" y="130"/>
                  </a:cubicBezTo>
                  <a:cubicBezTo>
                    <a:pt x="215" y="129"/>
                    <a:pt x="215" y="129"/>
                    <a:pt x="215" y="128"/>
                  </a:cubicBezTo>
                  <a:cubicBezTo>
                    <a:pt x="216" y="128"/>
                    <a:pt x="216" y="128"/>
                    <a:pt x="216" y="128"/>
                  </a:cubicBezTo>
                  <a:cubicBezTo>
                    <a:pt x="217" y="128"/>
                    <a:pt x="219" y="128"/>
                    <a:pt x="220" y="127"/>
                  </a:cubicBezTo>
                  <a:cubicBezTo>
                    <a:pt x="220" y="127"/>
                    <a:pt x="220" y="127"/>
                    <a:pt x="220" y="127"/>
                  </a:cubicBezTo>
                  <a:cubicBezTo>
                    <a:pt x="220" y="127"/>
                    <a:pt x="220" y="127"/>
                    <a:pt x="220" y="126"/>
                  </a:cubicBezTo>
                  <a:cubicBezTo>
                    <a:pt x="220" y="126"/>
                    <a:pt x="219" y="126"/>
                    <a:pt x="219" y="126"/>
                  </a:cubicBezTo>
                  <a:cubicBezTo>
                    <a:pt x="218" y="125"/>
                    <a:pt x="218" y="125"/>
                    <a:pt x="218" y="124"/>
                  </a:cubicBezTo>
                  <a:cubicBezTo>
                    <a:pt x="219" y="124"/>
                    <a:pt x="219" y="124"/>
                    <a:pt x="220" y="124"/>
                  </a:cubicBezTo>
                  <a:cubicBezTo>
                    <a:pt x="221" y="125"/>
                    <a:pt x="222" y="126"/>
                    <a:pt x="223" y="125"/>
                  </a:cubicBezTo>
                  <a:cubicBezTo>
                    <a:pt x="224" y="125"/>
                    <a:pt x="224" y="124"/>
                    <a:pt x="224" y="123"/>
                  </a:cubicBezTo>
                  <a:cubicBezTo>
                    <a:pt x="224" y="123"/>
                    <a:pt x="224" y="122"/>
                    <a:pt x="224" y="122"/>
                  </a:cubicBezTo>
                  <a:cubicBezTo>
                    <a:pt x="224" y="121"/>
                    <a:pt x="223" y="121"/>
                    <a:pt x="222" y="121"/>
                  </a:cubicBezTo>
                  <a:cubicBezTo>
                    <a:pt x="222" y="121"/>
                    <a:pt x="221" y="121"/>
                    <a:pt x="220" y="121"/>
                  </a:cubicBezTo>
                  <a:cubicBezTo>
                    <a:pt x="220" y="121"/>
                    <a:pt x="220" y="121"/>
                    <a:pt x="219" y="121"/>
                  </a:cubicBezTo>
                  <a:cubicBezTo>
                    <a:pt x="219" y="121"/>
                    <a:pt x="219" y="121"/>
                    <a:pt x="219" y="121"/>
                  </a:cubicBezTo>
                  <a:cubicBezTo>
                    <a:pt x="219" y="120"/>
                    <a:pt x="219" y="120"/>
                    <a:pt x="220" y="120"/>
                  </a:cubicBezTo>
                  <a:cubicBezTo>
                    <a:pt x="220" y="120"/>
                    <a:pt x="221" y="120"/>
                    <a:pt x="222" y="120"/>
                  </a:cubicBezTo>
                  <a:cubicBezTo>
                    <a:pt x="222" y="120"/>
                    <a:pt x="223" y="120"/>
                    <a:pt x="223" y="119"/>
                  </a:cubicBezTo>
                  <a:cubicBezTo>
                    <a:pt x="223" y="119"/>
                    <a:pt x="223" y="119"/>
                    <a:pt x="223" y="119"/>
                  </a:cubicBezTo>
                  <a:cubicBezTo>
                    <a:pt x="223" y="117"/>
                    <a:pt x="223" y="115"/>
                    <a:pt x="224" y="114"/>
                  </a:cubicBezTo>
                  <a:cubicBezTo>
                    <a:pt x="224" y="114"/>
                    <a:pt x="224" y="113"/>
                    <a:pt x="224" y="113"/>
                  </a:cubicBezTo>
                  <a:cubicBezTo>
                    <a:pt x="225" y="113"/>
                    <a:pt x="225" y="113"/>
                    <a:pt x="226" y="113"/>
                  </a:cubicBezTo>
                  <a:cubicBezTo>
                    <a:pt x="226" y="112"/>
                    <a:pt x="226" y="111"/>
                    <a:pt x="227" y="111"/>
                  </a:cubicBezTo>
                  <a:cubicBezTo>
                    <a:pt x="227" y="111"/>
                    <a:pt x="227" y="110"/>
                    <a:pt x="228" y="110"/>
                  </a:cubicBezTo>
                  <a:cubicBezTo>
                    <a:pt x="228" y="110"/>
                    <a:pt x="228" y="110"/>
                    <a:pt x="228" y="110"/>
                  </a:cubicBezTo>
                  <a:cubicBezTo>
                    <a:pt x="228" y="109"/>
                    <a:pt x="228" y="109"/>
                    <a:pt x="228" y="109"/>
                  </a:cubicBezTo>
                  <a:cubicBezTo>
                    <a:pt x="229" y="108"/>
                    <a:pt x="229" y="108"/>
                    <a:pt x="229" y="108"/>
                  </a:cubicBezTo>
                  <a:cubicBezTo>
                    <a:pt x="230" y="108"/>
                    <a:pt x="230" y="108"/>
                    <a:pt x="231" y="108"/>
                  </a:cubicBezTo>
                  <a:cubicBezTo>
                    <a:pt x="231" y="107"/>
                    <a:pt x="232" y="107"/>
                    <a:pt x="232" y="107"/>
                  </a:cubicBezTo>
                  <a:cubicBezTo>
                    <a:pt x="233" y="107"/>
                    <a:pt x="234" y="106"/>
                    <a:pt x="235" y="106"/>
                  </a:cubicBezTo>
                  <a:cubicBezTo>
                    <a:pt x="236" y="106"/>
                    <a:pt x="237" y="106"/>
                    <a:pt x="237" y="106"/>
                  </a:cubicBezTo>
                  <a:cubicBezTo>
                    <a:pt x="238" y="106"/>
                    <a:pt x="238" y="106"/>
                    <a:pt x="238" y="106"/>
                  </a:cubicBezTo>
                  <a:cubicBezTo>
                    <a:pt x="239" y="106"/>
                    <a:pt x="238" y="105"/>
                    <a:pt x="239" y="105"/>
                  </a:cubicBezTo>
                  <a:cubicBezTo>
                    <a:pt x="239" y="105"/>
                    <a:pt x="239" y="104"/>
                    <a:pt x="240" y="104"/>
                  </a:cubicBezTo>
                  <a:cubicBezTo>
                    <a:pt x="241" y="104"/>
                    <a:pt x="241" y="103"/>
                    <a:pt x="241" y="102"/>
                  </a:cubicBezTo>
                  <a:cubicBezTo>
                    <a:pt x="242" y="101"/>
                    <a:pt x="243" y="101"/>
                    <a:pt x="244" y="100"/>
                  </a:cubicBezTo>
                  <a:cubicBezTo>
                    <a:pt x="244" y="100"/>
                    <a:pt x="244" y="99"/>
                    <a:pt x="244" y="99"/>
                  </a:cubicBezTo>
                  <a:cubicBezTo>
                    <a:pt x="245" y="98"/>
                    <a:pt x="245" y="98"/>
                    <a:pt x="246" y="97"/>
                  </a:cubicBezTo>
                  <a:cubicBezTo>
                    <a:pt x="246" y="97"/>
                    <a:pt x="247" y="97"/>
                    <a:pt x="247" y="96"/>
                  </a:cubicBezTo>
                  <a:cubicBezTo>
                    <a:pt x="248" y="96"/>
                    <a:pt x="248" y="96"/>
                    <a:pt x="249" y="96"/>
                  </a:cubicBezTo>
                  <a:cubicBezTo>
                    <a:pt x="250" y="96"/>
                    <a:pt x="250" y="96"/>
                    <a:pt x="251" y="96"/>
                  </a:cubicBezTo>
                  <a:cubicBezTo>
                    <a:pt x="252" y="97"/>
                    <a:pt x="254" y="98"/>
                    <a:pt x="254" y="99"/>
                  </a:cubicBezTo>
                  <a:cubicBezTo>
                    <a:pt x="254" y="100"/>
                    <a:pt x="254" y="101"/>
                    <a:pt x="254" y="101"/>
                  </a:cubicBezTo>
                  <a:cubicBezTo>
                    <a:pt x="253" y="102"/>
                    <a:pt x="253" y="102"/>
                    <a:pt x="252" y="102"/>
                  </a:cubicBezTo>
                  <a:cubicBezTo>
                    <a:pt x="251" y="102"/>
                    <a:pt x="250" y="103"/>
                    <a:pt x="250" y="104"/>
                  </a:cubicBezTo>
                  <a:cubicBezTo>
                    <a:pt x="250" y="104"/>
                    <a:pt x="250" y="104"/>
                    <a:pt x="249" y="105"/>
                  </a:cubicBezTo>
                  <a:cubicBezTo>
                    <a:pt x="249" y="105"/>
                    <a:pt x="249" y="105"/>
                    <a:pt x="249" y="105"/>
                  </a:cubicBezTo>
                  <a:cubicBezTo>
                    <a:pt x="247" y="106"/>
                    <a:pt x="245" y="107"/>
                    <a:pt x="243" y="108"/>
                  </a:cubicBezTo>
                  <a:cubicBezTo>
                    <a:pt x="242" y="108"/>
                    <a:pt x="241" y="109"/>
                    <a:pt x="241" y="110"/>
                  </a:cubicBezTo>
                  <a:cubicBezTo>
                    <a:pt x="241" y="110"/>
                    <a:pt x="240" y="110"/>
                    <a:pt x="240" y="110"/>
                  </a:cubicBezTo>
                  <a:cubicBezTo>
                    <a:pt x="240" y="111"/>
                    <a:pt x="239" y="111"/>
                    <a:pt x="239" y="111"/>
                  </a:cubicBezTo>
                  <a:cubicBezTo>
                    <a:pt x="238" y="111"/>
                    <a:pt x="237" y="111"/>
                    <a:pt x="237" y="111"/>
                  </a:cubicBezTo>
                  <a:cubicBezTo>
                    <a:pt x="237" y="112"/>
                    <a:pt x="237" y="112"/>
                    <a:pt x="237" y="112"/>
                  </a:cubicBezTo>
                  <a:cubicBezTo>
                    <a:pt x="237" y="113"/>
                    <a:pt x="237" y="113"/>
                    <a:pt x="236" y="113"/>
                  </a:cubicBezTo>
                  <a:cubicBezTo>
                    <a:pt x="236" y="114"/>
                    <a:pt x="237" y="115"/>
                    <a:pt x="237" y="115"/>
                  </a:cubicBezTo>
                  <a:cubicBezTo>
                    <a:pt x="236" y="116"/>
                    <a:pt x="236" y="117"/>
                    <a:pt x="236" y="118"/>
                  </a:cubicBezTo>
                  <a:cubicBezTo>
                    <a:pt x="236" y="118"/>
                    <a:pt x="236" y="118"/>
                    <a:pt x="236" y="118"/>
                  </a:cubicBezTo>
                  <a:cubicBezTo>
                    <a:pt x="236" y="118"/>
                    <a:pt x="236" y="118"/>
                    <a:pt x="236" y="118"/>
                  </a:cubicBezTo>
                  <a:cubicBezTo>
                    <a:pt x="235" y="118"/>
                    <a:pt x="235" y="119"/>
                    <a:pt x="235" y="119"/>
                  </a:cubicBezTo>
                  <a:cubicBezTo>
                    <a:pt x="234" y="120"/>
                    <a:pt x="234" y="120"/>
                    <a:pt x="234" y="120"/>
                  </a:cubicBezTo>
                  <a:cubicBezTo>
                    <a:pt x="234" y="121"/>
                    <a:pt x="234" y="121"/>
                    <a:pt x="234" y="121"/>
                  </a:cubicBezTo>
                  <a:cubicBezTo>
                    <a:pt x="234" y="121"/>
                    <a:pt x="234" y="122"/>
                    <a:pt x="234" y="122"/>
                  </a:cubicBezTo>
                  <a:cubicBezTo>
                    <a:pt x="234" y="122"/>
                    <a:pt x="234" y="122"/>
                    <a:pt x="235" y="122"/>
                  </a:cubicBezTo>
                  <a:cubicBezTo>
                    <a:pt x="235" y="122"/>
                    <a:pt x="236" y="122"/>
                    <a:pt x="236" y="123"/>
                  </a:cubicBezTo>
                  <a:cubicBezTo>
                    <a:pt x="237" y="123"/>
                    <a:pt x="236" y="124"/>
                    <a:pt x="237" y="125"/>
                  </a:cubicBezTo>
                  <a:cubicBezTo>
                    <a:pt x="237" y="125"/>
                    <a:pt x="238" y="125"/>
                    <a:pt x="238" y="125"/>
                  </a:cubicBezTo>
                  <a:cubicBezTo>
                    <a:pt x="238" y="126"/>
                    <a:pt x="238" y="126"/>
                    <a:pt x="238" y="126"/>
                  </a:cubicBezTo>
                  <a:cubicBezTo>
                    <a:pt x="238" y="126"/>
                    <a:pt x="239" y="126"/>
                    <a:pt x="239" y="126"/>
                  </a:cubicBezTo>
                  <a:cubicBezTo>
                    <a:pt x="241" y="126"/>
                    <a:pt x="242" y="126"/>
                    <a:pt x="243" y="126"/>
                  </a:cubicBezTo>
                  <a:cubicBezTo>
                    <a:pt x="244" y="126"/>
                    <a:pt x="244" y="126"/>
                    <a:pt x="244" y="126"/>
                  </a:cubicBezTo>
                  <a:cubicBezTo>
                    <a:pt x="244" y="126"/>
                    <a:pt x="244" y="126"/>
                    <a:pt x="245" y="125"/>
                  </a:cubicBezTo>
                  <a:cubicBezTo>
                    <a:pt x="245" y="125"/>
                    <a:pt x="245" y="125"/>
                    <a:pt x="246" y="125"/>
                  </a:cubicBezTo>
                  <a:cubicBezTo>
                    <a:pt x="246" y="125"/>
                    <a:pt x="246" y="125"/>
                    <a:pt x="246" y="125"/>
                  </a:cubicBezTo>
                  <a:cubicBezTo>
                    <a:pt x="247" y="125"/>
                    <a:pt x="248" y="125"/>
                    <a:pt x="248" y="125"/>
                  </a:cubicBezTo>
                  <a:cubicBezTo>
                    <a:pt x="249" y="125"/>
                    <a:pt x="249" y="125"/>
                    <a:pt x="250" y="125"/>
                  </a:cubicBezTo>
                  <a:cubicBezTo>
                    <a:pt x="250" y="125"/>
                    <a:pt x="251" y="125"/>
                    <a:pt x="251" y="126"/>
                  </a:cubicBezTo>
                  <a:cubicBezTo>
                    <a:pt x="251" y="126"/>
                    <a:pt x="251" y="126"/>
                    <a:pt x="252" y="126"/>
                  </a:cubicBezTo>
                  <a:cubicBezTo>
                    <a:pt x="252" y="126"/>
                    <a:pt x="252" y="126"/>
                    <a:pt x="253" y="126"/>
                  </a:cubicBezTo>
                  <a:cubicBezTo>
                    <a:pt x="254" y="125"/>
                    <a:pt x="255" y="126"/>
                    <a:pt x="255" y="127"/>
                  </a:cubicBezTo>
                  <a:cubicBezTo>
                    <a:pt x="256" y="127"/>
                    <a:pt x="256" y="127"/>
                    <a:pt x="256" y="127"/>
                  </a:cubicBezTo>
                  <a:cubicBezTo>
                    <a:pt x="256" y="128"/>
                    <a:pt x="258" y="128"/>
                    <a:pt x="258" y="129"/>
                  </a:cubicBezTo>
                  <a:cubicBezTo>
                    <a:pt x="258" y="130"/>
                    <a:pt x="258" y="130"/>
                    <a:pt x="258" y="130"/>
                  </a:cubicBezTo>
                  <a:cubicBezTo>
                    <a:pt x="258" y="130"/>
                    <a:pt x="258" y="130"/>
                    <a:pt x="258" y="130"/>
                  </a:cubicBezTo>
                  <a:cubicBezTo>
                    <a:pt x="256" y="131"/>
                    <a:pt x="254" y="130"/>
                    <a:pt x="253" y="131"/>
                  </a:cubicBezTo>
                  <a:cubicBezTo>
                    <a:pt x="252" y="131"/>
                    <a:pt x="251" y="132"/>
                    <a:pt x="250" y="131"/>
                  </a:cubicBezTo>
                  <a:cubicBezTo>
                    <a:pt x="249" y="131"/>
                    <a:pt x="248" y="131"/>
                    <a:pt x="248" y="131"/>
                  </a:cubicBezTo>
                  <a:cubicBezTo>
                    <a:pt x="247" y="131"/>
                    <a:pt x="247" y="131"/>
                    <a:pt x="247" y="131"/>
                  </a:cubicBezTo>
                  <a:cubicBezTo>
                    <a:pt x="246" y="131"/>
                    <a:pt x="246" y="130"/>
                    <a:pt x="246" y="130"/>
                  </a:cubicBezTo>
                  <a:cubicBezTo>
                    <a:pt x="245" y="130"/>
                    <a:pt x="243" y="130"/>
                    <a:pt x="242" y="130"/>
                  </a:cubicBezTo>
                  <a:cubicBezTo>
                    <a:pt x="240" y="130"/>
                    <a:pt x="238" y="130"/>
                    <a:pt x="237" y="130"/>
                  </a:cubicBezTo>
                  <a:cubicBezTo>
                    <a:pt x="237" y="130"/>
                    <a:pt x="237" y="131"/>
                    <a:pt x="237" y="131"/>
                  </a:cubicBezTo>
                  <a:cubicBezTo>
                    <a:pt x="237" y="131"/>
                    <a:pt x="237" y="131"/>
                    <a:pt x="237" y="131"/>
                  </a:cubicBezTo>
                  <a:cubicBezTo>
                    <a:pt x="237" y="132"/>
                    <a:pt x="237" y="133"/>
                    <a:pt x="237" y="134"/>
                  </a:cubicBezTo>
                  <a:cubicBezTo>
                    <a:pt x="237" y="134"/>
                    <a:pt x="237" y="134"/>
                    <a:pt x="237" y="134"/>
                  </a:cubicBezTo>
                  <a:cubicBezTo>
                    <a:pt x="237" y="134"/>
                    <a:pt x="237" y="135"/>
                    <a:pt x="238" y="135"/>
                  </a:cubicBezTo>
                  <a:cubicBezTo>
                    <a:pt x="238" y="135"/>
                    <a:pt x="238" y="136"/>
                    <a:pt x="238" y="136"/>
                  </a:cubicBezTo>
                  <a:cubicBezTo>
                    <a:pt x="238" y="136"/>
                    <a:pt x="238" y="137"/>
                    <a:pt x="238" y="137"/>
                  </a:cubicBezTo>
                  <a:cubicBezTo>
                    <a:pt x="238" y="137"/>
                    <a:pt x="237" y="137"/>
                    <a:pt x="237" y="137"/>
                  </a:cubicBezTo>
                  <a:cubicBezTo>
                    <a:pt x="237" y="138"/>
                    <a:pt x="237" y="139"/>
                    <a:pt x="237" y="139"/>
                  </a:cubicBezTo>
                  <a:cubicBezTo>
                    <a:pt x="237" y="139"/>
                    <a:pt x="237" y="139"/>
                    <a:pt x="236" y="140"/>
                  </a:cubicBezTo>
                  <a:cubicBezTo>
                    <a:pt x="236" y="140"/>
                    <a:pt x="236" y="141"/>
                    <a:pt x="236" y="141"/>
                  </a:cubicBezTo>
                  <a:cubicBezTo>
                    <a:pt x="235" y="141"/>
                    <a:pt x="235" y="142"/>
                    <a:pt x="234" y="143"/>
                  </a:cubicBezTo>
                  <a:cubicBezTo>
                    <a:pt x="233" y="143"/>
                    <a:pt x="233" y="143"/>
                    <a:pt x="232" y="142"/>
                  </a:cubicBezTo>
                  <a:cubicBezTo>
                    <a:pt x="232" y="141"/>
                    <a:pt x="231" y="140"/>
                    <a:pt x="231" y="139"/>
                  </a:cubicBezTo>
                  <a:cubicBezTo>
                    <a:pt x="231" y="139"/>
                    <a:pt x="231" y="139"/>
                    <a:pt x="231" y="139"/>
                  </a:cubicBezTo>
                  <a:cubicBezTo>
                    <a:pt x="231" y="138"/>
                    <a:pt x="231" y="138"/>
                    <a:pt x="230" y="138"/>
                  </a:cubicBezTo>
                  <a:cubicBezTo>
                    <a:pt x="230" y="138"/>
                    <a:pt x="229" y="138"/>
                    <a:pt x="228" y="138"/>
                  </a:cubicBezTo>
                  <a:cubicBezTo>
                    <a:pt x="227" y="139"/>
                    <a:pt x="226" y="139"/>
                    <a:pt x="226" y="140"/>
                  </a:cubicBezTo>
                  <a:cubicBezTo>
                    <a:pt x="226" y="141"/>
                    <a:pt x="226" y="142"/>
                    <a:pt x="226" y="143"/>
                  </a:cubicBezTo>
                  <a:cubicBezTo>
                    <a:pt x="226" y="143"/>
                    <a:pt x="225" y="143"/>
                    <a:pt x="225" y="143"/>
                  </a:cubicBezTo>
                  <a:cubicBezTo>
                    <a:pt x="225" y="143"/>
                    <a:pt x="224" y="143"/>
                    <a:pt x="224" y="143"/>
                  </a:cubicBezTo>
                  <a:cubicBezTo>
                    <a:pt x="224" y="144"/>
                    <a:pt x="224" y="144"/>
                    <a:pt x="224" y="144"/>
                  </a:cubicBezTo>
                  <a:cubicBezTo>
                    <a:pt x="224" y="144"/>
                    <a:pt x="224" y="144"/>
                    <a:pt x="224" y="144"/>
                  </a:cubicBezTo>
                  <a:cubicBezTo>
                    <a:pt x="224" y="145"/>
                    <a:pt x="224" y="146"/>
                    <a:pt x="224" y="146"/>
                  </a:cubicBezTo>
                  <a:cubicBezTo>
                    <a:pt x="223" y="147"/>
                    <a:pt x="223" y="147"/>
                    <a:pt x="223" y="147"/>
                  </a:cubicBezTo>
                  <a:cubicBezTo>
                    <a:pt x="223" y="148"/>
                    <a:pt x="222" y="149"/>
                    <a:pt x="222" y="149"/>
                  </a:cubicBezTo>
                  <a:cubicBezTo>
                    <a:pt x="222" y="150"/>
                    <a:pt x="222" y="150"/>
                    <a:pt x="221" y="151"/>
                  </a:cubicBezTo>
                  <a:cubicBezTo>
                    <a:pt x="221" y="151"/>
                    <a:pt x="220" y="151"/>
                    <a:pt x="220" y="151"/>
                  </a:cubicBezTo>
                  <a:cubicBezTo>
                    <a:pt x="220" y="151"/>
                    <a:pt x="219" y="151"/>
                    <a:pt x="219" y="151"/>
                  </a:cubicBezTo>
                  <a:cubicBezTo>
                    <a:pt x="219" y="151"/>
                    <a:pt x="219" y="151"/>
                    <a:pt x="219" y="151"/>
                  </a:cubicBezTo>
                  <a:cubicBezTo>
                    <a:pt x="218" y="150"/>
                    <a:pt x="217" y="150"/>
                    <a:pt x="217" y="151"/>
                  </a:cubicBezTo>
                  <a:cubicBezTo>
                    <a:pt x="216" y="151"/>
                    <a:pt x="215" y="152"/>
                    <a:pt x="215" y="153"/>
                  </a:cubicBezTo>
                  <a:cubicBezTo>
                    <a:pt x="215" y="153"/>
                    <a:pt x="215" y="153"/>
                    <a:pt x="215" y="154"/>
                  </a:cubicBezTo>
                  <a:cubicBezTo>
                    <a:pt x="215" y="154"/>
                    <a:pt x="215" y="154"/>
                    <a:pt x="214" y="154"/>
                  </a:cubicBezTo>
                  <a:cubicBezTo>
                    <a:pt x="214" y="154"/>
                    <a:pt x="213" y="154"/>
                    <a:pt x="213" y="154"/>
                  </a:cubicBezTo>
                  <a:cubicBezTo>
                    <a:pt x="212" y="154"/>
                    <a:pt x="212" y="154"/>
                    <a:pt x="212" y="154"/>
                  </a:cubicBezTo>
                  <a:cubicBezTo>
                    <a:pt x="212" y="153"/>
                    <a:pt x="212" y="153"/>
                    <a:pt x="212" y="153"/>
                  </a:cubicBezTo>
                  <a:cubicBezTo>
                    <a:pt x="211" y="152"/>
                    <a:pt x="211" y="152"/>
                    <a:pt x="211" y="151"/>
                  </a:cubicBezTo>
                  <a:cubicBezTo>
                    <a:pt x="211" y="150"/>
                    <a:pt x="211" y="150"/>
                    <a:pt x="211" y="150"/>
                  </a:cubicBezTo>
                  <a:cubicBezTo>
                    <a:pt x="210" y="150"/>
                    <a:pt x="210" y="149"/>
                    <a:pt x="210" y="149"/>
                  </a:cubicBezTo>
                  <a:cubicBezTo>
                    <a:pt x="209" y="149"/>
                    <a:pt x="209" y="149"/>
                    <a:pt x="208" y="149"/>
                  </a:cubicBezTo>
                  <a:cubicBezTo>
                    <a:pt x="207" y="149"/>
                    <a:pt x="207" y="149"/>
                    <a:pt x="207" y="150"/>
                  </a:cubicBezTo>
                  <a:cubicBezTo>
                    <a:pt x="206" y="150"/>
                    <a:pt x="207" y="150"/>
                    <a:pt x="206" y="151"/>
                  </a:cubicBezTo>
                  <a:cubicBezTo>
                    <a:pt x="206" y="151"/>
                    <a:pt x="205" y="151"/>
                    <a:pt x="205" y="151"/>
                  </a:cubicBezTo>
                  <a:cubicBezTo>
                    <a:pt x="204" y="151"/>
                    <a:pt x="204" y="151"/>
                    <a:pt x="203" y="151"/>
                  </a:cubicBezTo>
                  <a:cubicBezTo>
                    <a:pt x="202" y="151"/>
                    <a:pt x="201" y="152"/>
                    <a:pt x="200" y="151"/>
                  </a:cubicBezTo>
                  <a:cubicBezTo>
                    <a:pt x="200" y="151"/>
                    <a:pt x="199" y="151"/>
                    <a:pt x="199" y="151"/>
                  </a:cubicBezTo>
                  <a:cubicBezTo>
                    <a:pt x="199" y="151"/>
                    <a:pt x="199" y="151"/>
                    <a:pt x="198" y="152"/>
                  </a:cubicBezTo>
                  <a:cubicBezTo>
                    <a:pt x="198" y="152"/>
                    <a:pt x="197" y="152"/>
                    <a:pt x="197" y="152"/>
                  </a:cubicBezTo>
                  <a:cubicBezTo>
                    <a:pt x="196" y="152"/>
                    <a:pt x="196" y="152"/>
                    <a:pt x="196" y="151"/>
                  </a:cubicBezTo>
                  <a:cubicBezTo>
                    <a:pt x="196" y="151"/>
                    <a:pt x="196" y="150"/>
                    <a:pt x="196" y="150"/>
                  </a:cubicBezTo>
                  <a:cubicBezTo>
                    <a:pt x="195" y="150"/>
                    <a:pt x="195" y="149"/>
                    <a:pt x="194" y="149"/>
                  </a:cubicBezTo>
                  <a:cubicBezTo>
                    <a:pt x="194" y="149"/>
                    <a:pt x="193" y="147"/>
                    <a:pt x="192" y="147"/>
                  </a:cubicBezTo>
                  <a:cubicBezTo>
                    <a:pt x="191" y="147"/>
                    <a:pt x="190" y="148"/>
                    <a:pt x="189" y="148"/>
                  </a:cubicBezTo>
                  <a:cubicBezTo>
                    <a:pt x="189" y="148"/>
                    <a:pt x="188" y="147"/>
                    <a:pt x="188" y="147"/>
                  </a:cubicBezTo>
                  <a:cubicBezTo>
                    <a:pt x="188" y="147"/>
                    <a:pt x="187" y="147"/>
                    <a:pt x="187" y="148"/>
                  </a:cubicBezTo>
                  <a:cubicBezTo>
                    <a:pt x="187" y="148"/>
                    <a:pt x="186" y="147"/>
                    <a:pt x="186" y="147"/>
                  </a:cubicBezTo>
                  <a:cubicBezTo>
                    <a:pt x="186" y="147"/>
                    <a:pt x="186" y="147"/>
                    <a:pt x="187" y="146"/>
                  </a:cubicBezTo>
                  <a:cubicBezTo>
                    <a:pt x="187" y="146"/>
                    <a:pt x="188" y="146"/>
                    <a:pt x="188" y="146"/>
                  </a:cubicBezTo>
                  <a:cubicBezTo>
                    <a:pt x="188" y="146"/>
                    <a:pt x="188" y="145"/>
                    <a:pt x="188" y="145"/>
                  </a:cubicBezTo>
                  <a:cubicBezTo>
                    <a:pt x="187" y="145"/>
                    <a:pt x="187" y="145"/>
                    <a:pt x="186" y="145"/>
                  </a:cubicBezTo>
                  <a:cubicBezTo>
                    <a:pt x="186" y="145"/>
                    <a:pt x="186" y="144"/>
                    <a:pt x="186" y="144"/>
                  </a:cubicBezTo>
                  <a:cubicBezTo>
                    <a:pt x="186" y="143"/>
                    <a:pt x="186" y="143"/>
                    <a:pt x="186" y="142"/>
                  </a:cubicBezTo>
                  <a:cubicBezTo>
                    <a:pt x="186" y="142"/>
                    <a:pt x="186" y="142"/>
                    <a:pt x="186" y="142"/>
                  </a:cubicBezTo>
                  <a:cubicBezTo>
                    <a:pt x="186" y="142"/>
                    <a:pt x="186" y="142"/>
                    <a:pt x="186" y="141"/>
                  </a:cubicBezTo>
                  <a:cubicBezTo>
                    <a:pt x="186" y="141"/>
                    <a:pt x="186" y="139"/>
                    <a:pt x="187" y="139"/>
                  </a:cubicBezTo>
                  <a:cubicBezTo>
                    <a:pt x="187" y="139"/>
                    <a:pt x="187" y="139"/>
                    <a:pt x="187" y="139"/>
                  </a:cubicBezTo>
                  <a:cubicBezTo>
                    <a:pt x="188" y="138"/>
                    <a:pt x="188" y="138"/>
                    <a:pt x="188" y="137"/>
                  </a:cubicBezTo>
                  <a:cubicBezTo>
                    <a:pt x="188" y="137"/>
                    <a:pt x="189" y="137"/>
                    <a:pt x="189" y="136"/>
                  </a:cubicBezTo>
                  <a:cubicBezTo>
                    <a:pt x="191" y="136"/>
                    <a:pt x="192" y="136"/>
                    <a:pt x="193" y="135"/>
                  </a:cubicBezTo>
                  <a:cubicBezTo>
                    <a:pt x="194" y="135"/>
                    <a:pt x="194" y="135"/>
                    <a:pt x="194" y="135"/>
                  </a:cubicBezTo>
                  <a:cubicBezTo>
                    <a:pt x="194" y="135"/>
                    <a:pt x="194" y="134"/>
                    <a:pt x="194" y="134"/>
                  </a:cubicBezTo>
                  <a:cubicBezTo>
                    <a:pt x="193" y="134"/>
                    <a:pt x="193" y="134"/>
                    <a:pt x="193" y="134"/>
                  </a:cubicBezTo>
                  <a:cubicBezTo>
                    <a:pt x="192" y="134"/>
                    <a:pt x="192" y="133"/>
                    <a:pt x="193" y="132"/>
                  </a:cubicBezTo>
                  <a:cubicBezTo>
                    <a:pt x="193" y="132"/>
                    <a:pt x="194" y="131"/>
                    <a:pt x="195" y="131"/>
                  </a:cubicBezTo>
                  <a:cubicBezTo>
                    <a:pt x="195" y="130"/>
                    <a:pt x="196" y="130"/>
                    <a:pt x="196" y="129"/>
                  </a:cubicBezTo>
                  <a:cubicBezTo>
                    <a:pt x="196" y="129"/>
                    <a:pt x="196" y="129"/>
                    <a:pt x="196" y="129"/>
                  </a:cubicBezTo>
                  <a:cubicBezTo>
                    <a:pt x="196" y="128"/>
                    <a:pt x="196" y="128"/>
                    <a:pt x="196" y="128"/>
                  </a:cubicBezTo>
                  <a:cubicBezTo>
                    <a:pt x="195" y="128"/>
                    <a:pt x="194" y="128"/>
                    <a:pt x="193" y="128"/>
                  </a:cubicBezTo>
                  <a:cubicBezTo>
                    <a:pt x="193" y="128"/>
                    <a:pt x="193" y="128"/>
                    <a:pt x="193" y="129"/>
                  </a:cubicBezTo>
                  <a:cubicBezTo>
                    <a:pt x="192" y="129"/>
                    <a:pt x="192" y="129"/>
                    <a:pt x="191" y="129"/>
                  </a:cubicBezTo>
                  <a:cubicBezTo>
                    <a:pt x="190" y="129"/>
                    <a:pt x="190" y="129"/>
                    <a:pt x="189" y="130"/>
                  </a:cubicBezTo>
                  <a:cubicBezTo>
                    <a:pt x="189" y="130"/>
                    <a:pt x="189" y="130"/>
                    <a:pt x="188" y="130"/>
                  </a:cubicBezTo>
                  <a:cubicBezTo>
                    <a:pt x="188" y="131"/>
                    <a:pt x="188" y="131"/>
                    <a:pt x="187" y="131"/>
                  </a:cubicBezTo>
                  <a:cubicBezTo>
                    <a:pt x="187" y="131"/>
                    <a:pt x="186" y="131"/>
                    <a:pt x="186" y="132"/>
                  </a:cubicBezTo>
                  <a:cubicBezTo>
                    <a:pt x="185" y="133"/>
                    <a:pt x="186" y="134"/>
                    <a:pt x="185" y="135"/>
                  </a:cubicBezTo>
                  <a:cubicBezTo>
                    <a:pt x="184" y="135"/>
                    <a:pt x="184" y="136"/>
                    <a:pt x="183" y="136"/>
                  </a:cubicBezTo>
                  <a:cubicBezTo>
                    <a:pt x="183" y="137"/>
                    <a:pt x="183" y="138"/>
                    <a:pt x="184" y="139"/>
                  </a:cubicBezTo>
                  <a:cubicBezTo>
                    <a:pt x="184" y="139"/>
                    <a:pt x="184" y="140"/>
                    <a:pt x="184" y="140"/>
                  </a:cubicBezTo>
                  <a:cubicBezTo>
                    <a:pt x="184" y="140"/>
                    <a:pt x="183" y="141"/>
                    <a:pt x="183" y="141"/>
                  </a:cubicBezTo>
                  <a:cubicBezTo>
                    <a:pt x="183" y="142"/>
                    <a:pt x="182" y="142"/>
                    <a:pt x="182" y="143"/>
                  </a:cubicBezTo>
                  <a:cubicBezTo>
                    <a:pt x="181" y="144"/>
                    <a:pt x="181" y="145"/>
                    <a:pt x="180" y="146"/>
                  </a:cubicBezTo>
                  <a:cubicBezTo>
                    <a:pt x="180" y="146"/>
                    <a:pt x="180" y="146"/>
                    <a:pt x="180" y="146"/>
                  </a:cubicBezTo>
                  <a:cubicBezTo>
                    <a:pt x="180" y="146"/>
                    <a:pt x="180" y="146"/>
                    <a:pt x="180" y="147"/>
                  </a:cubicBezTo>
                  <a:cubicBezTo>
                    <a:pt x="180" y="147"/>
                    <a:pt x="179" y="147"/>
                    <a:pt x="179" y="148"/>
                  </a:cubicBezTo>
                  <a:cubicBezTo>
                    <a:pt x="178" y="148"/>
                    <a:pt x="178" y="147"/>
                    <a:pt x="178" y="147"/>
                  </a:cubicBezTo>
                  <a:cubicBezTo>
                    <a:pt x="178" y="147"/>
                    <a:pt x="178" y="146"/>
                    <a:pt x="178" y="146"/>
                  </a:cubicBezTo>
                  <a:cubicBezTo>
                    <a:pt x="178" y="146"/>
                    <a:pt x="177" y="146"/>
                    <a:pt x="177" y="146"/>
                  </a:cubicBezTo>
                  <a:cubicBezTo>
                    <a:pt x="176" y="145"/>
                    <a:pt x="175" y="146"/>
                    <a:pt x="175" y="147"/>
                  </a:cubicBezTo>
                  <a:cubicBezTo>
                    <a:pt x="175" y="147"/>
                    <a:pt x="175" y="147"/>
                    <a:pt x="175" y="147"/>
                  </a:cubicBezTo>
                  <a:cubicBezTo>
                    <a:pt x="174" y="147"/>
                    <a:pt x="174" y="147"/>
                    <a:pt x="173" y="147"/>
                  </a:cubicBezTo>
                  <a:cubicBezTo>
                    <a:pt x="173" y="147"/>
                    <a:pt x="173" y="147"/>
                    <a:pt x="173" y="147"/>
                  </a:cubicBezTo>
                  <a:cubicBezTo>
                    <a:pt x="173" y="147"/>
                    <a:pt x="173" y="147"/>
                    <a:pt x="173" y="147"/>
                  </a:cubicBezTo>
                  <a:cubicBezTo>
                    <a:pt x="173" y="147"/>
                    <a:pt x="173" y="146"/>
                    <a:pt x="173" y="146"/>
                  </a:cubicBezTo>
                  <a:cubicBezTo>
                    <a:pt x="173" y="146"/>
                    <a:pt x="173" y="146"/>
                    <a:pt x="173" y="146"/>
                  </a:cubicBezTo>
                  <a:cubicBezTo>
                    <a:pt x="172" y="145"/>
                    <a:pt x="172" y="145"/>
                    <a:pt x="172" y="145"/>
                  </a:cubicBezTo>
                  <a:cubicBezTo>
                    <a:pt x="171" y="145"/>
                    <a:pt x="169" y="145"/>
                    <a:pt x="168" y="146"/>
                  </a:cubicBezTo>
                  <a:cubicBezTo>
                    <a:pt x="168" y="146"/>
                    <a:pt x="167" y="147"/>
                    <a:pt x="167" y="147"/>
                  </a:cubicBezTo>
                  <a:cubicBezTo>
                    <a:pt x="167" y="148"/>
                    <a:pt x="168" y="149"/>
                    <a:pt x="167" y="149"/>
                  </a:cubicBezTo>
                  <a:cubicBezTo>
                    <a:pt x="167" y="149"/>
                    <a:pt x="167" y="150"/>
                    <a:pt x="166" y="150"/>
                  </a:cubicBezTo>
                  <a:cubicBezTo>
                    <a:pt x="166" y="150"/>
                    <a:pt x="165" y="150"/>
                    <a:pt x="165" y="149"/>
                  </a:cubicBezTo>
                  <a:cubicBezTo>
                    <a:pt x="165" y="149"/>
                    <a:pt x="165" y="148"/>
                    <a:pt x="165" y="147"/>
                  </a:cubicBezTo>
                  <a:cubicBezTo>
                    <a:pt x="165" y="147"/>
                    <a:pt x="164" y="147"/>
                    <a:pt x="164" y="147"/>
                  </a:cubicBezTo>
                  <a:cubicBezTo>
                    <a:pt x="163" y="147"/>
                    <a:pt x="163" y="149"/>
                    <a:pt x="163" y="150"/>
                  </a:cubicBezTo>
                  <a:cubicBezTo>
                    <a:pt x="162" y="151"/>
                    <a:pt x="162" y="152"/>
                    <a:pt x="161" y="152"/>
                  </a:cubicBezTo>
                  <a:cubicBezTo>
                    <a:pt x="161" y="153"/>
                    <a:pt x="159" y="153"/>
                    <a:pt x="159" y="154"/>
                  </a:cubicBezTo>
                  <a:cubicBezTo>
                    <a:pt x="159" y="154"/>
                    <a:pt x="159" y="154"/>
                    <a:pt x="159" y="154"/>
                  </a:cubicBezTo>
                  <a:cubicBezTo>
                    <a:pt x="159" y="155"/>
                    <a:pt x="158" y="155"/>
                    <a:pt x="158" y="155"/>
                  </a:cubicBezTo>
                  <a:cubicBezTo>
                    <a:pt x="157" y="154"/>
                    <a:pt x="157" y="154"/>
                    <a:pt x="156" y="153"/>
                  </a:cubicBezTo>
                  <a:cubicBezTo>
                    <a:pt x="155" y="153"/>
                    <a:pt x="155" y="153"/>
                    <a:pt x="154" y="153"/>
                  </a:cubicBezTo>
                  <a:cubicBezTo>
                    <a:pt x="153" y="153"/>
                    <a:pt x="152" y="153"/>
                    <a:pt x="151" y="153"/>
                  </a:cubicBezTo>
                  <a:cubicBezTo>
                    <a:pt x="151" y="153"/>
                    <a:pt x="150" y="153"/>
                    <a:pt x="150" y="154"/>
                  </a:cubicBezTo>
                  <a:cubicBezTo>
                    <a:pt x="150" y="154"/>
                    <a:pt x="150" y="155"/>
                    <a:pt x="150" y="155"/>
                  </a:cubicBezTo>
                  <a:cubicBezTo>
                    <a:pt x="149" y="155"/>
                    <a:pt x="149" y="156"/>
                    <a:pt x="149" y="156"/>
                  </a:cubicBezTo>
                  <a:cubicBezTo>
                    <a:pt x="148" y="156"/>
                    <a:pt x="148" y="156"/>
                    <a:pt x="147" y="156"/>
                  </a:cubicBezTo>
                  <a:cubicBezTo>
                    <a:pt x="147" y="157"/>
                    <a:pt x="145" y="157"/>
                    <a:pt x="145" y="157"/>
                  </a:cubicBezTo>
                  <a:cubicBezTo>
                    <a:pt x="144" y="156"/>
                    <a:pt x="143" y="157"/>
                    <a:pt x="143" y="157"/>
                  </a:cubicBezTo>
                  <a:cubicBezTo>
                    <a:pt x="142" y="158"/>
                    <a:pt x="142" y="158"/>
                    <a:pt x="142" y="159"/>
                  </a:cubicBezTo>
                  <a:cubicBezTo>
                    <a:pt x="142" y="159"/>
                    <a:pt x="141" y="159"/>
                    <a:pt x="141" y="159"/>
                  </a:cubicBezTo>
                  <a:cubicBezTo>
                    <a:pt x="141" y="159"/>
                    <a:pt x="140" y="159"/>
                    <a:pt x="140" y="159"/>
                  </a:cubicBezTo>
                  <a:cubicBezTo>
                    <a:pt x="139" y="159"/>
                    <a:pt x="138" y="159"/>
                    <a:pt x="138" y="158"/>
                  </a:cubicBezTo>
                  <a:cubicBezTo>
                    <a:pt x="138" y="158"/>
                    <a:pt x="137" y="158"/>
                    <a:pt x="137" y="157"/>
                  </a:cubicBezTo>
                  <a:cubicBezTo>
                    <a:pt x="137" y="157"/>
                    <a:pt x="137" y="156"/>
                    <a:pt x="138" y="156"/>
                  </a:cubicBezTo>
                  <a:cubicBezTo>
                    <a:pt x="138" y="156"/>
                    <a:pt x="138" y="156"/>
                    <a:pt x="138" y="156"/>
                  </a:cubicBezTo>
                  <a:cubicBezTo>
                    <a:pt x="137" y="156"/>
                    <a:pt x="137" y="156"/>
                    <a:pt x="137" y="156"/>
                  </a:cubicBezTo>
                  <a:cubicBezTo>
                    <a:pt x="137" y="155"/>
                    <a:pt x="136" y="155"/>
                    <a:pt x="136" y="156"/>
                  </a:cubicBezTo>
                  <a:cubicBezTo>
                    <a:pt x="136" y="156"/>
                    <a:pt x="136" y="156"/>
                    <a:pt x="136" y="156"/>
                  </a:cubicBezTo>
                  <a:cubicBezTo>
                    <a:pt x="135" y="157"/>
                    <a:pt x="135" y="158"/>
                    <a:pt x="135" y="159"/>
                  </a:cubicBezTo>
                  <a:cubicBezTo>
                    <a:pt x="135" y="159"/>
                    <a:pt x="135" y="160"/>
                    <a:pt x="135" y="160"/>
                  </a:cubicBezTo>
                  <a:cubicBezTo>
                    <a:pt x="135" y="160"/>
                    <a:pt x="135" y="161"/>
                    <a:pt x="135" y="161"/>
                  </a:cubicBezTo>
                  <a:cubicBezTo>
                    <a:pt x="134" y="161"/>
                    <a:pt x="134" y="161"/>
                    <a:pt x="134" y="160"/>
                  </a:cubicBezTo>
                  <a:cubicBezTo>
                    <a:pt x="134" y="160"/>
                    <a:pt x="133" y="160"/>
                    <a:pt x="133" y="160"/>
                  </a:cubicBezTo>
                  <a:cubicBezTo>
                    <a:pt x="133" y="159"/>
                    <a:pt x="132" y="159"/>
                    <a:pt x="132" y="158"/>
                  </a:cubicBezTo>
                  <a:cubicBezTo>
                    <a:pt x="132" y="158"/>
                    <a:pt x="132" y="158"/>
                    <a:pt x="132" y="157"/>
                  </a:cubicBezTo>
                  <a:cubicBezTo>
                    <a:pt x="132" y="157"/>
                    <a:pt x="131" y="157"/>
                    <a:pt x="130" y="156"/>
                  </a:cubicBezTo>
                  <a:cubicBezTo>
                    <a:pt x="129" y="156"/>
                    <a:pt x="128" y="156"/>
                    <a:pt x="127" y="156"/>
                  </a:cubicBezTo>
                  <a:cubicBezTo>
                    <a:pt x="126" y="156"/>
                    <a:pt x="125" y="156"/>
                    <a:pt x="124" y="156"/>
                  </a:cubicBezTo>
                  <a:cubicBezTo>
                    <a:pt x="124" y="156"/>
                    <a:pt x="124" y="156"/>
                    <a:pt x="124" y="156"/>
                  </a:cubicBezTo>
                  <a:cubicBezTo>
                    <a:pt x="123" y="156"/>
                    <a:pt x="123" y="157"/>
                    <a:pt x="123" y="157"/>
                  </a:cubicBezTo>
                  <a:cubicBezTo>
                    <a:pt x="123" y="158"/>
                    <a:pt x="123" y="159"/>
                    <a:pt x="123" y="159"/>
                  </a:cubicBezTo>
                  <a:cubicBezTo>
                    <a:pt x="123" y="160"/>
                    <a:pt x="124" y="161"/>
                    <a:pt x="124" y="162"/>
                  </a:cubicBezTo>
                  <a:cubicBezTo>
                    <a:pt x="124" y="162"/>
                    <a:pt x="124" y="162"/>
                    <a:pt x="124" y="162"/>
                  </a:cubicBezTo>
                  <a:cubicBezTo>
                    <a:pt x="124" y="162"/>
                    <a:pt x="124" y="162"/>
                    <a:pt x="124" y="162"/>
                  </a:cubicBezTo>
                  <a:cubicBezTo>
                    <a:pt x="125" y="163"/>
                    <a:pt x="126" y="163"/>
                    <a:pt x="127" y="164"/>
                  </a:cubicBezTo>
                  <a:cubicBezTo>
                    <a:pt x="127" y="164"/>
                    <a:pt x="127" y="164"/>
                    <a:pt x="128" y="165"/>
                  </a:cubicBezTo>
                  <a:cubicBezTo>
                    <a:pt x="128" y="165"/>
                    <a:pt x="128" y="165"/>
                    <a:pt x="128" y="165"/>
                  </a:cubicBezTo>
                  <a:cubicBezTo>
                    <a:pt x="128" y="166"/>
                    <a:pt x="129" y="166"/>
                    <a:pt x="128" y="167"/>
                  </a:cubicBezTo>
                  <a:cubicBezTo>
                    <a:pt x="128" y="167"/>
                    <a:pt x="128" y="167"/>
                    <a:pt x="128" y="167"/>
                  </a:cubicBezTo>
                  <a:cubicBezTo>
                    <a:pt x="127" y="167"/>
                    <a:pt x="127" y="167"/>
                    <a:pt x="127" y="168"/>
                  </a:cubicBezTo>
                  <a:cubicBezTo>
                    <a:pt x="126" y="168"/>
                    <a:pt x="127" y="169"/>
                    <a:pt x="127" y="169"/>
                  </a:cubicBezTo>
                  <a:cubicBezTo>
                    <a:pt x="127" y="170"/>
                    <a:pt x="127" y="170"/>
                    <a:pt x="127" y="171"/>
                  </a:cubicBezTo>
                  <a:cubicBezTo>
                    <a:pt x="127" y="171"/>
                    <a:pt x="127" y="171"/>
                    <a:pt x="127" y="172"/>
                  </a:cubicBezTo>
                  <a:cubicBezTo>
                    <a:pt x="127" y="172"/>
                    <a:pt x="127" y="172"/>
                    <a:pt x="127" y="172"/>
                  </a:cubicBezTo>
                  <a:cubicBezTo>
                    <a:pt x="128" y="173"/>
                    <a:pt x="128" y="173"/>
                    <a:pt x="128" y="173"/>
                  </a:cubicBezTo>
                  <a:cubicBezTo>
                    <a:pt x="128" y="174"/>
                    <a:pt x="127" y="175"/>
                    <a:pt x="127" y="175"/>
                  </a:cubicBezTo>
                  <a:cubicBezTo>
                    <a:pt x="126" y="176"/>
                    <a:pt x="126" y="176"/>
                    <a:pt x="125" y="176"/>
                  </a:cubicBezTo>
                  <a:cubicBezTo>
                    <a:pt x="124" y="176"/>
                    <a:pt x="124" y="177"/>
                    <a:pt x="123" y="177"/>
                  </a:cubicBezTo>
                  <a:cubicBezTo>
                    <a:pt x="123" y="178"/>
                    <a:pt x="123" y="178"/>
                    <a:pt x="123" y="179"/>
                  </a:cubicBezTo>
                  <a:cubicBezTo>
                    <a:pt x="123" y="180"/>
                    <a:pt x="123" y="182"/>
                    <a:pt x="122" y="183"/>
                  </a:cubicBezTo>
                  <a:cubicBezTo>
                    <a:pt x="122" y="184"/>
                    <a:pt x="120" y="185"/>
                    <a:pt x="119" y="186"/>
                  </a:cubicBezTo>
                  <a:cubicBezTo>
                    <a:pt x="119" y="187"/>
                    <a:pt x="119" y="187"/>
                    <a:pt x="118" y="187"/>
                  </a:cubicBezTo>
                  <a:cubicBezTo>
                    <a:pt x="118" y="187"/>
                    <a:pt x="118" y="187"/>
                    <a:pt x="117" y="187"/>
                  </a:cubicBezTo>
                  <a:cubicBezTo>
                    <a:pt x="117" y="187"/>
                    <a:pt x="116" y="187"/>
                    <a:pt x="115" y="186"/>
                  </a:cubicBezTo>
                  <a:cubicBezTo>
                    <a:pt x="115" y="186"/>
                    <a:pt x="115" y="186"/>
                    <a:pt x="115" y="186"/>
                  </a:cubicBezTo>
                  <a:cubicBezTo>
                    <a:pt x="115" y="184"/>
                    <a:pt x="112" y="185"/>
                    <a:pt x="111" y="184"/>
                  </a:cubicBezTo>
                  <a:cubicBezTo>
                    <a:pt x="110" y="184"/>
                    <a:pt x="110" y="183"/>
                    <a:pt x="109" y="183"/>
                  </a:cubicBezTo>
                  <a:cubicBezTo>
                    <a:pt x="107" y="180"/>
                    <a:pt x="103" y="178"/>
                    <a:pt x="100" y="176"/>
                  </a:cubicBezTo>
                  <a:cubicBezTo>
                    <a:pt x="99" y="176"/>
                    <a:pt x="98" y="176"/>
                    <a:pt x="98" y="175"/>
                  </a:cubicBezTo>
                  <a:cubicBezTo>
                    <a:pt x="96" y="175"/>
                    <a:pt x="94" y="176"/>
                    <a:pt x="93" y="178"/>
                  </a:cubicBezTo>
                  <a:cubicBezTo>
                    <a:pt x="93" y="179"/>
                    <a:pt x="92" y="181"/>
                    <a:pt x="92" y="182"/>
                  </a:cubicBezTo>
                  <a:cubicBezTo>
                    <a:pt x="92" y="184"/>
                    <a:pt x="92" y="186"/>
                    <a:pt x="91" y="187"/>
                  </a:cubicBezTo>
                  <a:cubicBezTo>
                    <a:pt x="89" y="188"/>
                    <a:pt x="87" y="188"/>
                    <a:pt x="86" y="189"/>
                  </a:cubicBezTo>
                  <a:cubicBezTo>
                    <a:pt x="86" y="189"/>
                    <a:pt x="85" y="190"/>
                    <a:pt x="85" y="191"/>
                  </a:cubicBezTo>
                  <a:cubicBezTo>
                    <a:pt x="84" y="193"/>
                    <a:pt x="83" y="195"/>
                    <a:pt x="81" y="197"/>
                  </a:cubicBezTo>
                  <a:cubicBezTo>
                    <a:pt x="80" y="197"/>
                    <a:pt x="80" y="198"/>
                    <a:pt x="79" y="198"/>
                  </a:cubicBezTo>
                  <a:cubicBezTo>
                    <a:pt x="79" y="199"/>
                    <a:pt x="79" y="199"/>
                    <a:pt x="79" y="200"/>
                  </a:cubicBezTo>
                  <a:cubicBezTo>
                    <a:pt x="79" y="200"/>
                    <a:pt x="80" y="200"/>
                    <a:pt x="80" y="201"/>
                  </a:cubicBezTo>
                  <a:cubicBezTo>
                    <a:pt x="81" y="202"/>
                    <a:pt x="80" y="202"/>
                    <a:pt x="79" y="203"/>
                  </a:cubicBezTo>
                  <a:cubicBezTo>
                    <a:pt x="78" y="204"/>
                    <a:pt x="77" y="206"/>
                    <a:pt x="77" y="208"/>
                  </a:cubicBezTo>
                  <a:cubicBezTo>
                    <a:pt x="77" y="209"/>
                    <a:pt x="77" y="209"/>
                    <a:pt x="77" y="209"/>
                  </a:cubicBezTo>
                  <a:cubicBezTo>
                    <a:pt x="77" y="209"/>
                    <a:pt x="78" y="209"/>
                    <a:pt x="78" y="209"/>
                  </a:cubicBezTo>
                  <a:cubicBezTo>
                    <a:pt x="79" y="209"/>
                    <a:pt x="80" y="209"/>
                    <a:pt x="81" y="210"/>
                  </a:cubicBezTo>
                  <a:cubicBezTo>
                    <a:pt x="83" y="211"/>
                    <a:pt x="83" y="213"/>
                    <a:pt x="84" y="215"/>
                  </a:cubicBezTo>
                  <a:cubicBezTo>
                    <a:pt x="84" y="216"/>
                    <a:pt x="83" y="218"/>
                    <a:pt x="83" y="218"/>
                  </a:cubicBezTo>
                  <a:cubicBezTo>
                    <a:pt x="84" y="220"/>
                    <a:pt x="86" y="220"/>
                    <a:pt x="87" y="219"/>
                  </a:cubicBezTo>
                  <a:cubicBezTo>
                    <a:pt x="88" y="218"/>
                    <a:pt x="90" y="217"/>
                    <a:pt x="91" y="218"/>
                  </a:cubicBezTo>
                  <a:cubicBezTo>
                    <a:pt x="91" y="219"/>
                    <a:pt x="92" y="219"/>
                    <a:pt x="92" y="220"/>
                  </a:cubicBezTo>
                  <a:cubicBezTo>
                    <a:pt x="93" y="220"/>
                    <a:pt x="94" y="219"/>
                    <a:pt x="95" y="220"/>
                  </a:cubicBezTo>
                  <a:cubicBezTo>
                    <a:pt x="95" y="220"/>
                    <a:pt x="96" y="220"/>
                    <a:pt x="96" y="220"/>
                  </a:cubicBezTo>
                  <a:cubicBezTo>
                    <a:pt x="97" y="221"/>
                    <a:pt x="97" y="220"/>
                    <a:pt x="98" y="220"/>
                  </a:cubicBezTo>
                  <a:cubicBezTo>
                    <a:pt x="99" y="219"/>
                    <a:pt x="100" y="220"/>
                    <a:pt x="101" y="220"/>
                  </a:cubicBezTo>
                  <a:cubicBezTo>
                    <a:pt x="103" y="219"/>
                    <a:pt x="103" y="217"/>
                    <a:pt x="105" y="216"/>
                  </a:cubicBezTo>
                  <a:cubicBezTo>
                    <a:pt x="106" y="216"/>
                    <a:pt x="107" y="216"/>
                    <a:pt x="107" y="216"/>
                  </a:cubicBezTo>
                  <a:cubicBezTo>
                    <a:pt x="109" y="216"/>
                    <a:pt x="109" y="214"/>
                    <a:pt x="109" y="213"/>
                  </a:cubicBezTo>
                  <a:cubicBezTo>
                    <a:pt x="110" y="212"/>
                    <a:pt x="110" y="210"/>
                    <a:pt x="111" y="209"/>
                  </a:cubicBezTo>
                  <a:cubicBezTo>
                    <a:pt x="112" y="207"/>
                    <a:pt x="116" y="208"/>
                    <a:pt x="117" y="206"/>
                  </a:cubicBezTo>
                  <a:cubicBezTo>
                    <a:pt x="117" y="206"/>
                    <a:pt x="118" y="205"/>
                    <a:pt x="118" y="205"/>
                  </a:cubicBezTo>
                  <a:cubicBezTo>
                    <a:pt x="119" y="204"/>
                    <a:pt x="121" y="204"/>
                    <a:pt x="122" y="204"/>
                  </a:cubicBezTo>
                  <a:cubicBezTo>
                    <a:pt x="125" y="204"/>
                    <a:pt x="127" y="202"/>
                    <a:pt x="128" y="200"/>
                  </a:cubicBezTo>
                  <a:cubicBezTo>
                    <a:pt x="128" y="200"/>
                    <a:pt x="128" y="199"/>
                    <a:pt x="129" y="199"/>
                  </a:cubicBezTo>
                  <a:cubicBezTo>
                    <a:pt x="129" y="198"/>
                    <a:pt x="129" y="198"/>
                    <a:pt x="130" y="198"/>
                  </a:cubicBezTo>
                  <a:cubicBezTo>
                    <a:pt x="131" y="198"/>
                    <a:pt x="132" y="196"/>
                    <a:pt x="134" y="195"/>
                  </a:cubicBezTo>
                  <a:cubicBezTo>
                    <a:pt x="135" y="194"/>
                    <a:pt x="137" y="194"/>
                    <a:pt x="138" y="195"/>
                  </a:cubicBezTo>
                  <a:cubicBezTo>
                    <a:pt x="138" y="195"/>
                    <a:pt x="138" y="196"/>
                    <a:pt x="139" y="196"/>
                  </a:cubicBezTo>
                  <a:cubicBezTo>
                    <a:pt x="140" y="198"/>
                    <a:pt x="143" y="199"/>
                    <a:pt x="145" y="199"/>
                  </a:cubicBezTo>
                  <a:cubicBezTo>
                    <a:pt x="146" y="198"/>
                    <a:pt x="146" y="198"/>
                    <a:pt x="147" y="198"/>
                  </a:cubicBezTo>
                  <a:cubicBezTo>
                    <a:pt x="148" y="198"/>
                    <a:pt x="149" y="199"/>
                    <a:pt x="150" y="199"/>
                  </a:cubicBezTo>
                  <a:cubicBezTo>
                    <a:pt x="150" y="199"/>
                    <a:pt x="151" y="199"/>
                    <a:pt x="151" y="199"/>
                  </a:cubicBezTo>
                  <a:cubicBezTo>
                    <a:pt x="151" y="198"/>
                    <a:pt x="151" y="198"/>
                    <a:pt x="151" y="198"/>
                  </a:cubicBezTo>
                  <a:cubicBezTo>
                    <a:pt x="152" y="197"/>
                    <a:pt x="152" y="197"/>
                    <a:pt x="153" y="197"/>
                  </a:cubicBezTo>
                  <a:cubicBezTo>
                    <a:pt x="153" y="197"/>
                    <a:pt x="154" y="197"/>
                    <a:pt x="154" y="196"/>
                  </a:cubicBezTo>
                  <a:cubicBezTo>
                    <a:pt x="155" y="196"/>
                    <a:pt x="155" y="196"/>
                    <a:pt x="156" y="196"/>
                  </a:cubicBezTo>
                  <a:cubicBezTo>
                    <a:pt x="156" y="196"/>
                    <a:pt x="157" y="197"/>
                    <a:pt x="157" y="198"/>
                  </a:cubicBezTo>
                  <a:cubicBezTo>
                    <a:pt x="157" y="198"/>
                    <a:pt x="157" y="198"/>
                    <a:pt x="157" y="199"/>
                  </a:cubicBezTo>
                  <a:cubicBezTo>
                    <a:pt x="157" y="199"/>
                    <a:pt x="157" y="199"/>
                    <a:pt x="157" y="199"/>
                  </a:cubicBezTo>
                  <a:cubicBezTo>
                    <a:pt x="157" y="200"/>
                    <a:pt x="157" y="200"/>
                    <a:pt x="158" y="200"/>
                  </a:cubicBezTo>
                  <a:cubicBezTo>
                    <a:pt x="158" y="201"/>
                    <a:pt x="158" y="202"/>
                    <a:pt x="158" y="202"/>
                  </a:cubicBezTo>
                  <a:cubicBezTo>
                    <a:pt x="158" y="203"/>
                    <a:pt x="158" y="203"/>
                    <a:pt x="158" y="204"/>
                  </a:cubicBezTo>
                  <a:cubicBezTo>
                    <a:pt x="158" y="205"/>
                    <a:pt x="158" y="205"/>
                    <a:pt x="158" y="206"/>
                  </a:cubicBezTo>
                  <a:cubicBezTo>
                    <a:pt x="158" y="206"/>
                    <a:pt x="158" y="207"/>
                    <a:pt x="158" y="207"/>
                  </a:cubicBezTo>
                  <a:cubicBezTo>
                    <a:pt x="158" y="208"/>
                    <a:pt x="158" y="208"/>
                    <a:pt x="158" y="209"/>
                  </a:cubicBezTo>
                  <a:cubicBezTo>
                    <a:pt x="158" y="210"/>
                    <a:pt x="158" y="211"/>
                    <a:pt x="158" y="211"/>
                  </a:cubicBezTo>
                  <a:cubicBezTo>
                    <a:pt x="159" y="213"/>
                    <a:pt x="160" y="214"/>
                    <a:pt x="161" y="215"/>
                  </a:cubicBezTo>
                  <a:cubicBezTo>
                    <a:pt x="161" y="215"/>
                    <a:pt x="161" y="216"/>
                    <a:pt x="161" y="216"/>
                  </a:cubicBezTo>
                  <a:cubicBezTo>
                    <a:pt x="161" y="217"/>
                    <a:pt x="162" y="217"/>
                    <a:pt x="162" y="218"/>
                  </a:cubicBezTo>
                  <a:cubicBezTo>
                    <a:pt x="162" y="218"/>
                    <a:pt x="163" y="219"/>
                    <a:pt x="163" y="219"/>
                  </a:cubicBezTo>
                  <a:cubicBezTo>
                    <a:pt x="163" y="220"/>
                    <a:pt x="164" y="221"/>
                    <a:pt x="165" y="221"/>
                  </a:cubicBezTo>
                  <a:cubicBezTo>
                    <a:pt x="165" y="221"/>
                    <a:pt x="165" y="221"/>
                    <a:pt x="166" y="222"/>
                  </a:cubicBezTo>
                  <a:cubicBezTo>
                    <a:pt x="166" y="222"/>
                    <a:pt x="166" y="223"/>
                    <a:pt x="166" y="223"/>
                  </a:cubicBezTo>
                  <a:cubicBezTo>
                    <a:pt x="166" y="224"/>
                    <a:pt x="167" y="224"/>
                    <a:pt x="167" y="224"/>
                  </a:cubicBezTo>
                  <a:cubicBezTo>
                    <a:pt x="167" y="225"/>
                    <a:pt x="167" y="225"/>
                    <a:pt x="168" y="226"/>
                  </a:cubicBezTo>
                  <a:cubicBezTo>
                    <a:pt x="168" y="226"/>
                    <a:pt x="168" y="226"/>
                    <a:pt x="169" y="226"/>
                  </a:cubicBezTo>
                  <a:cubicBezTo>
                    <a:pt x="169" y="227"/>
                    <a:pt x="169" y="227"/>
                    <a:pt x="169" y="228"/>
                  </a:cubicBezTo>
                  <a:cubicBezTo>
                    <a:pt x="169" y="228"/>
                    <a:pt x="169" y="229"/>
                    <a:pt x="170" y="229"/>
                  </a:cubicBezTo>
                  <a:cubicBezTo>
                    <a:pt x="171" y="229"/>
                    <a:pt x="171" y="231"/>
                    <a:pt x="171" y="232"/>
                  </a:cubicBezTo>
                  <a:cubicBezTo>
                    <a:pt x="171" y="233"/>
                    <a:pt x="171" y="234"/>
                    <a:pt x="171" y="235"/>
                  </a:cubicBezTo>
                  <a:cubicBezTo>
                    <a:pt x="171" y="235"/>
                    <a:pt x="171" y="235"/>
                    <a:pt x="171" y="236"/>
                  </a:cubicBezTo>
                  <a:cubicBezTo>
                    <a:pt x="170" y="236"/>
                    <a:pt x="171" y="237"/>
                    <a:pt x="170" y="237"/>
                  </a:cubicBezTo>
                  <a:cubicBezTo>
                    <a:pt x="170" y="237"/>
                    <a:pt x="170" y="238"/>
                    <a:pt x="170" y="238"/>
                  </a:cubicBezTo>
                  <a:cubicBezTo>
                    <a:pt x="170" y="238"/>
                    <a:pt x="170" y="239"/>
                    <a:pt x="170" y="239"/>
                  </a:cubicBezTo>
                  <a:cubicBezTo>
                    <a:pt x="170" y="239"/>
                    <a:pt x="169" y="239"/>
                    <a:pt x="169" y="240"/>
                  </a:cubicBezTo>
                  <a:cubicBezTo>
                    <a:pt x="168" y="240"/>
                    <a:pt x="168" y="240"/>
                    <a:pt x="167" y="241"/>
                  </a:cubicBezTo>
                  <a:cubicBezTo>
                    <a:pt x="167" y="240"/>
                    <a:pt x="166" y="240"/>
                    <a:pt x="165" y="240"/>
                  </a:cubicBezTo>
                  <a:cubicBezTo>
                    <a:pt x="165" y="239"/>
                    <a:pt x="164" y="240"/>
                    <a:pt x="163" y="240"/>
                  </a:cubicBezTo>
                  <a:cubicBezTo>
                    <a:pt x="161" y="240"/>
                    <a:pt x="160" y="239"/>
                    <a:pt x="159" y="239"/>
                  </a:cubicBezTo>
                  <a:cubicBezTo>
                    <a:pt x="158" y="238"/>
                    <a:pt x="156" y="238"/>
                    <a:pt x="155" y="238"/>
                  </a:cubicBezTo>
                  <a:cubicBezTo>
                    <a:pt x="154" y="238"/>
                    <a:pt x="153" y="238"/>
                    <a:pt x="153" y="238"/>
                  </a:cubicBezTo>
                  <a:cubicBezTo>
                    <a:pt x="153" y="239"/>
                    <a:pt x="153" y="239"/>
                    <a:pt x="153" y="239"/>
                  </a:cubicBezTo>
                  <a:cubicBezTo>
                    <a:pt x="154" y="240"/>
                    <a:pt x="154" y="240"/>
                    <a:pt x="154" y="240"/>
                  </a:cubicBezTo>
                  <a:cubicBezTo>
                    <a:pt x="154" y="240"/>
                    <a:pt x="154" y="241"/>
                    <a:pt x="154" y="241"/>
                  </a:cubicBezTo>
                  <a:cubicBezTo>
                    <a:pt x="154" y="241"/>
                    <a:pt x="155" y="241"/>
                    <a:pt x="155" y="241"/>
                  </a:cubicBezTo>
                  <a:cubicBezTo>
                    <a:pt x="155" y="241"/>
                    <a:pt x="156" y="241"/>
                    <a:pt x="157" y="242"/>
                  </a:cubicBezTo>
                  <a:cubicBezTo>
                    <a:pt x="157" y="243"/>
                    <a:pt x="158" y="244"/>
                    <a:pt x="158" y="245"/>
                  </a:cubicBezTo>
                  <a:cubicBezTo>
                    <a:pt x="159" y="246"/>
                    <a:pt x="160" y="248"/>
                    <a:pt x="161" y="248"/>
                  </a:cubicBezTo>
                  <a:cubicBezTo>
                    <a:pt x="161" y="249"/>
                    <a:pt x="161" y="249"/>
                    <a:pt x="162" y="249"/>
                  </a:cubicBezTo>
                  <a:cubicBezTo>
                    <a:pt x="162" y="249"/>
                    <a:pt x="163" y="249"/>
                    <a:pt x="163" y="249"/>
                  </a:cubicBezTo>
                  <a:cubicBezTo>
                    <a:pt x="164" y="248"/>
                    <a:pt x="163" y="247"/>
                    <a:pt x="163" y="246"/>
                  </a:cubicBezTo>
                  <a:cubicBezTo>
                    <a:pt x="163" y="244"/>
                    <a:pt x="165" y="242"/>
                    <a:pt x="167" y="241"/>
                  </a:cubicBezTo>
                  <a:cubicBezTo>
                    <a:pt x="167" y="241"/>
                    <a:pt x="167" y="241"/>
                    <a:pt x="167" y="241"/>
                  </a:cubicBezTo>
                  <a:cubicBezTo>
                    <a:pt x="167" y="241"/>
                    <a:pt x="168" y="241"/>
                    <a:pt x="168" y="241"/>
                  </a:cubicBezTo>
                  <a:cubicBezTo>
                    <a:pt x="168" y="242"/>
                    <a:pt x="169" y="242"/>
                    <a:pt x="170" y="242"/>
                  </a:cubicBezTo>
                  <a:cubicBezTo>
                    <a:pt x="170" y="241"/>
                    <a:pt x="171" y="241"/>
                    <a:pt x="172" y="240"/>
                  </a:cubicBezTo>
                  <a:cubicBezTo>
                    <a:pt x="172" y="240"/>
                    <a:pt x="172" y="240"/>
                    <a:pt x="172" y="239"/>
                  </a:cubicBezTo>
                  <a:cubicBezTo>
                    <a:pt x="172" y="239"/>
                    <a:pt x="172" y="239"/>
                    <a:pt x="173" y="238"/>
                  </a:cubicBezTo>
                  <a:cubicBezTo>
                    <a:pt x="173" y="238"/>
                    <a:pt x="174" y="238"/>
                    <a:pt x="175" y="237"/>
                  </a:cubicBezTo>
                  <a:cubicBezTo>
                    <a:pt x="176" y="237"/>
                    <a:pt x="176" y="235"/>
                    <a:pt x="175" y="235"/>
                  </a:cubicBezTo>
                  <a:cubicBezTo>
                    <a:pt x="175" y="234"/>
                    <a:pt x="174" y="233"/>
                    <a:pt x="174" y="232"/>
                  </a:cubicBezTo>
                  <a:cubicBezTo>
                    <a:pt x="174" y="231"/>
                    <a:pt x="175" y="231"/>
                    <a:pt x="175" y="230"/>
                  </a:cubicBezTo>
                  <a:cubicBezTo>
                    <a:pt x="176" y="230"/>
                    <a:pt x="176" y="229"/>
                    <a:pt x="177" y="229"/>
                  </a:cubicBezTo>
                  <a:cubicBezTo>
                    <a:pt x="177" y="229"/>
                    <a:pt x="178" y="229"/>
                    <a:pt x="179" y="230"/>
                  </a:cubicBezTo>
                  <a:cubicBezTo>
                    <a:pt x="179" y="230"/>
                    <a:pt x="179" y="231"/>
                    <a:pt x="180" y="231"/>
                  </a:cubicBezTo>
                  <a:cubicBezTo>
                    <a:pt x="180" y="231"/>
                    <a:pt x="181" y="231"/>
                    <a:pt x="181" y="232"/>
                  </a:cubicBezTo>
                  <a:cubicBezTo>
                    <a:pt x="181" y="232"/>
                    <a:pt x="181" y="232"/>
                    <a:pt x="181" y="233"/>
                  </a:cubicBezTo>
                  <a:cubicBezTo>
                    <a:pt x="182" y="233"/>
                    <a:pt x="183" y="233"/>
                    <a:pt x="183" y="233"/>
                  </a:cubicBezTo>
                  <a:cubicBezTo>
                    <a:pt x="183" y="232"/>
                    <a:pt x="183" y="232"/>
                    <a:pt x="183" y="231"/>
                  </a:cubicBezTo>
                  <a:cubicBezTo>
                    <a:pt x="183" y="229"/>
                    <a:pt x="181" y="228"/>
                    <a:pt x="180" y="227"/>
                  </a:cubicBezTo>
                  <a:cubicBezTo>
                    <a:pt x="179" y="227"/>
                    <a:pt x="179" y="227"/>
                    <a:pt x="179" y="227"/>
                  </a:cubicBezTo>
                  <a:cubicBezTo>
                    <a:pt x="179" y="226"/>
                    <a:pt x="178" y="226"/>
                    <a:pt x="178" y="226"/>
                  </a:cubicBezTo>
                  <a:cubicBezTo>
                    <a:pt x="178" y="225"/>
                    <a:pt x="179" y="225"/>
                    <a:pt x="178" y="225"/>
                  </a:cubicBezTo>
                  <a:cubicBezTo>
                    <a:pt x="178" y="224"/>
                    <a:pt x="178" y="224"/>
                    <a:pt x="178" y="224"/>
                  </a:cubicBezTo>
                  <a:cubicBezTo>
                    <a:pt x="176" y="224"/>
                    <a:pt x="176" y="223"/>
                    <a:pt x="175" y="222"/>
                  </a:cubicBezTo>
                  <a:cubicBezTo>
                    <a:pt x="175" y="222"/>
                    <a:pt x="175" y="222"/>
                    <a:pt x="175" y="222"/>
                  </a:cubicBezTo>
                  <a:cubicBezTo>
                    <a:pt x="175" y="221"/>
                    <a:pt x="175" y="221"/>
                    <a:pt x="175" y="221"/>
                  </a:cubicBezTo>
                  <a:cubicBezTo>
                    <a:pt x="175" y="221"/>
                    <a:pt x="176" y="221"/>
                    <a:pt x="176" y="221"/>
                  </a:cubicBezTo>
                  <a:cubicBezTo>
                    <a:pt x="176" y="221"/>
                    <a:pt x="176" y="221"/>
                    <a:pt x="176" y="221"/>
                  </a:cubicBezTo>
                  <a:cubicBezTo>
                    <a:pt x="176" y="220"/>
                    <a:pt x="176" y="219"/>
                    <a:pt x="175" y="219"/>
                  </a:cubicBezTo>
                  <a:cubicBezTo>
                    <a:pt x="174" y="219"/>
                    <a:pt x="173" y="219"/>
                    <a:pt x="172" y="218"/>
                  </a:cubicBezTo>
                  <a:cubicBezTo>
                    <a:pt x="172" y="218"/>
                    <a:pt x="172" y="217"/>
                    <a:pt x="171" y="217"/>
                  </a:cubicBezTo>
                  <a:cubicBezTo>
                    <a:pt x="171" y="216"/>
                    <a:pt x="170" y="216"/>
                    <a:pt x="170" y="215"/>
                  </a:cubicBezTo>
                  <a:cubicBezTo>
                    <a:pt x="170" y="215"/>
                    <a:pt x="170" y="215"/>
                    <a:pt x="170" y="214"/>
                  </a:cubicBezTo>
                  <a:cubicBezTo>
                    <a:pt x="170" y="213"/>
                    <a:pt x="170" y="213"/>
                    <a:pt x="169" y="212"/>
                  </a:cubicBezTo>
                  <a:cubicBezTo>
                    <a:pt x="169" y="212"/>
                    <a:pt x="169" y="211"/>
                    <a:pt x="169" y="211"/>
                  </a:cubicBezTo>
                  <a:cubicBezTo>
                    <a:pt x="169" y="211"/>
                    <a:pt x="169" y="211"/>
                    <a:pt x="170" y="210"/>
                  </a:cubicBezTo>
                  <a:cubicBezTo>
                    <a:pt x="170" y="210"/>
                    <a:pt x="170" y="209"/>
                    <a:pt x="170" y="209"/>
                  </a:cubicBezTo>
                  <a:cubicBezTo>
                    <a:pt x="170" y="208"/>
                    <a:pt x="170" y="208"/>
                    <a:pt x="170" y="208"/>
                  </a:cubicBezTo>
                  <a:cubicBezTo>
                    <a:pt x="170" y="207"/>
                    <a:pt x="170" y="207"/>
                    <a:pt x="169" y="207"/>
                  </a:cubicBezTo>
                  <a:cubicBezTo>
                    <a:pt x="169" y="206"/>
                    <a:pt x="169" y="206"/>
                    <a:pt x="168" y="206"/>
                  </a:cubicBezTo>
                  <a:cubicBezTo>
                    <a:pt x="168" y="205"/>
                    <a:pt x="168" y="205"/>
                    <a:pt x="167" y="205"/>
                  </a:cubicBezTo>
                  <a:cubicBezTo>
                    <a:pt x="167" y="205"/>
                    <a:pt x="167" y="204"/>
                    <a:pt x="167" y="204"/>
                  </a:cubicBezTo>
                  <a:cubicBezTo>
                    <a:pt x="167" y="203"/>
                    <a:pt x="166" y="203"/>
                    <a:pt x="166" y="203"/>
                  </a:cubicBezTo>
                  <a:cubicBezTo>
                    <a:pt x="166" y="202"/>
                    <a:pt x="166" y="202"/>
                    <a:pt x="166" y="202"/>
                  </a:cubicBezTo>
                  <a:cubicBezTo>
                    <a:pt x="167" y="201"/>
                    <a:pt x="167" y="201"/>
                    <a:pt x="167" y="201"/>
                  </a:cubicBezTo>
                  <a:cubicBezTo>
                    <a:pt x="167" y="200"/>
                    <a:pt x="167" y="199"/>
                    <a:pt x="168" y="199"/>
                  </a:cubicBezTo>
                  <a:cubicBezTo>
                    <a:pt x="168" y="198"/>
                    <a:pt x="168" y="198"/>
                    <a:pt x="168" y="198"/>
                  </a:cubicBezTo>
                  <a:cubicBezTo>
                    <a:pt x="168" y="198"/>
                    <a:pt x="168" y="198"/>
                    <a:pt x="168" y="198"/>
                  </a:cubicBezTo>
                  <a:cubicBezTo>
                    <a:pt x="168" y="198"/>
                    <a:pt x="168" y="197"/>
                    <a:pt x="168" y="197"/>
                  </a:cubicBezTo>
                  <a:cubicBezTo>
                    <a:pt x="169" y="196"/>
                    <a:pt x="170" y="194"/>
                    <a:pt x="171" y="195"/>
                  </a:cubicBezTo>
                  <a:cubicBezTo>
                    <a:pt x="171" y="195"/>
                    <a:pt x="171" y="195"/>
                    <a:pt x="172" y="195"/>
                  </a:cubicBezTo>
                  <a:cubicBezTo>
                    <a:pt x="172" y="195"/>
                    <a:pt x="173" y="194"/>
                    <a:pt x="174" y="194"/>
                  </a:cubicBezTo>
                  <a:cubicBezTo>
                    <a:pt x="175" y="194"/>
                    <a:pt x="175" y="195"/>
                    <a:pt x="175" y="196"/>
                  </a:cubicBezTo>
                  <a:cubicBezTo>
                    <a:pt x="175" y="196"/>
                    <a:pt x="175" y="196"/>
                    <a:pt x="175" y="196"/>
                  </a:cubicBezTo>
                  <a:cubicBezTo>
                    <a:pt x="174" y="197"/>
                    <a:pt x="174" y="199"/>
                    <a:pt x="174" y="200"/>
                  </a:cubicBezTo>
                  <a:cubicBezTo>
                    <a:pt x="174" y="201"/>
                    <a:pt x="174" y="201"/>
                    <a:pt x="174" y="201"/>
                  </a:cubicBezTo>
                  <a:cubicBezTo>
                    <a:pt x="175" y="201"/>
                    <a:pt x="175" y="201"/>
                    <a:pt x="175" y="201"/>
                  </a:cubicBezTo>
                  <a:cubicBezTo>
                    <a:pt x="176" y="200"/>
                    <a:pt x="176" y="200"/>
                    <a:pt x="177" y="199"/>
                  </a:cubicBezTo>
                  <a:cubicBezTo>
                    <a:pt x="177" y="199"/>
                    <a:pt x="177" y="198"/>
                    <a:pt x="178" y="198"/>
                  </a:cubicBezTo>
                  <a:cubicBezTo>
                    <a:pt x="178" y="198"/>
                    <a:pt x="178" y="199"/>
                    <a:pt x="178" y="199"/>
                  </a:cubicBezTo>
                  <a:cubicBezTo>
                    <a:pt x="179" y="200"/>
                    <a:pt x="178" y="201"/>
                    <a:pt x="178" y="202"/>
                  </a:cubicBezTo>
                  <a:cubicBezTo>
                    <a:pt x="178" y="203"/>
                    <a:pt x="179" y="203"/>
                    <a:pt x="178" y="204"/>
                  </a:cubicBezTo>
                  <a:cubicBezTo>
                    <a:pt x="178" y="204"/>
                    <a:pt x="178" y="204"/>
                    <a:pt x="178" y="204"/>
                  </a:cubicBezTo>
                  <a:cubicBezTo>
                    <a:pt x="177" y="205"/>
                    <a:pt x="177" y="206"/>
                    <a:pt x="178" y="207"/>
                  </a:cubicBezTo>
                  <a:cubicBezTo>
                    <a:pt x="178" y="208"/>
                    <a:pt x="178" y="208"/>
                    <a:pt x="179" y="209"/>
                  </a:cubicBezTo>
                  <a:cubicBezTo>
                    <a:pt x="180" y="210"/>
                    <a:pt x="181" y="212"/>
                    <a:pt x="182" y="213"/>
                  </a:cubicBezTo>
                  <a:cubicBezTo>
                    <a:pt x="182" y="214"/>
                    <a:pt x="183" y="214"/>
                    <a:pt x="183" y="215"/>
                  </a:cubicBezTo>
                  <a:cubicBezTo>
                    <a:pt x="183" y="215"/>
                    <a:pt x="184" y="216"/>
                    <a:pt x="184" y="216"/>
                  </a:cubicBezTo>
                  <a:cubicBezTo>
                    <a:pt x="185" y="217"/>
                    <a:pt x="185" y="218"/>
                    <a:pt x="186" y="219"/>
                  </a:cubicBezTo>
                  <a:cubicBezTo>
                    <a:pt x="186" y="219"/>
                    <a:pt x="187" y="219"/>
                    <a:pt x="188" y="219"/>
                  </a:cubicBezTo>
                  <a:cubicBezTo>
                    <a:pt x="188" y="220"/>
                    <a:pt x="188" y="221"/>
                    <a:pt x="189" y="222"/>
                  </a:cubicBezTo>
                  <a:cubicBezTo>
                    <a:pt x="189" y="222"/>
                    <a:pt x="189" y="223"/>
                    <a:pt x="190" y="223"/>
                  </a:cubicBezTo>
                  <a:cubicBezTo>
                    <a:pt x="190" y="224"/>
                    <a:pt x="190" y="225"/>
                    <a:pt x="190" y="225"/>
                  </a:cubicBezTo>
                  <a:cubicBezTo>
                    <a:pt x="190" y="226"/>
                    <a:pt x="190" y="226"/>
                    <a:pt x="190" y="227"/>
                  </a:cubicBezTo>
                  <a:cubicBezTo>
                    <a:pt x="189" y="227"/>
                    <a:pt x="189" y="228"/>
                    <a:pt x="189" y="228"/>
                  </a:cubicBezTo>
                  <a:cubicBezTo>
                    <a:pt x="188" y="230"/>
                    <a:pt x="187" y="233"/>
                    <a:pt x="188" y="235"/>
                  </a:cubicBezTo>
                  <a:cubicBezTo>
                    <a:pt x="189" y="235"/>
                    <a:pt x="189" y="235"/>
                    <a:pt x="189" y="236"/>
                  </a:cubicBezTo>
                  <a:cubicBezTo>
                    <a:pt x="189" y="237"/>
                    <a:pt x="189" y="237"/>
                    <a:pt x="189" y="238"/>
                  </a:cubicBezTo>
                  <a:cubicBezTo>
                    <a:pt x="189" y="239"/>
                    <a:pt x="190" y="239"/>
                    <a:pt x="190" y="240"/>
                  </a:cubicBezTo>
                  <a:cubicBezTo>
                    <a:pt x="190" y="240"/>
                    <a:pt x="190" y="240"/>
                    <a:pt x="190" y="241"/>
                  </a:cubicBezTo>
                  <a:cubicBezTo>
                    <a:pt x="190" y="241"/>
                    <a:pt x="191" y="241"/>
                    <a:pt x="191" y="241"/>
                  </a:cubicBezTo>
                  <a:cubicBezTo>
                    <a:pt x="191" y="241"/>
                    <a:pt x="192" y="242"/>
                    <a:pt x="192" y="243"/>
                  </a:cubicBezTo>
                  <a:cubicBezTo>
                    <a:pt x="192" y="243"/>
                    <a:pt x="192" y="243"/>
                    <a:pt x="192" y="244"/>
                  </a:cubicBezTo>
                  <a:cubicBezTo>
                    <a:pt x="192" y="244"/>
                    <a:pt x="192" y="244"/>
                    <a:pt x="191" y="245"/>
                  </a:cubicBezTo>
                  <a:cubicBezTo>
                    <a:pt x="191" y="245"/>
                    <a:pt x="192" y="246"/>
                    <a:pt x="192" y="246"/>
                  </a:cubicBezTo>
                  <a:cubicBezTo>
                    <a:pt x="193" y="246"/>
                    <a:pt x="193" y="246"/>
                    <a:pt x="194" y="246"/>
                  </a:cubicBezTo>
                  <a:cubicBezTo>
                    <a:pt x="194" y="246"/>
                    <a:pt x="195" y="246"/>
                    <a:pt x="195" y="246"/>
                  </a:cubicBezTo>
                  <a:cubicBezTo>
                    <a:pt x="196" y="246"/>
                    <a:pt x="196" y="247"/>
                    <a:pt x="197" y="247"/>
                  </a:cubicBezTo>
                  <a:cubicBezTo>
                    <a:pt x="198" y="247"/>
                    <a:pt x="198" y="247"/>
                    <a:pt x="199" y="247"/>
                  </a:cubicBezTo>
                  <a:cubicBezTo>
                    <a:pt x="199" y="247"/>
                    <a:pt x="200" y="248"/>
                    <a:pt x="200" y="248"/>
                  </a:cubicBezTo>
                  <a:cubicBezTo>
                    <a:pt x="200" y="249"/>
                    <a:pt x="200" y="249"/>
                    <a:pt x="200" y="250"/>
                  </a:cubicBezTo>
                  <a:cubicBezTo>
                    <a:pt x="200" y="250"/>
                    <a:pt x="201" y="250"/>
                    <a:pt x="201" y="250"/>
                  </a:cubicBezTo>
                  <a:cubicBezTo>
                    <a:pt x="201" y="250"/>
                    <a:pt x="202" y="250"/>
                    <a:pt x="202" y="250"/>
                  </a:cubicBezTo>
                  <a:cubicBezTo>
                    <a:pt x="203" y="250"/>
                    <a:pt x="203" y="250"/>
                    <a:pt x="203" y="250"/>
                  </a:cubicBezTo>
                  <a:cubicBezTo>
                    <a:pt x="204" y="251"/>
                    <a:pt x="204" y="251"/>
                    <a:pt x="204" y="251"/>
                  </a:cubicBezTo>
                  <a:cubicBezTo>
                    <a:pt x="204" y="251"/>
                    <a:pt x="204" y="250"/>
                    <a:pt x="204" y="250"/>
                  </a:cubicBezTo>
                  <a:cubicBezTo>
                    <a:pt x="204" y="249"/>
                    <a:pt x="203" y="249"/>
                    <a:pt x="203" y="249"/>
                  </a:cubicBezTo>
                  <a:cubicBezTo>
                    <a:pt x="202" y="248"/>
                    <a:pt x="201" y="247"/>
                    <a:pt x="201" y="245"/>
                  </a:cubicBezTo>
                  <a:cubicBezTo>
                    <a:pt x="203" y="246"/>
                    <a:pt x="204" y="247"/>
                    <a:pt x="204" y="249"/>
                  </a:cubicBezTo>
                  <a:cubicBezTo>
                    <a:pt x="205" y="248"/>
                    <a:pt x="205" y="247"/>
                    <a:pt x="204" y="246"/>
                  </a:cubicBezTo>
                  <a:cubicBezTo>
                    <a:pt x="203" y="245"/>
                    <a:pt x="202" y="245"/>
                    <a:pt x="202" y="244"/>
                  </a:cubicBezTo>
                  <a:cubicBezTo>
                    <a:pt x="201" y="244"/>
                    <a:pt x="201" y="243"/>
                    <a:pt x="201" y="243"/>
                  </a:cubicBezTo>
                  <a:cubicBezTo>
                    <a:pt x="201" y="243"/>
                    <a:pt x="202" y="243"/>
                    <a:pt x="202" y="243"/>
                  </a:cubicBezTo>
                  <a:cubicBezTo>
                    <a:pt x="202" y="242"/>
                    <a:pt x="202" y="241"/>
                    <a:pt x="202" y="241"/>
                  </a:cubicBezTo>
                  <a:cubicBezTo>
                    <a:pt x="201" y="240"/>
                    <a:pt x="201" y="240"/>
                    <a:pt x="201" y="239"/>
                  </a:cubicBezTo>
                  <a:cubicBezTo>
                    <a:pt x="201" y="238"/>
                    <a:pt x="201" y="238"/>
                    <a:pt x="201" y="237"/>
                  </a:cubicBezTo>
                  <a:cubicBezTo>
                    <a:pt x="201" y="237"/>
                    <a:pt x="201" y="237"/>
                    <a:pt x="201" y="236"/>
                  </a:cubicBezTo>
                  <a:cubicBezTo>
                    <a:pt x="201" y="235"/>
                    <a:pt x="202" y="235"/>
                    <a:pt x="203" y="235"/>
                  </a:cubicBezTo>
                  <a:cubicBezTo>
                    <a:pt x="203" y="234"/>
                    <a:pt x="204" y="234"/>
                    <a:pt x="205" y="235"/>
                  </a:cubicBezTo>
                  <a:cubicBezTo>
                    <a:pt x="205" y="235"/>
                    <a:pt x="205" y="236"/>
                    <a:pt x="205" y="236"/>
                  </a:cubicBezTo>
                  <a:cubicBezTo>
                    <a:pt x="206" y="237"/>
                    <a:pt x="206" y="237"/>
                    <a:pt x="206" y="236"/>
                  </a:cubicBezTo>
                  <a:cubicBezTo>
                    <a:pt x="207" y="236"/>
                    <a:pt x="207" y="236"/>
                    <a:pt x="207" y="235"/>
                  </a:cubicBezTo>
                  <a:cubicBezTo>
                    <a:pt x="208" y="234"/>
                    <a:pt x="210" y="234"/>
                    <a:pt x="212" y="234"/>
                  </a:cubicBezTo>
                  <a:cubicBezTo>
                    <a:pt x="212" y="234"/>
                    <a:pt x="212" y="234"/>
                    <a:pt x="212" y="234"/>
                  </a:cubicBezTo>
                  <a:cubicBezTo>
                    <a:pt x="212" y="234"/>
                    <a:pt x="213" y="234"/>
                    <a:pt x="213" y="234"/>
                  </a:cubicBezTo>
                  <a:cubicBezTo>
                    <a:pt x="213" y="234"/>
                    <a:pt x="214" y="234"/>
                    <a:pt x="215" y="234"/>
                  </a:cubicBezTo>
                  <a:cubicBezTo>
                    <a:pt x="215" y="235"/>
                    <a:pt x="216" y="235"/>
                    <a:pt x="216" y="235"/>
                  </a:cubicBezTo>
                  <a:cubicBezTo>
                    <a:pt x="217" y="235"/>
                    <a:pt x="217" y="235"/>
                    <a:pt x="217" y="235"/>
                  </a:cubicBezTo>
                  <a:cubicBezTo>
                    <a:pt x="219" y="235"/>
                    <a:pt x="218" y="236"/>
                    <a:pt x="219" y="237"/>
                  </a:cubicBezTo>
                  <a:cubicBezTo>
                    <a:pt x="219" y="238"/>
                    <a:pt x="221" y="238"/>
                    <a:pt x="222" y="237"/>
                  </a:cubicBezTo>
                  <a:cubicBezTo>
                    <a:pt x="222" y="236"/>
                    <a:pt x="222" y="235"/>
                    <a:pt x="223" y="235"/>
                  </a:cubicBezTo>
                  <a:cubicBezTo>
                    <a:pt x="224" y="235"/>
                    <a:pt x="224" y="235"/>
                    <a:pt x="224" y="235"/>
                  </a:cubicBezTo>
                  <a:cubicBezTo>
                    <a:pt x="225" y="236"/>
                    <a:pt x="227" y="236"/>
                    <a:pt x="228" y="235"/>
                  </a:cubicBezTo>
                  <a:cubicBezTo>
                    <a:pt x="229" y="235"/>
                    <a:pt x="230" y="234"/>
                    <a:pt x="231" y="234"/>
                  </a:cubicBezTo>
                  <a:cubicBezTo>
                    <a:pt x="230" y="234"/>
                    <a:pt x="229" y="234"/>
                    <a:pt x="229" y="234"/>
                  </a:cubicBezTo>
                  <a:cubicBezTo>
                    <a:pt x="228" y="233"/>
                    <a:pt x="228" y="233"/>
                    <a:pt x="228" y="233"/>
                  </a:cubicBezTo>
                  <a:cubicBezTo>
                    <a:pt x="228" y="233"/>
                    <a:pt x="228" y="232"/>
                    <a:pt x="228" y="232"/>
                  </a:cubicBezTo>
                  <a:cubicBezTo>
                    <a:pt x="228" y="231"/>
                    <a:pt x="227" y="230"/>
                    <a:pt x="227" y="229"/>
                  </a:cubicBezTo>
                  <a:cubicBezTo>
                    <a:pt x="226" y="228"/>
                    <a:pt x="226" y="227"/>
                    <a:pt x="227" y="226"/>
                  </a:cubicBezTo>
                  <a:cubicBezTo>
                    <a:pt x="227" y="226"/>
                    <a:pt x="228" y="225"/>
                    <a:pt x="228" y="225"/>
                  </a:cubicBezTo>
                  <a:cubicBezTo>
                    <a:pt x="228" y="224"/>
                    <a:pt x="228" y="224"/>
                    <a:pt x="228" y="223"/>
                  </a:cubicBezTo>
                  <a:cubicBezTo>
                    <a:pt x="228" y="222"/>
                    <a:pt x="228" y="222"/>
                    <a:pt x="229" y="221"/>
                  </a:cubicBezTo>
                  <a:cubicBezTo>
                    <a:pt x="229" y="221"/>
                    <a:pt x="230" y="221"/>
                    <a:pt x="230" y="221"/>
                  </a:cubicBezTo>
                  <a:cubicBezTo>
                    <a:pt x="231" y="221"/>
                    <a:pt x="231" y="221"/>
                    <a:pt x="231" y="220"/>
                  </a:cubicBezTo>
                  <a:cubicBezTo>
                    <a:pt x="232" y="219"/>
                    <a:pt x="233" y="217"/>
                    <a:pt x="233" y="215"/>
                  </a:cubicBezTo>
                  <a:cubicBezTo>
                    <a:pt x="233" y="215"/>
                    <a:pt x="233" y="215"/>
                    <a:pt x="233" y="215"/>
                  </a:cubicBezTo>
                  <a:cubicBezTo>
                    <a:pt x="234" y="213"/>
                    <a:pt x="237" y="215"/>
                    <a:pt x="238" y="214"/>
                  </a:cubicBezTo>
                  <a:cubicBezTo>
                    <a:pt x="239" y="213"/>
                    <a:pt x="238" y="211"/>
                    <a:pt x="239" y="211"/>
                  </a:cubicBezTo>
                  <a:cubicBezTo>
                    <a:pt x="239" y="210"/>
                    <a:pt x="238" y="209"/>
                    <a:pt x="239" y="208"/>
                  </a:cubicBezTo>
                  <a:cubicBezTo>
                    <a:pt x="239" y="208"/>
                    <a:pt x="239" y="208"/>
                    <a:pt x="239" y="208"/>
                  </a:cubicBezTo>
                  <a:cubicBezTo>
                    <a:pt x="241" y="208"/>
                    <a:pt x="243" y="206"/>
                    <a:pt x="245" y="205"/>
                  </a:cubicBezTo>
                  <a:cubicBezTo>
                    <a:pt x="245" y="204"/>
                    <a:pt x="246" y="204"/>
                    <a:pt x="246" y="204"/>
                  </a:cubicBezTo>
                  <a:cubicBezTo>
                    <a:pt x="247" y="204"/>
                    <a:pt x="248" y="204"/>
                    <a:pt x="248" y="204"/>
                  </a:cubicBezTo>
                  <a:cubicBezTo>
                    <a:pt x="249" y="205"/>
                    <a:pt x="249" y="205"/>
                    <a:pt x="249" y="205"/>
                  </a:cubicBezTo>
                  <a:cubicBezTo>
                    <a:pt x="249" y="206"/>
                    <a:pt x="251" y="207"/>
                    <a:pt x="252" y="208"/>
                  </a:cubicBezTo>
                  <a:cubicBezTo>
                    <a:pt x="252" y="208"/>
                    <a:pt x="253" y="208"/>
                    <a:pt x="253" y="208"/>
                  </a:cubicBezTo>
                  <a:cubicBezTo>
                    <a:pt x="254" y="208"/>
                    <a:pt x="254" y="208"/>
                    <a:pt x="255" y="208"/>
                  </a:cubicBezTo>
                  <a:cubicBezTo>
                    <a:pt x="256" y="208"/>
                    <a:pt x="257" y="208"/>
                    <a:pt x="258" y="208"/>
                  </a:cubicBezTo>
                  <a:cubicBezTo>
                    <a:pt x="259" y="208"/>
                    <a:pt x="261" y="208"/>
                    <a:pt x="262" y="207"/>
                  </a:cubicBezTo>
                  <a:cubicBezTo>
                    <a:pt x="262" y="207"/>
                    <a:pt x="263" y="206"/>
                    <a:pt x="263" y="206"/>
                  </a:cubicBezTo>
                  <a:cubicBezTo>
                    <a:pt x="264" y="206"/>
                    <a:pt x="265" y="206"/>
                    <a:pt x="265" y="206"/>
                  </a:cubicBezTo>
                  <a:cubicBezTo>
                    <a:pt x="266" y="206"/>
                    <a:pt x="266" y="206"/>
                    <a:pt x="267" y="206"/>
                  </a:cubicBezTo>
                  <a:cubicBezTo>
                    <a:pt x="268" y="205"/>
                    <a:pt x="270" y="205"/>
                    <a:pt x="272" y="204"/>
                  </a:cubicBezTo>
                  <a:cubicBezTo>
                    <a:pt x="272" y="203"/>
                    <a:pt x="273" y="203"/>
                    <a:pt x="273" y="203"/>
                  </a:cubicBezTo>
                  <a:cubicBezTo>
                    <a:pt x="274" y="204"/>
                    <a:pt x="275" y="203"/>
                    <a:pt x="277" y="203"/>
                  </a:cubicBezTo>
                  <a:cubicBezTo>
                    <a:pt x="278" y="203"/>
                    <a:pt x="279" y="202"/>
                    <a:pt x="280" y="203"/>
                  </a:cubicBezTo>
                  <a:cubicBezTo>
                    <a:pt x="281" y="203"/>
                    <a:pt x="282" y="205"/>
                    <a:pt x="281" y="206"/>
                  </a:cubicBezTo>
                  <a:cubicBezTo>
                    <a:pt x="279" y="206"/>
                    <a:pt x="277" y="206"/>
                    <a:pt x="275" y="206"/>
                  </a:cubicBezTo>
                  <a:cubicBezTo>
                    <a:pt x="274" y="206"/>
                    <a:pt x="274" y="206"/>
                    <a:pt x="273" y="206"/>
                  </a:cubicBezTo>
                  <a:cubicBezTo>
                    <a:pt x="273" y="207"/>
                    <a:pt x="273" y="207"/>
                    <a:pt x="273" y="207"/>
                  </a:cubicBezTo>
                  <a:cubicBezTo>
                    <a:pt x="274" y="208"/>
                    <a:pt x="275" y="209"/>
                    <a:pt x="275" y="209"/>
                  </a:cubicBezTo>
                  <a:cubicBezTo>
                    <a:pt x="274" y="210"/>
                    <a:pt x="274" y="210"/>
                    <a:pt x="274" y="210"/>
                  </a:cubicBezTo>
                  <a:cubicBezTo>
                    <a:pt x="273" y="211"/>
                    <a:pt x="272" y="212"/>
                    <a:pt x="273" y="213"/>
                  </a:cubicBezTo>
                  <a:cubicBezTo>
                    <a:pt x="271" y="213"/>
                    <a:pt x="268" y="213"/>
                    <a:pt x="268" y="215"/>
                  </a:cubicBezTo>
                  <a:cubicBezTo>
                    <a:pt x="268" y="217"/>
                    <a:pt x="270" y="218"/>
                    <a:pt x="271" y="219"/>
                  </a:cubicBezTo>
                  <a:cubicBezTo>
                    <a:pt x="274" y="220"/>
                    <a:pt x="277" y="222"/>
                    <a:pt x="280" y="224"/>
                  </a:cubicBezTo>
                  <a:cubicBezTo>
                    <a:pt x="281" y="224"/>
                    <a:pt x="281" y="224"/>
                    <a:pt x="282" y="225"/>
                  </a:cubicBezTo>
                  <a:cubicBezTo>
                    <a:pt x="282" y="225"/>
                    <a:pt x="282" y="226"/>
                    <a:pt x="282" y="226"/>
                  </a:cubicBezTo>
                  <a:cubicBezTo>
                    <a:pt x="283" y="228"/>
                    <a:pt x="284" y="229"/>
                    <a:pt x="285" y="231"/>
                  </a:cubicBezTo>
                  <a:cubicBezTo>
                    <a:pt x="287" y="233"/>
                    <a:pt x="287" y="235"/>
                    <a:pt x="287" y="237"/>
                  </a:cubicBezTo>
                  <a:cubicBezTo>
                    <a:pt x="286" y="237"/>
                    <a:pt x="285" y="238"/>
                    <a:pt x="284" y="239"/>
                  </a:cubicBezTo>
                  <a:cubicBezTo>
                    <a:pt x="282" y="240"/>
                    <a:pt x="280" y="240"/>
                    <a:pt x="278" y="240"/>
                  </a:cubicBezTo>
                  <a:cubicBezTo>
                    <a:pt x="277" y="240"/>
                    <a:pt x="276" y="240"/>
                    <a:pt x="275" y="240"/>
                  </a:cubicBezTo>
                  <a:cubicBezTo>
                    <a:pt x="275" y="241"/>
                    <a:pt x="275" y="241"/>
                    <a:pt x="274" y="241"/>
                  </a:cubicBezTo>
                  <a:cubicBezTo>
                    <a:pt x="274" y="241"/>
                    <a:pt x="274" y="241"/>
                    <a:pt x="273" y="241"/>
                  </a:cubicBezTo>
                  <a:cubicBezTo>
                    <a:pt x="270" y="241"/>
                    <a:pt x="268" y="240"/>
                    <a:pt x="265" y="238"/>
                  </a:cubicBezTo>
                  <a:cubicBezTo>
                    <a:pt x="264" y="238"/>
                    <a:pt x="263" y="237"/>
                    <a:pt x="262" y="237"/>
                  </a:cubicBezTo>
                  <a:cubicBezTo>
                    <a:pt x="262" y="237"/>
                    <a:pt x="261" y="237"/>
                    <a:pt x="261" y="236"/>
                  </a:cubicBezTo>
                  <a:cubicBezTo>
                    <a:pt x="260" y="236"/>
                    <a:pt x="260" y="236"/>
                    <a:pt x="260" y="235"/>
                  </a:cubicBezTo>
                  <a:cubicBezTo>
                    <a:pt x="258" y="233"/>
                    <a:pt x="255" y="232"/>
                    <a:pt x="253" y="233"/>
                  </a:cubicBezTo>
                  <a:cubicBezTo>
                    <a:pt x="252" y="232"/>
                    <a:pt x="251" y="232"/>
                    <a:pt x="250" y="233"/>
                  </a:cubicBezTo>
                  <a:cubicBezTo>
                    <a:pt x="249" y="233"/>
                    <a:pt x="248" y="234"/>
                    <a:pt x="247" y="235"/>
                  </a:cubicBezTo>
                  <a:cubicBezTo>
                    <a:pt x="245" y="236"/>
                    <a:pt x="242" y="236"/>
                    <a:pt x="240" y="236"/>
                  </a:cubicBezTo>
                  <a:cubicBezTo>
                    <a:pt x="238" y="236"/>
                    <a:pt x="237" y="236"/>
                    <a:pt x="236" y="236"/>
                  </a:cubicBezTo>
                  <a:cubicBezTo>
                    <a:pt x="235" y="236"/>
                    <a:pt x="234" y="235"/>
                    <a:pt x="233" y="235"/>
                  </a:cubicBezTo>
                  <a:cubicBezTo>
                    <a:pt x="232" y="235"/>
                    <a:pt x="231" y="236"/>
                    <a:pt x="231" y="236"/>
                  </a:cubicBezTo>
                  <a:cubicBezTo>
                    <a:pt x="230" y="237"/>
                    <a:pt x="231" y="238"/>
                    <a:pt x="232" y="238"/>
                  </a:cubicBezTo>
                  <a:cubicBezTo>
                    <a:pt x="229" y="239"/>
                    <a:pt x="226" y="240"/>
                    <a:pt x="224" y="239"/>
                  </a:cubicBezTo>
                  <a:cubicBezTo>
                    <a:pt x="222" y="239"/>
                    <a:pt x="221" y="238"/>
                    <a:pt x="219" y="238"/>
                  </a:cubicBezTo>
                  <a:cubicBezTo>
                    <a:pt x="217" y="238"/>
                    <a:pt x="216" y="240"/>
                    <a:pt x="216" y="241"/>
                  </a:cubicBezTo>
                  <a:cubicBezTo>
                    <a:pt x="217" y="241"/>
                    <a:pt x="217" y="242"/>
                    <a:pt x="218" y="243"/>
                  </a:cubicBezTo>
                  <a:cubicBezTo>
                    <a:pt x="217" y="243"/>
                    <a:pt x="217" y="243"/>
                    <a:pt x="216" y="243"/>
                  </a:cubicBezTo>
                  <a:cubicBezTo>
                    <a:pt x="217" y="243"/>
                    <a:pt x="218" y="243"/>
                    <a:pt x="218" y="244"/>
                  </a:cubicBezTo>
                  <a:cubicBezTo>
                    <a:pt x="219" y="244"/>
                    <a:pt x="219" y="245"/>
                    <a:pt x="219" y="245"/>
                  </a:cubicBezTo>
                  <a:cubicBezTo>
                    <a:pt x="219" y="246"/>
                    <a:pt x="218" y="246"/>
                    <a:pt x="218" y="246"/>
                  </a:cubicBezTo>
                  <a:cubicBezTo>
                    <a:pt x="217" y="247"/>
                    <a:pt x="218" y="248"/>
                    <a:pt x="218" y="249"/>
                  </a:cubicBezTo>
                  <a:cubicBezTo>
                    <a:pt x="217" y="250"/>
                    <a:pt x="217" y="250"/>
                    <a:pt x="216" y="250"/>
                  </a:cubicBezTo>
                  <a:cubicBezTo>
                    <a:pt x="215" y="250"/>
                    <a:pt x="215" y="250"/>
                    <a:pt x="214" y="250"/>
                  </a:cubicBezTo>
                  <a:cubicBezTo>
                    <a:pt x="214" y="250"/>
                    <a:pt x="214" y="251"/>
                    <a:pt x="214" y="251"/>
                  </a:cubicBezTo>
                  <a:cubicBezTo>
                    <a:pt x="215" y="251"/>
                    <a:pt x="216" y="251"/>
                    <a:pt x="216" y="252"/>
                  </a:cubicBezTo>
                  <a:cubicBezTo>
                    <a:pt x="217" y="252"/>
                    <a:pt x="217" y="255"/>
                    <a:pt x="219" y="255"/>
                  </a:cubicBezTo>
                  <a:cubicBezTo>
                    <a:pt x="219" y="255"/>
                    <a:pt x="220" y="255"/>
                    <a:pt x="220" y="256"/>
                  </a:cubicBezTo>
                  <a:cubicBezTo>
                    <a:pt x="220" y="256"/>
                    <a:pt x="219" y="257"/>
                    <a:pt x="219" y="257"/>
                  </a:cubicBezTo>
                  <a:cubicBezTo>
                    <a:pt x="219" y="258"/>
                    <a:pt x="219" y="258"/>
                    <a:pt x="219" y="259"/>
                  </a:cubicBezTo>
                  <a:cubicBezTo>
                    <a:pt x="219" y="259"/>
                    <a:pt x="220" y="260"/>
                    <a:pt x="221" y="260"/>
                  </a:cubicBezTo>
                  <a:cubicBezTo>
                    <a:pt x="221" y="260"/>
                    <a:pt x="221" y="260"/>
                    <a:pt x="221" y="260"/>
                  </a:cubicBezTo>
                  <a:cubicBezTo>
                    <a:pt x="222" y="259"/>
                    <a:pt x="222" y="259"/>
                    <a:pt x="222" y="260"/>
                  </a:cubicBezTo>
                  <a:cubicBezTo>
                    <a:pt x="222" y="260"/>
                    <a:pt x="222" y="260"/>
                    <a:pt x="223" y="260"/>
                  </a:cubicBezTo>
                  <a:cubicBezTo>
                    <a:pt x="223" y="261"/>
                    <a:pt x="223" y="261"/>
                    <a:pt x="224" y="262"/>
                  </a:cubicBezTo>
                  <a:cubicBezTo>
                    <a:pt x="224" y="262"/>
                    <a:pt x="225" y="262"/>
                    <a:pt x="225" y="262"/>
                  </a:cubicBezTo>
                  <a:cubicBezTo>
                    <a:pt x="225" y="263"/>
                    <a:pt x="225" y="263"/>
                    <a:pt x="225" y="263"/>
                  </a:cubicBezTo>
                  <a:cubicBezTo>
                    <a:pt x="226" y="263"/>
                    <a:pt x="226" y="263"/>
                    <a:pt x="226" y="263"/>
                  </a:cubicBezTo>
                  <a:cubicBezTo>
                    <a:pt x="227" y="263"/>
                    <a:pt x="227" y="264"/>
                    <a:pt x="227" y="264"/>
                  </a:cubicBezTo>
                  <a:cubicBezTo>
                    <a:pt x="227" y="265"/>
                    <a:pt x="228" y="266"/>
                    <a:pt x="229" y="266"/>
                  </a:cubicBezTo>
                  <a:cubicBezTo>
                    <a:pt x="230" y="266"/>
                    <a:pt x="231" y="266"/>
                    <a:pt x="232" y="266"/>
                  </a:cubicBezTo>
                  <a:cubicBezTo>
                    <a:pt x="232" y="266"/>
                    <a:pt x="232" y="266"/>
                    <a:pt x="232" y="266"/>
                  </a:cubicBezTo>
                  <a:cubicBezTo>
                    <a:pt x="233" y="265"/>
                    <a:pt x="233" y="265"/>
                    <a:pt x="233" y="265"/>
                  </a:cubicBezTo>
                  <a:cubicBezTo>
                    <a:pt x="233" y="265"/>
                    <a:pt x="232" y="264"/>
                    <a:pt x="233" y="264"/>
                  </a:cubicBezTo>
                  <a:cubicBezTo>
                    <a:pt x="233" y="263"/>
                    <a:pt x="233" y="263"/>
                    <a:pt x="234" y="262"/>
                  </a:cubicBezTo>
                  <a:cubicBezTo>
                    <a:pt x="234" y="262"/>
                    <a:pt x="235" y="262"/>
                    <a:pt x="236" y="262"/>
                  </a:cubicBezTo>
                  <a:cubicBezTo>
                    <a:pt x="236" y="262"/>
                    <a:pt x="236" y="262"/>
                    <a:pt x="236" y="263"/>
                  </a:cubicBezTo>
                  <a:cubicBezTo>
                    <a:pt x="236" y="263"/>
                    <a:pt x="236" y="263"/>
                    <a:pt x="237" y="263"/>
                  </a:cubicBezTo>
                  <a:cubicBezTo>
                    <a:pt x="237" y="263"/>
                    <a:pt x="237" y="263"/>
                    <a:pt x="237" y="263"/>
                  </a:cubicBezTo>
                  <a:cubicBezTo>
                    <a:pt x="237" y="263"/>
                    <a:pt x="238" y="263"/>
                    <a:pt x="238" y="264"/>
                  </a:cubicBezTo>
                  <a:cubicBezTo>
                    <a:pt x="239" y="264"/>
                    <a:pt x="239" y="265"/>
                    <a:pt x="239" y="266"/>
                  </a:cubicBezTo>
                  <a:cubicBezTo>
                    <a:pt x="239" y="266"/>
                    <a:pt x="240" y="267"/>
                    <a:pt x="240" y="267"/>
                  </a:cubicBezTo>
                  <a:cubicBezTo>
                    <a:pt x="240" y="267"/>
                    <a:pt x="241" y="267"/>
                    <a:pt x="241" y="267"/>
                  </a:cubicBezTo>
                  <a:cubicBezTo>
                    <a:pt x="242" y="267"/>
                    <a:pt x="243" y="268"/>
                    <a:pt x="244" y="267"/>
                  </a:cubicBezTo>
                  <a:cubicBezTo>
                    <a:pt x="244" y="267"/>
                    <a:pt x="245" y="267"/>
                    <a:pt x="245" y="267"/>
                  </a:cubicBezTo>
                  <a:cubicBezTo>
                    <a:pt x="245" y="267"/>
                    <a:pt x="245" y="268"/>
                    <a:pt x="245" y="268"/>
                  </a:cubicBezTo>
                  <a:cubicBezTo>
                    <a:pt x="246" y="268"/>
                    <a:pt x="246" y="268"/>
                    <a:pt x="247" y="268"/>
                  </a:cubicBezTo>
                  <a:cubicBezTo>
                    <a:pt x="247" y="267"/>
                    <a:pt x="248" y="267"/>
                    <a:pt x="248" y="267"/>
                  </a:cubicBezTo>
                  <a:cubicBezTo>
                    <a:pt x="249" y="267"/>
                    <a:pt x="249" y="267"/>
                    <a:pt x="249" y="267"/>
                  </a:cubicBezTo>
                  <a:cubicBezTo>
                    <a:pt x="249" y="267"/>
                    <a:pt x="250" y="267"/>
                    <a:pt x="250" y="267"/>
                  </a:cubicBezTo>
                  <a:cubicBezTo>
                    <a:pt x="250" y="266"/>
                    <a:pt x="250" y="266"/>
                    <a:pt x="251" y="266"/>
                  </a:cubicBezTo>
                  <a:cubicBezTo>
                    <a:pt x="251" y="266"/>
                    <a:pt x="251" y="265"/>
                    <a:pt x="251" y="265"/>
                  </a:cubicBezTo>
                  <a:cubicBezTo>
                    <a:pt x="251" y="265"/>
                    <a:pt x="251" y="265"/>
                    <a:pt x="252" y="265"/>
                  </a:cubicBezTo>
                  <a:cubicBezTo>
                    <a:pt x="252" y="265"/>
                    <a:pt x="252" y="265"/>
                    <a:pt x="253" y="265"/>
                  </a:cubicBezTo>
                  <a:cubicBezTo>
                    <a:pt x="253" y="265"/>
                    <a:pt x="253" y="265"/>
                    <a:pt x="254" y="265"/>
                  </a:cubicBezTo>
                  <a:cubicBezTo>
                    <a:pt x="254" y="265"/>
                    <a:pt x="254" y="265"/>
                    <a:pt x="255" y="265"/>
                  </a:cubicBezTo>
                  <a:cubicBezTo>
                    <a:pt x="255" y="266"/>
                    <a:pt x="255" y="266"/>
                    <a:pt x="256" y="266"/>
                  </a:cubicBezTo>
                  <a:cubicBezTo>
                    <a:pt x="256" y="266"/>
                    <a:pt x="257" y="266"/>
                    <a:pt x="257" y="266"/>
                  </a:cubicBezTo>
                  <a:cubicBezTo>
                    <a:pt x="257" y="265"/>
                    <a:pt x="258" y="265"/>
                    <a:pt x="258" y="265"/>
                  </a:cubicBezTo>
                  <a:cubicBezTo>
                    <a:pt x="259" y="265"/>
                    <a:pt x="260" y="265"/>
                    <a:pt x="260" y="266"/>
                  </a:cubicBezTo>
                  <a:cubicBezTo>
                    <a:pt x="260" y="266"/>
                    <a:pt x="260" y="268"/>
                    <a:pt x="259" y="268"/>
                  </a:cubicBezTo>
                  <a:cubicBezTo>
                    <a:pt x="259" y="268"/>
                    <a:pt x="259" y="268"/>
                    <a:pt x="259" y="268"/>
                  </a:cubicBezTo>
                  <a:cubicBezTo>
                    <a:pt x="258" y="269"/>
                    <a:pt x="257" y="270"/>
                    <a:pt x="258" y="271"/>
                  </a:cubicBezTo>
                  <a:cubicBezTo>
                    <a:pt x="258" y="272"/>
                    <a:pt x="258" y="272"/>
                    <a:pt x="259" y="273"/>
                  </a:cubicBezTo>
                  <a:cubicBezTo>
                    <a:pt x="259" y="274"/>
                    <a:pt x="259" y="275"/>
                    <a:pt x="259" y="275"/>
                  </a:cubicBezTo>
                  <a:cubicBezTo>
                    <a:pt x="258" y="276"/>
                    <a:pt x="258" y="277"/>
                    <a:pt x="258" y="278"/>
                  </a:cubicBezTo>
                  <a:cubicBezTo>
                    <a:pt x="258" y="278"/>
                    <a:pt x="258" y="279"/>
                    <a:pt x="258" y="279"/>
                  </a:cubicBezTo>
                  <a:cubicBezTo>
                    <a:pt x="258" y="279"/>
                    <a:pt x="258" y="279"/>
                    <a:pt x="258" y="279"/>
                  </a:cubicBezTo>
                  <a:cubicBezTo>
                    <a:pt x="257" y="281"/>
                    <a:pt x="255" y="282"/>
                    <a:pt x="254" y="284"/>
                  </a:cubicBezTo>
                  <a:cubicBezTo>
                    <a:pt x="253" y="285"/>
                    <a:pt x="252" y="287"/>
                    <a:pt x="252" y="288"/>
                  </a:cubicBezTo>
                  <a:cubicBezTo>
                    <a:pt x="252" y="290"/>
                    <a:pt x="252" y="291"/>
                    <a:pt x="251" y="292"/>
                  </a:cubicBezTo>
                  <a:cubicBezTo>
                    <a:pt x="251" y="293"/>
                    <a:pt x="250" y="293"/>
                    <a:pt x="250" y="293"/>
                  </a:cubicBezTo>
                  <a:cubicBezTo>
                    <a:pt x="249" y="294"/>
                    <a:pt x="249" y="295"/>
                    <a:pt x="248" y="297"/>
                  </a:cubicBezTo>
                  <a:cubicBezTo>
                    <a:pt x="248" y="297"/>
                    <a:pt x="248" y="298"/>
                    <a:pt x="248" y="298"/>
                  </a:cubicBezTo>
                  <a:cubicBezTo>
                    <a:pt x="247" y="298"/>
                    <a:pt x="246" y="298"/>
                    <a:pt x="246" y="298"/>
                  </a:cubicBezTo>
                  <a:cubicBezTo>
                    <a:pt x="245" y="299"/>
                    <a:pt x="245" y="299"/>
                    <a:pt x="245" y="299"/>
                  </a:cubicBezTo>
                  <a:cubicBezTo>
                    <a:pt x="244" y="300"/>
                    <a:pt x="244" y="300"/>
                    <a:pt x="243" y="300"/>
                  </a:cubicBezTo>
                  <a:cubicBezTo>
                    <a:pt x="242" y="299"/>
                    <a:pt x="240" y="299"/>
                    <a:pt x="239" y="299"/>
                  </a:cubicBezTo>
                  <a:cubicBezTo>
                    <a:pt x="238" y="299"/>
                    <a:pt x="238" y="299"/>
                    <a:pt x="237" y="298"/>
                  </a:cubicBezTo>
                  <a:cubicBezTo>
                    <a:pt x="236" y="298"/>
                    <a:pt x="235" y="296"/>
                    <a:pt x="234" y="296"/>
                  </a:cubicBezTo>
                  <a:cubicBezTo>
                    <a:pt x="233" y="295"/>
                    <a:pt x="231" y="295"/>
                    <a:pt x="230" y="295"/>
                  </a:cubicBezTo>
                  <a:cubicBezTo>
                    <a:pt x="229" y="295"/>
                    <a:pt x="228" y="296"/>
                    <a:pt x="226" y="296"/>
                  </a:cubicBezTo>
                  <a:cubicBezTo>
                    <a:pt x="226" y="296"/>
                    <a:pt x="225" y="296"/>
                    <a:pt x="225" y="296"/>
                  </a:cubicBezTo>
                  <a:cubicBezTo>
                    <a:pt x="224" y="296"/>
                    <a:pt x="224" y="296"/>
                    <a:pt x="223" y="297"/>
                  </a:cubicBezTo>
                  <a:cubicBezTo>
                    <a:pt x="222" y="298"/>
                    <a:pt x="220" y="298"/>
                    <a:pt x="219" y="297"/>
                  </a:cubicBezTo>
                  <a:cubicBezTo>
                    <a:pt x="217" y="297"/>
                    <a:pt x="215" y="296"/>
                    <a:pt x="213" y="295"/>
                  </a:cubicBezTo>
                  <a:cubicBezTo>
                    <a:pt x="213" y="295"/>
                    <a:pt x="213" y="294"/>
                    <a:pt x="212" y="294"/>
                  </a:cubicBezTo>
                  <a:cubicBezTo>
                    <a:pt x="211" y="294"/>
                    <a:pt x="210" y="294"/>
                    <a:pt x="209" y="294"/>
                  </a:cubicBezTo>
                  <a:cubicBezTo>
                    <a:pt x="208" y="293"/>
                    <a:pt x="207" y="292"/>
                    <a:pt x="205" y="291"/>
                  </a:cubicBezTo>
                  <a:cubicBezTo>
                    <a:pt x="204" y="291"/>
                    <a:pt x="202" y="292"/>
                    <a:pt x="200" y="291"/>
                  </a:cubicBezTo>
                  <a:cubicBezTo>
                    <a:pt x="200" y="290"/>
                    <a:pt x="200" y="290"/>
                    <a:pt x="199" y="289"/>
                  </a:cubicBezTo>
                  <a:cubicBezTo>
                    <a:pt x="198" y="288"/>
                    <a:pt x="197" y="287"/>
                    <a:pt x="196" y="287"/>
                  </a:cubicBezTo>
                  <a:cubicBezTo>
                    <a:pt x="196" y="287"/>
                    <a:pt x="195" y="287"/>
                    <a:pt x="195" y="287"/>
                  </a:cubicBezTo>
                  <a:cubicBezTo>
                    <a:pt x="194" y="286"/>
                    <a:pt x="194" y="286"/>
                    <a:pt x="193" y="285"/>
                  </a:cubicBezTo>
                  <a:cubicBezTo>
                    <a:pt x="192" y="285"/>
                    <a:pt x="191" y="284"/>
                    <a:pt x="190" y="284"/>
                  </a:cubicBezTo>
                  <a:cubicBezTo>
                    <a:pt x="190" y="283"/>
                    <a:pt x="191" y="282"/>
                    <a:pt x="190" y="281"/>
                  </a:cubicBezTo>
                  <a:cubicBezTo>
                    <a:pt x="190" y="280"/>
                    <a:pt x="189" y="280"/>
                    <a:pt x="188" y="280"/>
                  </a:cubicBezTo>
                  <a:cubicBezTo>
                    <a:pt x="186" y="279"/>
                    <a:pt x="183" y="278"/>
                    <a:pt x="181" y="279"/>
                  </a:cubicBezTo>
                  <a:cubicBezTo>
                    <a:pt x="180" y="280"/>
                    <a:pt x="180" y="280"/>
                    <a:pt x="179" y="280"/>
                  </a:cubicBezTo>
                  <a:cubicBezTo>
                    <a:pt x="179" y="280"/>
                    <a:pt x="178" y="280"/>
                    <a:pt x="178" y="280"/>
                  </a:cubicBezTo>
                  <a:cubicBezTo>
                    <a:pt x="176" y="281"/>
                    <a:pt x="176" y="283"/>
                    <a:pt x="176" y="285"/>
                  </a:cubicBezTo>
                  <a:cubicBezTo>
                    <a:pt x="175" y="286"/>
                    <a:pt x="176" y="288"/>
                    <a:pt x="175" y="290"/>
                  </a:cubicBezTo>
                  <a:cubicBezTo>
                    <a:pt x="174" y="292"/>
                    <a:pt x="171" y="293"/>
                    <a:pt x="168" y="292"/>
                  </a:cubicBezTo>
                  <a:cubicBezTo>
                    <a:pt x="168" y="291"/>
                    <a:pt x="167" y="291"/>
                    <a:pt x="167" y="291"/>
                  </a:cubicBezTo>
                  <a:cubicBezTo>
                    <a:pt x="167" y="290"/>
                    <a:pt x="167" y="289"/>
                    <a:pt x="166" y="288"/>
                  </a:cubicBezTo>
                  <a:cubicBezTo>
                    <a:pt x="166" y="287"/>
                    <a:pt x="165" y="287"/>
                    <a:pt x="164" y="286"/>
                  </a:cubicBezTo>
                  <a:cubicBezTo>
                    <a:pt x="163" y="286"/>
                    <a:pt x="162" y="285"/>
                    <a:pt x="162" y="284"/>
                  </a:cubicBezTo>
                  <a:cubicBezTo>
                    <a:pt x="162" y="284"/>
                    <a:pt x="161" y="284"/>
                    <a:pt x="160" y="284"/>
                  </a:cubicBezTo>
                  <a:cubicBezTo>
                    <a:pt x="159" y="284"/>
                    <a:pt x="158" y="283"/>
                    <a:pt x="156" y="282"/>
                  </a:cubicBezTo>
                  <a:cubicBezTo>
                    <a:pt x="156" y="282"/>
                    <a:pt x="156" y="281"/>
                    <a:pt x="155" y="281"/>
                  </a:cubicBezTo>
                  <a:cubicBezTo>
                    <a:pt x="154" y="280"/>
                    <a:pt x="155" y="278"/>
                    <a:pt x="154" y="276"/>
                  </a:cubicBezTo>
                  <a:cubicBezTo>
                    <a:pt x="153" y="275"/>
                    <a:pt x="151" y="274"/>
                    <a:pt x="151" y="272"/>
                  </a:cubicBezTo>
                  <a:cubicBezTo>
                    <a:pt x="151" y="271"/>
                    <a:pt x="151" y="271"/>
                    <a:pt x="151" y="271"/>
                  </a:cubicBezTo>
                  <a:cubicBezTo>
                    <a:pt x="150" y="271"/>
                    <a:pt x="150" y="271"/>
                    <a:pt x="150" y="270"/>
                  </a:cubicBezTo>
                  <a:cubicBezTo>
                    <a:pt x="149" y="270"/>
                    <a:pt x="147" y="269"/>
                    <a:pt x="146" y="269"/>
                  </a:cubicBezTo>
                  <a:cubicBezTo>
                    <a:pt x="145" y="269"/>
                    <a:pt x="143" y="269"/>
                    <a:pt x="142" y="268"/>
                  </a:cubicBezTo>
                  <a:cubicBezTo>
                    <a:pt x="142" y="267"/>
                    <a:pt x="142" y="267"/>
                    <a:pt x="142" y="266"/>
                  </a:cubicBezTo>
                  <a:cubicBezTo>
                    <a:pt x="141" y="266"/>
                    <a:pt x="141" y="266"/>
                    <a:pt x="140" y="265"/>
                  </a:cubicBezTo>
                  <a:cubicBezTo>
                    <a:pt x="140" y="265"/>
                    <a:pt x="140" y="265"/>
                    <a:pt x="139" y="265"/>
                  </a:cubicBezTo>
                  <a:cubicBezTo>
                    <a:pt x="139" y="264"/>
                    <a:pt x="138" y="264"/>
                    <a:pt x="139" y="264"/>
                  </a:cubicBezTo>
                  <a:cubicBezTo>
                    <a:pt x="139" y="263"/>
                    <a:pt x="139" y="263"/>
                    <a:pt x="138" y="262"/>
                  </a:cubicBezTo>
                  <a:cubicBezTo>
                    <a:pt x="138" y="262"/>
                    <a:pt x="138" y="262"/>
                    <a:pt x="138" y="262"/>
                  </a:cubicBezTo>
                  <a:cubicBezTo>
                    <a:pt x="137" y="261"/>
                    <a:pt x="137" y="261"/>
                    <a:pt x="136" y="261"/>
                  </a:cubicBezTo>
                  <a:cubicBezTo>
                    <a:pt x="136" y="261"/>
                    <a:pt x="136" y="260"/>
                    <a:pt x="136" y="259"/>
                  </a:cubicBezTo>
                  <a:cubicBezTo>
                    <a:pt x="135" y="259"/>
                    <a:pt x="135" y="259"/>
                    <a:pt x="135" y="258"/>
                  </a:cubicBezTo>
                  <a:cubicBezTo>
                    <a:pt x="134" y="258"/>
                    <a:pt x="134" y="257"/>
                    <a:pt x="134" y="257"/>
                  </a:cubicBezTo>
                  <a:cubicBezTo>
                    <a:pt x="135" y="257"/>
                    <a:pt x="135" y="256"/>
                    <a:pt x="135" y="256"/>
                  </a:cubicBezTo>
                  <a:cubicBezTo>
                    <a:pt x="136" y="256"/>
                    <a:pt x="136" y="256"/>
                    <a:pt x="137" y="256"/>
                  </a:cubicBezTo>
                  <a:cubicBezTo>
                    <a:pt x="138" y="255"/>
                    <a:pt x="138" y="254"/>
                    <a:pt x="139" y="254"/>
                  </a:cubicBezTo>
                  <a:cubicBezTo>
                    <a:pt x="140" y="253"/>
                    <a:pt x="140" y="253"/>
                    <a:pt x="140" y="253"/>
                  </a:cubicBezTo>
                  <a:cubicBezTo>
                    <a:pt x="141" y="253"/>
                    <a:pt x="142" y="253"/>
                    <a:pt x="142" y="253"/>
                  </a:cubicBezTo>
                  <a:cubicBezTo>
                    <a:pt x="142" y="252"/>
                    <a:pt x="143" y="252"/>
                    <a:pt x="143" y="251"/>
                  </a:cubicBezTo>
                  <a:cubicBezTo>
                    <a:pt x="143" y="251"/>
                    <a:pt x="142" y="250"/>
                    <a:pt x="142" y="250"/>
                  </a:cubicBezTo>
                  <a:cubicBezTo>
                    <a:pt x="141" y="248"/>
                    <a:pt x="141" y="247"/>
                    <a:pt x="141" y="246"/>
                  </a:cubicBezTo>
                  <a:cubicBezTo>
                    <a:pt x="141" y="246"/>
                    <a:pt x="141" y="246"/>
                    <a:pt x="141" y="245"/>
                  </a:cubicBezTo>
                  <a:cubicBezTo>
                    <a:pt x="141" y="245"/>
                    <a:pt x="142" y="245"/>
                    <a:pt x="142" y="245"/>
                  </a:cubicBezTo>
                  <a:cubicBezTo>
                    <a:pt x="143" y="245"/>
                    <a:pt x="143" y="245"/>
                    <a:pt x="144" y="245"/>
                  </a:cubicBezTo>
                  <a:cubicBezTo>
                    <a:pt x="144" y="244"/>
                    <a:pt x="144" y="244"/>
                    <a:pt x="144" y="244"/>
                  </a:cubicBezTo>
                  <a:cubicBezTo>
                    <a:pt x="144" y="244"/>
                    <a:pt x="144" y="244"/>
                    <a:pt x="145" y="244"/>
                  </a:cubicBezTo>
                  <a:cubicBezTo>
                    <a:pt x="145" y="244"/>
                    <a:pt x="145" y="243"/>
                    <a:pt x="145" y="243"/>
                  </a:cubicBezTo>
                  <a:cubicBezTo>
                    <a:pt x="145" y="243"/>
                    <a:pt x="145" y="242"/>
                    <a:pt x="145" y="242"/>
                  </a:cubicBezTo>
                  <a:cubicBezTo>
                    <a:pt x="144" y="242"/>
                    <a:pt x="144" y="242"/>
                    <a:pt x="143" y="242"/>
                  </a:cubicBezTo>
                  <a:cubicBezTo>
                    <a:pt x="143" y="242"/>
                    <a:pt x="143" y="242"/>
                    <a:pt x="143" y="242"/>
                  </a:cubicBezTo>
                  <a:cubicBezTo>
                    <a:pt x="143" y="242"/>
                    <a:pt x="142" y="242"/>
                    <a:pt x="142" y="242"/>
                  </a:cubicBezTo>
                  <a:cubicBezTo>
                    <a:pt x="142" y="241"/>
                    <a:pt x="142" y="241"/>
                    <a:pt x="142" y="241"/>
                  </a:cubicBezTo>
                  <a:cubicBezTo>
                    <a:pt x="142" y="240"/>
                    <a:pt x="142" y="240"/>
                    <a:pt x="142" y="240"/>
                  </a:cubicBezTo>
                  <a:cubicBezTo>
                    <a:pt x="142" y="239"/>
                    <a:pt x="142" y="239"/>
                    <a:pt x="142" y="239"/>
                  </a:cubicBezTo>
                  <a:cubicBezTo>
                    <a:pt x="141" y="239"/>
                    <a:pt x="141" y="238"/>
                    <a:pt x="141" y="238"/>
                  </a:cubicBezTo>
                  <a:cubicBezTo>
                    <a:pt x="141" y="238"/>
                    <a:pt x="140" y="238"/>
                    <a:pt x="140" y="238"/>
                  </a:cubicBezTo>
                  <a:cubicBezTo>
                    <a:pt x="140" y="238"/>
                    <a:pt x="139" y="238"/>
                    <a:pt x="139" y="238"/>
                  </a:cubicBezTo>
                  <a:cubicBezTo>
                    <a:pt x="138" y="238"/>
                    <a:pt x="137" y="238"/>
                    <a:pt x="135" y="238"/>
                  </a:cubicBezTo>
                  <a:cubicBezTo>
                    <a:pt x="135" y="238"/>
                    <a:pt x="134" y="238"/>
                    <a:pt x="134" y="238"/>
                  </a:cubicBezTo>
                  <a:cubicBezTo>
                    <a:pt x="133" y="238"/>
                    <a:pt x="133" y="237"/>
                    <a:pt x="132" y="237"/>
                  </a:cubicBezTo>
                  <a:cubicBezTo>
                    <a:pt x="131" y="236"/>
                    <a:pt x="129" y="237"/>
                    <a:pt x="128" y="236"/>
                  </a:cubicBezTo>
                  <a:cubicBezTo>
                    <a:pt x="128" y="236"/>
                    <a:pt x="128" y="235"/>
                    <a:pt x="127" y="235"/>
                  </a:cubicBezTo>
                  <a:cubicBezTo>
                    <a:pt x="126" y="234"/>
                    <a:pt x="124" y="235"/>
                    <a:pt x="122" y="235"/>
                  </a:cubicBezTo>
                  <a:cubicBezTo>
                    <a:pt x="121" y="235"/>
                    <a:pt x="120" y="233"/>
                    <a:pt x="118" y="232"/>
                  </a:cubicBezTo>
                  <a:cubicBezTo>
                    <a:pt x="118" y="232"/>
                    <a:pt x="117" y="232"/>
                    <a:pt x="117" y="232"/>
                  </a:cubicBezTo>
                  <a:cubicBezTo>
                    <a:pt x="111" y="231"/>
                    <a:pt x="106" y="230"/>
                    <a:pt x="101" y="230"/>
                  </a:cubicBezTo>
                  <a:cubicBezTo>
                    <a:pt x="100" y="230"/>
                    <a:pt x="99" y="230"/>
                    <a:pt x="99" y="230"/>
                  </a:cubicBezTo>
                  <a:cubicBezTo>
                    <a:pt x="98" y="230"/>
                    <a:pt x="98" y="230"/>
                    <a:pt x="97" y="231"/>
                  </a:cubicBezTo>
                  <a:cubicBezTo>
                    <a:pt x="96" y="232"/>
                    <a:pt x="93" y="231"/>
                    <a:pt x="92" y="231"/>
                  </a:cubicBezTo>
                  <a:cubicBezTo>
                    <a:pt x="90" y="231"/>
                    <a:pt x="89" y="229"/>
                    <a:pt x="87" y="228"/>
                  </a:cubicBezTo>
                  <a:cubicBezTo>
                    <a:pt x="86" y="227"/>
                    <a:pt x="84" y="227"/>
                    <a:pt x="84" y="226"/>
                  </a:cubicBezTo>
                  <a:cubicBezTo>
                    <a:pt x="83" y="225"/>
                    <a:pt x="84" y="223"/>
                    <a:pt x="83" y="222"/>
                  </a:cubicBezTo>
                  <a:cubicBezTo>
                    <a:pt x="82" y="221"/>
                    <a:pt x="81" y="222"/>
                    <a:pt x="80" y="222"/>
                  </a:cubicBezTo>
                  <a:cubicBezTo>
                    <a:pt x="80" y="223"/>
                    <a:pt x="79" y="224"/>
                    <a:pt x="79" y="224"/>
                  </a:cubicBezTo>
                  <a:cubicBezTo>
                    <a:pt x="78" y="225"/>
                    <a:pt x="77" y="225"/>
                    <a:pt x="76" y="226"/>
                  </a:cubicBezTo>
                  <a:cubicBezTo>
                    <a:pt x="76" y="226"/>
                    <a:pt x="76" y="227"/>
                    <a:pt x="75" y="228"/>
                  </a:cubicBezTo>
                  <a:cubicBezTo>
                    <a:pt x="74" y="229"/>
                    <a:pt x="72" y="230"/>
                    <a:pt x="71" y="230"/>
                  </a:cubicBezTo>
                  <a:cubicBezTo>
                    <a:pt x="68" y="230"/>
                    <a:pt x="66" y="230"/>
                    <a:pt x="63" y="230"/>
                  </a:cubicBezTo>
                  <a:cubicBezTo>
                    <a:pt x="63" y="230"/>
                    <a:pt x="63" y="230"/>
                    <a:pt x="63" y="230"/>
                  </a:cubicBezTo>
                  <a:cubicBezTo>
                    <a:pt x="63" y="230"/>
                    <a:pt x="62" y="230"/>
                    <a:pt x="62" y="231"/>
                  </a:cubicBezTo>
                  <a:cubicBezTo>
                    <a:pt x="62" y="232"/>
                    <a:pt x="61" y="233"/>
                    <a:pt x="60" y="235"/>
                  </a:cubicBezTo>
                  <a:cubicBezTo>
                    <a:pt x="60" y="235"/>
                    <a:pt x="59" y="236"/>
                    <a:pt x="59" y="236"/>
                  </a:cubicBezTo>
                  <a:cubicBezTo>
                    <a:pt x="58" y="237"/>
                    <a:pt x="57" y="237"/>
                    <a:pt x="56" y="238"/>
                  </a:cubicBezTo>
                  <a:cubicBezTo>
                    <a:pt x="55" y="238"/>
                    <a:pt x="55" y="239"/>
                    <a:pt x="54" y="239"/>
                  </a:cubicBezTo>
                  <a:cubicBezTo>
                    <a:pt x="53" y="240"/>
                    <a:pt x="53" y="240"/>
                    <a:pt x="53" y="240"/>
                  </a:cubicBezTo>
                  <a:cubicBezTo>
                    <a:pt x="53" y="241"/>
                    <a:pt x="53" y="241"/>
                    <a:pt x="53" y="242"/>
                  </a:cubicBezTo>
                  <a:cubicBezTo>
                    <a:pt x="54" y="243"/>
                    <a:pt x="54" y="245"/>
                    <a:pt x="53" y="245"/>
                  </a:cubicBezTo>
                  <a:cubicBezTo>
                    <a:pt x="53" y="246"/>
                    <a:pt x="51" y="247"/>
                    <a:pt x="51" y="248"/>
                  </a:cubicBezTo>
                  <a:cubicBezTo>
                    <a:pt x="50" y="248"/>
                    <a:pt x="50" y="249"/>
                    <a:pt x="49" y="249"/>
                  </a:cubicBezTo>
                  <a:cubicBezTo>
                    <a:pt x="49" y="249"/>
                    <a:pt x="49" y="249"/>
                    <a:pt x="48" y="249"/>
                  </a:cubicBezTo>
                  <a:cubicBezTo>
                    <a:pt x="45" y="250"/>
                    <a:pt x="42" y="249"/>
                    <a:pt x="39" y="249"/>
                  </a:cubicBezTo>
                  <a:cubicBezTo>
                    <a:pt x="38" y="249"/>
                    <a:pt x="38" y="249"/>
                    <a:pt x="38" y="249"/>
                  </a:cubicBezTo>
                  <a:cubicBezTo>
                    <a:pt x="38" y="249"/>
                    <a:pt x="38" y="249"/>
                    <a:pt x="38" y="249"/>
                  </a:cubicBezTo>
                  <a:cubicBezTo>
                    <a:pt x="37" y="250"/>
                    <a:pt x="37" y="250"/>
                    <a:pt x="37" y="251"/>
                  </a:cubicBezTo>
                  <a:cubicBezTo>
                    <a:pt x="37" y="251"/>
                    <a:pt x="37" y="252"/>
                    <a:pt x="37" y="252"/>
                  </a:cubicBezTo>
                  <a:cubicBezTo>
                    <a:pt x="37" y="252"/>
                    <a:pt x="36" y="252"/>
                    <a:pt x="35" y="252"/>
                  </a:cubicBezTo>
                  <a:cubicBezTo>
                    <a:pt x="33" y="252"/>
                    <a:pt x="32" y="254"/>
                    <a:pt x="30" y="255"/>
                  </a:cubicBezTo>
                  <a:cubicBezTo>
                    <a:pt x="30" y="255"/>
                    <a:pt x="29" y="255"/>
                    <a:pt x="29" y="256"/>
                  </a:cubicBezTo>
                  <a:cubicBezTo>
                    <a:pt x="29" y="257"/>
                    <a:pt x="29" y="257"/>
                    <a:pt x="29" y="258"/>
                  </a:cubicBezTo>
                  <a:cubicBezTo>
                    <a:pt x="28" y="259"/>
                    <a:pt x="27" y="260"/>
                    <a:pt x="26" y="261"/>
                  </a:cubicBezTo>
                  <a:cubicBezTo>
                    <a:pt x="25" y="262"/>
                    <a:pt x="25" y="262"/>
                    <a:pt x="24" y="263"/>
                  </a:cubicBezTo>
                  <a:cubicBezTo>
                    <a:pt x="23" y="264"/>
                    <a:pt x="20" y="264"/>
                    <a:pt x="19" y="266"/>
                  </a:cubicBezTo>
                  <a:cubicBezTo>
                    <a:pt x="18" y="267"/>
                    <a:pt x="17" y="268"/>
                    <a:pt x="17" y="270"/>
                  </a:cubicBezTo>
                  <a:cubicBezTo>
                    <a:pt x="17" y="271"/>
                    <a:pt x="16" y="273"/>
                    <a:pt x="15" y="273"/>
                  </a:cubicBezTo>
                  <a:cubicBezTo>
                    <a:pt x="14" y="273"/>
                    <a:pt x="14" y="273"/>
                    <a:pt x="14" y="274"/>
                  </a:cubicBezTo>
                  <a:cubicBezTo>
                    <a:pt x="13" y="274"/>
                    <a:pt x="12" y="275"/>
                    <a:pt x="13" y="276"/>
                  </a:cubicBezTo>
                  <a:cubicBezTo>
                    <a:pt x="13" y="277"/>
                    <a:pt x="14" y="278"/>
                    <a:pt x="15" y="279"/>
                  </a:cubicBezTo>
                  <a:cubicBezTo>
                    <a:pt x="15" y="279"/>
                    <a:pt x="15" y="280"/>
                    <a:pt x="14" y="281"/>
                  </a:cubicBezTo>
                  <a:cubicBezTo>
                    <a:pt x="14" y="282"/>
                    <a:pt x="14" y="282"/>
                    <a:pt x="13" y="283"/>
                  </a:cubicBezTo>
                  <a:cubicBezTo>
                    <a:pt x="13" y="284"/>
                    <a:pt x="13" y="285"/>
                    <a:pt x="13" y="286"/>
                  </a:cubicBezTo>
                  <a:cubicBezTo>
                    <a:pt x="13" y="286"/>
                    <a:pt x="13" y="287"/>
                    <a:pt x="13" y="287"/>
                  </a:cubicBezTo>
                  <a:cubicBezTo>
                    <a:pt x="13" y="288"/>
                    <a:pt x="12" y="288"/>
                    <a:pt x="12" y="288"/>
                  </a:cubicBezTo>
                  <a:cubicBezTo>
                    <a:pt x="11" y="290"/>
                    <a:pt x="11" y="292"/>
                    <a:pt x="10" y="294"/>
                  </a:cubicBezTo>
                  <a:cubicBezTo>
                    <a:pt x="10" y="296"/>
                    <a:pt x="11" y="299"/>
                    <a:pt x="10" y="301"/>
                  </a:cubicBezTo>
                  <a:cubicBezTo>
                    <a:pt x="9" y="301"/>
                    <a:pt x="9" y="302"/>
                    <a:pt x="8" y="303"/>
                  </a:cubicBezTo>
                  <a:cubicBezTo>
                    <a:pt x="7" y="304"/>
                    <a:pt x="7" y="305"/>
                    <a:pt x="7" y="307"/>
                  </a:cubicBezTo>
                  <a:cubicBezTo>
                    <a:pt x="6" y="308"/>
                    <a:pt x="6" y="309"/>
                    <a:pt x="5" y="310"/>
                  </a:cubicBezTo>
                  <a:cubicBezTo>
                    <a:pt x="4" y="311"/>
                    <a:pt x="2" y="312"/>
                    <a:pt x="2" y="314"/>
                  </a:cubicBezTo>
                  <a:cubicBezTo>
                    <a:pt x="2" y="315"/>
                    <a:pt x="2" y="316"/>
                    <a:pt x="2" y="317"/>
                  </a:cubicBezTo>
                  <a:cubicBezTo>
                    <a:pt x="2" y="318"/>
                    <a:pt x="2" y="319"/>
                    <a:pt x="2" y="319"/>
                  </a:cubicBezTo>
                  <a:cubicBezTo>
                    <a:pt x="1" y="320"/>
                    <a:pt x="1" y="321"/>
                    <a:pt x="0" y="321"/>
                  </a:cubicBezTo>
                  <a:cubicBezTo>
                    <a:pt x="0" y="322"/>
                    <a:pt x="0" y="323"/>
                    <a:pt x="0" y="324"/>
                  </a:cubicBezTo>
                  <a:cubicBezTo>
                    <a:pt x="0" y="326"/>
                    <a:pt x="0" y="328"/>
                    <a:pt x="1" y="329"/>
                  </a:cubicBezTo>
                  <a:cubicBezTo>
                    <a:pt x="2" y="330"/>
                    <a:pt x="3" y="331"/>
                    <a:pt x="4" y="331"/>
                  </a:cubicBezTo>
                  <a:cubicBezTo>
                    <a:pt x="4" y="331"/>
                    <a:pt x="4" y="331"/>
                    <a:pt x="4" y="331"/>
                  </a:cubicBezTo>
                  <a:cubicBezTo>
                    <a:pt x="5" y="331"/>
                    <a:pt x="5" y="332"/>
                    <a:pt x="5" y="332"/>
                  </a:cubicBezTo>
                  <a:cubicBezTo>
                    <a:pt x="5" y="332"/>
                    <a:pt x="4" y="332"/>
                    <a:pt x="4" y="332"/>
                  </a:cubicBezTo>
                  <a:cubicBezTo>
                    <a:pt x="4" y="332"/>
                    <a:pt x="3" y="333"/>
                    <a:pt x="2" y="333"/>
                  </a:cubicBezTo>
                  <a:cubicBezTo>
                    <a:pt x="2" y="333"/>
                    <a:pt x="2" y="333"/>
                    <a:pt x="3" y="334"/>
                  </a:cubicBezTo>
                  <a:cubicBezTo>
                    <a:pt x="3" y="334"/>
                    <a:pt x="3" y="334"/>
                    <a:pt x="3" y="335"/>
                  </a:cubicBezTo>
                  <a:cubicBezTo>
                    <a:pt x="3" y="335"/>
                    <a:pt x="3" y="335"/>
                    <a:pt x="3" y="336"/>
                  </a:cubicBezTo>
                  <a:cubicBezTo>
                    <a:pt x="3" y="336"/>
                    <a:pt x="3" y="337"/>
                    <a:pt x="4" y="338"/>
                  </a:cubicBezTo>
                  <a:cubicBezTo>
                    <a:pt x="5" y="338"/>
                    <a:pt x="5" y="339"/>
                    <a:pt x="5" y="340"/>
                  </a:cubicBezTo>
                  <a:cubicBezTo>
                    <a:pt x="5" y="341"/>
                    <a:pt x="5" y="342"/>
                    <a:pt x="5" y="342"/>
                  </a:cubicBezTo>
                  <a:cubicBezTo>
                    <a:pt x="4" y="344"/>
                    <a:pt x="4" y="346"/>
                    <a:pt x="5" y="347"/>
                  </a:cubicBezTo>
                  <a:cubicBezTo>
                    <a:pt x="6" y="347"/>
                    <a:pt x="6" y="348"/>
                    <a:pt x="6" y="348"/>
                  </a:cubicBezTo>
                  <a:cubicBezTo>
                    <a:pt x="7" y="349"/>
                    <a:pt x="7" y="349"/>
                    <a:pt x="7" y="349"/>
                  </a:cubicBezTo>
                  <a:cubicBezTo>
                    <a:pt x="7" y="351"/>
                    <a:pt x="7" y="352"/>
                    <a:pt x="7" y="353"/>
                  </a:cubicBezTo>
                  <a:cubicBezTo>
                    <a:pt x="7" y="354"/>
                    <a:pt x="7" y="355"/>
                    <a:pt x="7" y="356"/>
                  </a:cubicBezTo>
                  <a:cubicBezTo>
                    <a:pt x="7" y="356"/>
                    <a:pt x="7" y="356"/>
                    <a:pt x="7" y="356"/>
                  </a:cubicBezTo>
                  <a:cubicBezTo>
                    <a:pt x="7" y="357"/>
                    <a:pt x="7" y="357"/>
                    <a:pt x="7" y="358"/>
                  </a:cubicBezTo>
                  <a:cubicBezTo>
                    <a:pt x="7" y="360"/>
                    <a:pt x="7" y="361"/>
                    <a:pt x="8" y="363"/>
                  </a:cubicBezTo>
                  <a:cubicBezTo>
                    <a:pt x="8" y="365"/>
                    <a:pt x="10" y="366"/>
                    <a:pt x="11" y="368"/>
                  </a:cubicBezTo>
                  <a:cubicBezTo>
                    <a:pt x="13" y="371"/>
                    <a:pt x="13" y="375"/>
                    <a:pt x="15" y="378"/>
                  </a:cubicBezTo>
                  <a:cubicBezTo>
                    <a:pt x="16" y="379"/>
                    <a:pt x="17" y="380"/>
                    <a:pt x="17" y="381"/>
                  </a:cubicBezTo>
                  <a:cubicBezTo>
                    <a:pt x="17" y="382"/>
                    <a:pt x="17" y="383"/>
                    <a:pt x="17" y="383"/>
                  </a:cubicBezTo>
                  <a:cubicBezTo>
                    <a:pt x="17" y="384"/>
                    <a:pt x="18" y="384"/>
                    <a:pt x="18" y="384"/>
                  </a:cubicBezTo>
                  <a:cubicBezTo>
                    <a:pt x="20" y="386"/>
                    <a:pt x="21" y="388"/>
                    <a:pt x="22" y="390"/>
                  </a:cubicBezTo>
                  <a:cubicBezTo>
                    <a:pt x="22" y="391"/>
                    <a:pt x="22" y="391"/>
                    <a:pt x="23" y="391"/>
                  </a:cubicBezTo>
                  <a:cubicBezTo>
                    <a:pt x="23" y="391"/>
                    <a:pt x="24" y="391"/>
                    <a:pt x="24" y="392"/>
                  </a:cubicBezTo>
                  <a:cubicBezTo>
                    <a:pt x="24" y="392"/>
                    <a:pt x="24" y="392"/>
                    <a:pt x="24" y="392"/>
                  </a:cubicBezTo>
                  <a:cubicBezTo>
                    <a:pt x="25" y="393"/>
                    <a:pt x="25" y="393"/>
                    <a:pt x="26" y="393"/>
                  </a:cubicBezTo>
                  <a:cubicBezTo>
                    <a:pt x="26" y="393"/>
                    <a:pt x="27" y="393"/>
                    <a:pt x="28" y="393"/>
                  </a:cubicBezTo>
                  <a:cubicBezTo>
                    <a:pt x="28" y="394"/>
                    <a:pt x="29" y="393"/>
                    <a:pt x="30" y="393"/>
                  </a:cubicBezTo>
                  <a:cubicBezTo>
                    <a:pt x="31" y="394"/>
                    <a:pt x="32" y="395"/>
                    <a:pt x="34" y="396"/>
                  </a:cubicBezTo>
                  <a:cubicBezTo>
                    <a:pt x="34" y="396"/>
                    <a:pt x="34" y="396"/>
                    <a:pt x="35" y="396"/>
                  </a:cubicBezTo>
                  <a:cubicBezTo>
                    <a:pt x="35" y="397"/>
                    <a:pt x="36" y="396"/>
                    <a:pt x="37" y="396"/>
                  </a:cubicBezTo>
                  <a:cubicBezTo>
                    <a:pt x="39" y="396"/>
                    <a:pt x="39" y="397"/>
                    <a:pt x="40" y="398"/>
                  </a:cubicBezTo>
                  <a:cubicBezTo>
                    <a:pt x="41" y="400"/>
                    <a:pt x="43" y="401"/>
                    <a:pt x="45" y="403"/>
                  </a:cubicBezTo>
                  <a:cubicBezTo>
                    <a:pt x="46" y="404"/>
                    <a:pt x="48" y="405"/>
                    <a:pt x="49" y="404"/>
                  </a:cubicBezTo>
                  <a:cubicBezTo>
                    <a:pt x="49" y="404"/>
                    <a:pt x="49" y="404"/>
                    <a:pt x="49" y="404"/>
                  </a:cubicBezTo>
                  <a:cubicBezTo>
                    <a:pt x="49" y="404"/>
                    <a:pt x="49" y="404"/>
                    <a:pt x="50" y="404"/>
                  </a:cubicBezTo>
                  <a:cubicBezTo>
                    <a:pt x="50" y="404"/>
                    <a:pt x="50" y="404"/>
                    <a:pt x="50" y="404"/>
                  </a:cubicBezTo>
                  <a:cubicBezTo>
                    <a:pt x="50" y="404"/>
                    <a:pt x="51" y="404"/>
                    <a:pt x="51" y="404"/>
                  </a:cubicBezTo>
                  <a:cubicBezTo>
                    <a:pt x="52" y="403"/>
                    <a:pt x="53" y="403"/>
                    <a:pt x="54" y="403"/>
                  </a:cubicBezTo>
                  <a:cubicBezTo>
                    <a:pt x="55" y="403"/>
                    <a:pt x="56" y="403"/>
                    <a:pt x="57" y="402"/>
                  </a:cubicBezTo>
                  <a:cubicBezTo>
                    <a:pt x="58" y="402"/>
                    <a:pt x="59" y="402"/>
                    <a:pt x="60" y="402"/>
                  </a:cubicBezTo>
                  <a:cubicBezTo>
                    <a:pt x="61" y="402"/>
                    <a:pt x="62" y="402"/>
                    <a:pt x="63" y="402"/>
                  </a:cubicBezTo>
                  <a:cubicBezTo>
                    <a:pt x="64" y="403"/>
                    <a:pt x="65" y="403"/>
                    <a:pt x="66" y="403"/>
                  </a:cubicBezTo>
                  <a:cubicBezTo>
                    <a:pt x="67" y="404"/>
                    <a:pt x="68" y="404"/>
                    <a:pt x="69" y="405"/>
                  </a:cubicBezTo>
                  <a:cubicBezTo>
                    <a:pt x="69" y="405"/>
                    <a:pt x="70" y="406"/>
                    <a:pt x="71" y="406"/>
                  </a:cubicBezTo>
                  <a:cubicBezTo>
                    <a:pt x="72" y="406"/>
                    <a:pt x="73" y="406"/>
                    <a:pt x="74" y="407"/>
                  </a:cubicBezTo>
                  <a:cubicBezTo>
                    <a:pt x="76" y="407"/>
                    <a:pt x="77" y="408"/>
                    <a:pt x="78" y="410"/>
                  </a:cubicBezTo>
                  <a:cubicBezTo>
                    <a:pt x="78" y="411"/>
                    <a:pt x="78" y="412"/>
                    <a:pt x="79" y="413"/>
                  </a:cubicBezTo>
                  <a:cubicBezTo>
                    <a:pt x="80" y="418"/>
                    <a:pt x="84" y="423"/>
                    <a:pt x="89" y="424"/>
                  </a:cubicBezTo>
                  <a:cubicBezTo>
                    <a:pt x="90" y="424"/>
                    <a:pt x="91" y="424"/>
                    <a:pt x="92" y="425"/>
                  </a:cubicBezTo>
                  <a:cubicBezTo>
                    <a:pt x="93" y="425"/>
                    <a:pt x="94" y="425"/>
                    <a:pt x="94" y="425"/>
                  </a:cubicBezTo>
                  <a:cubicBezTo>
                    <a:pt x="95" y="425"/>
                    <a:pt x="96" y="425"/>
                    <a:pt x="96" y="425"/>
                  </a:cubicBezTo>
                  <a:cubicBezTo>
                    <a:pt x="98" y="426"/>
                    <a:pt x="99" y="428"/>
                    <a:pt x="99" y="430"/>
                  </a:cubicBezTo>
                  <a:cubicBezTo>
                    <a:pt x="100" y="434"/>
                    <a:pt x="100" y="438"/>
                    <a:pt x="101" y="442"/>
                  </a:cubicBezTo>
                  <a:cubicBezTo>
                    <a:pt x="101" y="444"/>
                    <a:pt x="101" y="445"/>
                    <a:pt x="101" y="447"/>
                  </a:cubicBezTo>
                  <a:cubicBezTo>
                    <a:pt x="100" y="449"/>
                    <a:pt x="99" y="451"/>
                    <a:pt x="98" y="453"/>
                  </a:cubicBezTo>
                  <a:cubicBezTo>
                    <a:pt x="97" y="456"/>
                    <a:pt x="96" y="459"/>
                    <a:pt x="96" y="462"/>
                  </a:cubicBezTo>
                  <a:cubicBezTo>
                    <a:pt x="96" y="465"/>
                    <a:pt x="97" y="468"/>
                    <a:pt x="100" y="469"/>
                  </a:cubicBezTo>
                  <a:cubicBezTo>
                    <a:pt x="102" y="470"/>
                    <a:pt x="105" y="471"/>
                    <a:pt x="105" y="473"/>
                  </a:cubicBezTo>
                  <a:cubicBezTo>
                    <a:pt x="106" y="474"/>
                    <a:pt x="105" y="476"/>
                    <a:pt x="106" y="478"/>
                  </a:cubicBezTo>
                  <a:cubicBezTo>
                    <a:pt x="106" y="478"/>
                    <a:pt x="107" y="479"/>
                    <a:pt x="108" y="479"/>
                  </a:cubicBezTo>
                  <a:cubicBezTo>
                    <a:pt x="108" y="479"/>
                    <a:pt x="109" y="480"/>
                    <a:pt x="109" y="481"/>
                  </a:cubicBezTo>
                  <a:cubicBezTo>
                    <a:pt x="111" y="483"/>
                    <a:pt x="113" y="486"/>
                    <a:pt x="114" y="489"/>
                  </a:cubicBezTo>
                  <a:cubicBezTo>
                    <a:pt x="114" y="490"/>
                    <a:pt x="114" y="491"/>
                    <a:pt x="115" y="492"/>
                  </a:cubicBezTo>
                  <a:cubicBezTo>
                    <a:pt x="115" y="492"/>
                    <a:pt x="116" y="493"/>
                    <a:pt x="116" y="493"/>
                  </a:cubicBezTo>
                  <a:cubicBezTo>
                    <a:pt x="118" y="496"/>
                    <a:pt x="116" y="499"/>
                    <a:pt x="117" y="501"/>
                  </a:cubicBezTo>
                  <a:cubicBezTo>
                    <a:pt x="118" y="502"/>
                    <a:pt x="118" y="503"/>
                    <a:pt x="119" y="503"/>
                  </a:cubicBezTo>
                  <a:cubicBezTo>
                    <a:pt x="122" y="506"/>
                    <a:pt x="123" y="510"/>
                    <a:pt x="124" y="513"/>
                  </a:cubicBezTo>
                  <a:cubicBezTo>
                    <a:pt x="124" y="514"/>
                    <a:pt x="125" y="515"/>
                    <a:pt x="124" y="516"/>
                  </a:cubicBezTo>
                  <a:cubicBezTo>
                    <a:pt x="124" y="518"/>
                    <a:pt x="123" y="519"/>
                    <a:pt x="122" y="520"/>
                  </a:cubicBezTo>
                  <a:cubicBezTo>
                    <a:pt x="121" y="523"/>
                    <a:pt x="119" y="526"/>
                    <a:pt x="119" y="530"/>
                  </a:cubicBezTo>
                  <a:cubicBezTo>
                    <a:pt x="119" y="529"/>
                    <a:pt x="118" y="529"/>
                    <a:pt x="118" y="529"/>
                  </a:cubicBezTo>
                  <a:cubicBezTo>
                    <a:pt x="117" y="531"/>
                    <a:pt x="118" y="533"/>
                    <a:pt x="117" y="536"/>
                  </a:cubicBezTo>
                  <a:cubicBezTo>
                    <a:pt x="117" y="537"/>
                    <a:pt x="117" y="538"/>
                    <a:pt x="117" y="539"/>
                  </a:cubicBezTo>
                  <a:cubicBezTo>
                    <a:pt x="117" y="540"/>
                    <a:pt x="118" y="541"/>
                    <a:pt x="118" y="541"/>
                  </a:cubicBezTo>
                  <a:cubicBezTo>
                    <a:pt x="118" y="545"/>
                    <a:pt x="121" y="548"/>
                    <a:pt x="123" y="551"/>
                  </a:cubicBezTo>
                  <a:cubicBezTo>
                    <a:pt x="125" y="552"/>
                    <a:pt x="126" y="554"/>
                    <a:pt x="128" y="556"/>
                  </a:cubicBezTo>
                  <a:cubicBezTo>
                    <a:pt x="130" y="557"/>
                    <a:pt x="132" y="559"/>
                    <a:pt x="133" y="561"/>
                  </a:cubicBezTo>
                  <a:cubicBezTo>
                    <a:pt x="136" y="566"/>
                    <a:pt x="139" y="571"/>
                    <a:pt x="140" y="577"/>
                  </a:cubicBezTo>
                  <a:cubicBezTo>
                    <a:pt x="141" y="578"/>
                    <a:pt x="141" y="580"/>
                    <a:pt x="142" y="580"/>
                  </a:cubicBezTo>
                  <a:cubicBezTo>
                    <a:pt x="143" y="581"/>
                    <a:pt x="144" y="582"/>
                    <a:pt x="145" y="582"/>
                  </a:cubicBezTo>
                  <a:cubicBezTo>
                    <a:pt x="147" y="584"/>
                    <a:pt x="146" y="586"/>
                    <a:pt x="148" y="588"/>
                  </a:cubicBezTo>
                  <a:cubicBezTo>
                    <a:pt x="149" y="589"/>
                    <a:pt x="151" y="589"/>
                    <a:pt x="153" y="590"/>
                  </a:cubicBezTo>
                  <a:cubicBezTo>
                    <a:pt x="155" y="590"/>
                    <a:pt x="156" y="591"/>
                    <a:pt x="156" y="592"/>
                  </a:cubicBezTo>
                  <a:cubicBezTo>
                    <a:pt x="161" y="597"/>
                    <a:pt x="165" y="601"/>
                    <a:pt x="170" y="606"/>
                  </a:cubicBezTo>
                  <a:cubicBezTo>
                    <a:pt x="173" y="609"/>
                    <a:pt x="176" y="613"/>
                    <a:pt x="181" y="614"/>
                  </a:cubicBezTo>
                  <a:cubicBezTo>
                    <a:pt x="184" y="615"/>
                    <a:pt x="187" y="614"/>
                    <a:pt x="190" y="615"/>
                  </a:cubicBezTo>
                  <a:cubicBezTo>
                    <a:pt x="195" y="616"/>
                    <a:pt x="200" y="619"/>
                    <a:pt x="204" y="618"/>
                  </a:cubicBezTo>
                  <a:cubicBezTo>
                    <a:pt x="207" y="617"/>
                    <a:pt x="208" y="615"/>
                    <a:pt x="211" y="615"/>
                  </a:cubicBezTo>
                  <a:cubicBezTo>
                    <a:pt x="212" y="614"/>
                    <a:pt x="214" y="615"/>
                    <a:pt x="216" y="615"/>
                  </a:cubicBezTo>
                  <a:cubicBezTo>
                    <a:pt x="223" y="614"/>
                    <a:pt x="229" y="610"/>
                    <a:pt x="235" y="606"/>
                  </a:cubicBezTo>
                  <a:cubicBezTo>
                    <a:pt x="236" y="604"/>
                    <a:pt x="238" y="602"/>
                    <a:pt x="237" y="600"/>
                  </a:cubicBezTo>
                  <a:cubicBezTo>
                    <a:pt x="236" y="599"/>
                    <a:pt x="235" y="598"/>
                    <a:pt x="236" y="597"/>
                  </a:cubicBezTo>
                  <a:cubicBezTo>
                    <a:pt x="240" y="597"/>
                    <a:pt x="244" y="596"/>
                    <a:pt x="247" y="592"/>
                  </a:cubicBezTo>
                  <a:cubicBezTo>
                    <a:pt x="248" y="591"/>
                    <a:pt x="249" y="590"/>
                    <a:pt x="249" y="589"/>
                  </a:cubicBezTo>
                  <a:cubicBezTo>
                    <a:pt x="249" y="585"/>
                    <a:pt x="243" y="582"/>
                    <a:pt x="245" y="578"/>
                  </a:cubicBezTo>
                  <a:cubicBezTo>
                    <a:pt x="246" y="575"/>
                    <a:pt x="250" y="576"/>
                    <a:pt x="252" y="575"/>
                  </a:cubicBezTo>
                  <a:cubicBezTo>
                    <a:pt x="255" y="574"/>
                    <a:pt x="256" y="572"/>
                    <a:pt x="258" y="570"/>
                  </a:cubicBezTo>
                  <a:cubicBezTo>
                    <a:pt x="261" y="567"/>
                    <a:pt x="265" y="566"/>
                    <a:pt x="269" y="564"/>
                  </a:cubicBezTo>
                  <a:cubicBezTo>
                    <a:pt x="272" y="562"/>
                    <a:pt x="276" y="559"/>
                    <a:pt x="277" y="555"/>
                  </a:cubicBezTo>
                  <a:cubicBezTo>
                    <a:pt x="277" y="552"/>
                    <a:pt x="276" y="549"/>
                    <a:pt x="277" y="546"/>
                  </a:cubicBezTo>
                  <a:cubicBezTo>
                    <a:pt x="277" y="545"/>
                    <a:pt x="278" y="544"/>
                    <a:pt x="279" y="543"/>
                  </a:cubicBezTo>
                  <a:cubicBezTo>
                    <a:pt x="280" y="540"/>
                    <a:pt x="278" y="537"/>
                    <a:pt x="276" y="534"/>
                  </a:cubicBezTo>
                  <a:cubicBezTo>
                    <a:pt x="273" y="532"/>
                    <a:pt x="271" y="529"/>
                    <a:pt x="271" y="526"/>
                  </a:cubicBezTo>
                  <a:cubicBezTo>
                    <a:pt x="271" y="524"/>
                    <a:pt x="271" y="522"/>
                    <a:pt x="271" y="520"/>
                  </a:cubicBezTo>
                  <a:cubicBezTo>
                    <a:pt x="269" y="518"/>
                    <a:pt x="266" y="518"/>
                    <a:pt x="265" y="517"/>
                  </a:cubicBezTo>
                  <a:cubicBezTo>
                    <a:pt x="263" y="512"/>
                    <a:pt x="272" y="508"/>
                    <a:pt x="270" y="504"/>
                  </a:cubicBezTo>
                  <a:cubicBezTo>
                    <a:pt x="272" y="504"/>
                    <a:pt x="274" y="502"/>
                    <a:pt x="276" y="501"/>
                  </a:cubicBezTo>
                  <a:cubicBezTo>
                    <a:pt x="275" y="499"/>
                    <a:pt x="277" y="496"/>
                    <a:pt x="279" y="495"/>
                  </a:cubicBezTo>
                  <a:cubicBezTo>
                    <a:pt x="281" y="494"/>
                    <a:pt x="283" y="494"/>
                    <a:pt x="285" y="492"/>
                  </a:cubicBezTo>
                  <a:cubicBezTo>
                    <a:pt x="287" y="491"/>
                    <a:pt x="289" y="489"/>
                    <a:pt x="291" y="487"/>
                  </a:cubicBezTo>
                  <a:cubicBezTo>
                    <a:pt x="292" y="486"/>
                    <a:pt x="293" y="486"/>
                    <a:pt x="294" y="485"/>
                  </a:cubicBezTo>
                  <a:cubicBezTo>
                    <a:pt x="297" y="483"/>
                    <a:pt x="298" y="480"/>
                    <a:pt x="301" y="479"/>
                  </a:cubicBezTo>
                  <a:cubicBezTo>
                    <a:pt x="302" y="477"/>
                    <a:pt x="303" y="476"/>
                    <a:pt x="304" y="474"/>
                  </a:cubicBezTo>
                  <a:cubicBezTo>
                    <a:pt x="305" y="473"/>
                    <a:pt x="305" y="472"/>
                    <a:pt x="306" y="472"/>
                  </a:cubicBezTo>
                  <a:cubicBezTo>
                    <a:pt x="307" y="471"/>
                    <a:pt x="307" y="471"/>
                    <a:pt x="308" y="471"/>
                  </a:cubicBezTo>
                  <a:cubicBezTo>
                    <a:pt x="310" y="471"/>
                    <a:pt x="312" y="470"/>
                    <a:pt x="313" y="469"/>
                  </a:cubicBezTo>
                  <a:cubicBezTo>
                    <a:pt x="316" y="467"/>
                    <a:pt x="318" y="466"/>
                    <a:pt x="320" y="463"/>
                  </a:cubicBezTo>
                  <a:cubicBezTo>
                    <a:pt x="323" y="460"/>
                    <a:pt x="325" y="456"/>
                    <a:pt x="327" y="453"/>
                  </a:cubicBezTo>
                  <a:cubicBezTo>
                    <a:pt x="329" y="451"/>
                    <a:pt x="331" y="449"/>
                    <a:pt x="333" y="447"/>
                  </a:cubicBezTo>
                  <a:cubicBezTo>
                    <a:pt x="335" y="445"/>
                    <a:pt x="336" y="441"/>
                    <a:pt x="337" y="438"/>
                  </a:cubicBezTo>
                  <a:cubicBezTo>
                    <a:pt x="338" y="432"/>
                    <a:pt x="339" y="427"/>
                    <a:pt x="339" y="421"/>
                  </a:cubicBezTo>
                  <a:cubicBezTo>
                    <a:pt x="339" y="421"/>
                    <a:pt x="339" y="421"/>
                    <a:pt x="339" y="420"/>
                  </a:cubicBezTo>
                  <a:cubicBezTo>
                    <a:pt x="339" y="420"/>
                    <a:pt x="338" y="420"/>
                    <a:pt x="338" y="420"/>
                  </a:cubicBezTo>
                  <a:cubicBezTo>
                    <a:pt x="329" y="418"/>
                    <a:pt x="321" y="425"/>
                    <a:pt x="312" y="425"/>
                  </a:cubicBezTo>
                  <a:cubicBezTo>
                    <a:pt x="310" y="425"/>
                    <a:pt x="308" y="424"/>
                    <a:pt x="306" y="425"/>
                  </a:cubicBezTo>
                  <a:cubicBezTo>
                    <a:pt x="304" y="426"/>
                    <a:pt x="303" y="428"/>
                    <a:pt x="301" y="427"/>
                  </a:cubicBezTo>
                  <a:cubicBezTo>
                    <a:pt x="300" y="427"/>
                    <a:pt x="299" y="427"/>
                    <a:pt x="298" y="426"/>
                  </a:cubicBezTo>
                  <a:cubicBezTo>
                    <a:pt x="295" y="423"/>
                    <a:pt x="291" y="422"/>
                    <a:pt x="286" y="422"/>
                  </a:cubicBezTo>
                  <a:cubicBezTo>
                    <a:pt x="286" y="422"/>
                    <a:pt x="286" y="422"/>
                    <a:pt x="286" y="422"/>
                  </a:cubicBezTo>
                  <a:cubicBezTo>
                    <a:pt x="286" y="421"/>
                    <a:pt x="286" y="421"/>
                    <a:pt x="287" y="421"/>
                  </a:cubicBezTo>
                  <a:cubicBezTo>
                    <a:pt x="287" y="421"/>
                    <a:pt x="287" y="421"/>
                    <a:pt x="287" y="421"/>
                  </a:cubicBezTo>
                  <a:cubicBezTo>
                    <a:pt x="287" y="421"/>
                    <a:pt x="288" y="420"/>
                    <a:pt x="288" y="420"/>
                  </a:cubicBezTo>
                  <a:cubicBezTo>
                    <a:pt x="288" y="420"/>
                    <a:pt x="289" y="419"/>
                    <a:pt x="289" y="419"/>
                  </a:cubicBezTo>
                  <a:cubicBezTo>
                    <a:pt x="289" y="419"/>
                    <a:pt x="289" y="419"/>
                    <a:pt x="289" y="419"/>
                  </a:cubicBezTo>
                  <a:cubicBezTo>
                    <a:pt x="290" y="418"/>
                    <a:pt x="290" y="418"/>
                    <a:pt x="291" y="418"/>
                  </a:cubicBezTo>
                  <a:cubicBezTo>
                    <a:pt x="292" y="418"/>
                    <a:pt x="292" y="417"/>
                    <a:pt x="292" y="417"/>
                  </a:cubicBezTo>
                  <a:cubicBezTo>
                    <a:pt x="292" y="416"/>
                    <a:pt x="293" y="416"/>
                    <a:pt x="293" y="416"/>
                  </a:cubicBezTo>
                  <a:cubicBezTo>
                    <a:pt x="293" y="415"/>
                    <a:pt x="292" y="414"/>
                    <a:pt x="292" y="414"/>
                  </a:cubicBezTo>
                  <a:cubicBezTo>
                    <a:pt x="291" y="413"/>
                    <a:pt x="291" y="413"/>
                    <a:pt x="290" y="412"/>
                  </a:cubicBezTo>
                  <a:cubicBezTo>
                    <a:pt x="290" y="412"/>
                    <a:pt x="289" y="412"/>
                    <a:pt x="288" y="411"/>
                  </a:cubicBezTo>
                  <a:cubicBezTo>
                    <a:pt x="288" y="411"/>
                    <a:pt x="287" y="411"/>
                    <a:pt x="287" y="410"/>
                  </a:cubicBezTo>
                  <a:cubicBezTo>
                    <a:pt x="286" y="409"/>
                    <a:pt x="286" y="408"/>
                    <a:pt x="285" y="407"/>
                  </a:cubicBezTo>
                  <a:cubicBezTo>
                    <a:pt x="284" y="406"/>
                    <a:pt x="283" y="406"/>
                    <a:pt x="282" y="406"/>
                  </a:cubicBezTo>
                  <a:cubicBezTo>
                    <a:pt x="282" y="405"/>
                    <a:pt x="281" y="404"/>
                    <a:pt x="281" y="403"/>
                  </a:cubicBezTo>
                  <a:cubicBezTo>
                    <a:pt x="280" y="403"/>
                    <a:pt x="279" y="403"/>
                    <a:pt x="279" y="403"/>
                  </a:cubicBezTo>
                  <a:cubicBezTo>
                    <a:pt x="278" y="403"/>
                    <a:pt x="277" y="402"/>
                    <a:pt x="277" y="401"/>
                  </a:cubicBezTo>
                  <a:cubicBezTo>
                    <a:pt x="276" y="400"/>
                    <a:pt x="275" y="399"/>
                    <a:pt x="274" y="399"/>
                  </a:cubicBezTo>
                  <a:cubicBezTo>
                    <a:pt x="274" y="399"/>
                    <a:pt x="273" y="399"/>
                    <a:pt x="273" y="399"/>
                  </a:cubicBezTo>
                  <a:cubicBezTo>
                    <a:pt x="272" y="399"/>
                    <a:pt x="272" y="398"/>
                    <a:pt x="272" y="398"/>
                  </a:cubicBezTo>
                  <a:cubicBezTo>
                    <a:pt x="272" y="397"/>
                    <a:pt x="272" y="397"/>
                    <a:pt x="272" y="396"/>
                  </a:cubicBezTo>
                  <a:cubicBezTo>
                    <a:pt x="271" y="397"/>
                    <a:pt x="270" y="396"/>
                    <a:pt x="270" y="395"/>
                  </a:cubicBezTo>
                  <a:cubicBezTo>
                    <a:pt x="269" y="394"/>
                    <a:pt x="269" y="393"/>
                    <a:pt x="269" y="392"/>
                  </a:cubicBezTo>
                  <a:cubicBezTo>
                    <a:pt x="269" y="391"/>
                    <a:pt x="269" y="391"/>
                    <a:pt x="269" y="390"/>
                  </a:cubicBezTo>
                  <a:cubicBezTo>
                    <a:pt x="269" y="390"/>
                    <a:pt x="269" y="389"/>
                    <a:pt x="269" y="388"/>
                  </a:cubicBezTo>
                  <a:cubicBezTo>
                    <a:pt x="268" y="387"/>
                    <a:pt x="268" y="385"/>
                    <a:pt x="268" y="384"/>
                  </a:cubicBezTo>
                  <a:cubicBezTo>
                    <a:pt x="268" y="383"/>
                    <a:pt x="267" y="382"/>
                    <a:pt x="267" y="381"/>
                  </a:cubicBezTo>
                  <a:cubicBezTo>
                    <a:pt x="266" y="380"/>
                    <a:pt x="265" y="379"/>
                    <a:pt x="264" y="379"/>
                  </a:cubicBezTo>
                  <a:cubicBezTo>
                    <a:pt x="262" y="378"/>
                    <a:pt x="261" y="377"/>
                    <a:pt x="260" y="376"/>
                  </a:cubicBezTo>
                  <a:cubicBezTo>
                    <a:pt x="259" y="374"/>
                    <a:pt x="259" y="372"/>
                    <a:pt x="259" y="370"/>
                  </a:cubicBezTo>
                  <a:cubicBezTo>
                    <a:pt x="258" y="368"/>
                    <a:pt x="257" y="366"/>
                    <a:pt x="257" y="364"/>
                  </a:cubicBezTo>
                  <a:cubicBezTo>
                    <a:pt x="257" y="363"/>
                    <a:pt x="257" y="361"/>
                    <a:pt x="257" y="360"/>
                  </a:cubicBezTo>
                  <a:cubicBezTo>
                    <a:pt x="256" y="360"/>
                    <a:pt x="256" y="359"/>
                    <a:pt x="255" y="358"/>
                  </a:cubicBezTo>
                  <a:cubicBezTo>
                    <a:pt x="255" y="357"/>
                    <a:pt x="255" y="357"/>
                    <a:pt x="255" y="356"/>
                  </a:cubicBezTo>
                  <a:cubicBezTo>
                    <a:pt x="255" y="354"/>
                    <a:pt x="254" y="354"/>
                    <a:pt x="252" y="353"/>
                  </a:cubicBezTo>
                  <a:cubicBezTo>
                    <a:pt x="252" y="352"/>
                    <a:pt x="252" y="352"/>
                    <a:pt x="252" y="352"/>
                  </a:cubicBezTo>
                  <a:cubicBezTo>
                    <a:pt x="251" y="351"/>
                    <a:pt x="252" y="350"/>
                    <a:pt x="251" y="349"/>
                  </a:cubicBezTo>
                  <a:cubicBezTo>
                    <a:pt x="251" y="348"/>
                    <a:pt x="250" y="347"/>
                    <a:pt x="249" y="346"/>
                  </a:cubicBezTo>
                  <a:cubicBezTo>
                    <a:pt x="249" y="346"/>
                    <a:pt x="248" y="346"/>
                    <a:pt x="248" y="345"/>
                  </a:cubicBezTo>
                  <a:cubicBezTo>
                    <a:pt x="248" y="344"/>
                    <a:pt x="249" y="343"/>
                    <a:pt x="249" y="343"/>
                  </a:cubicBezTo>
                  <a:cubicBezTo>
                    <a:pt x="250" y="341"/>
                    <a:pt x="249" y="340"/>
                    <a:pt x="248" y="339"/>
                  </a:cubicBezTo>
                  <a:cubicBezTo>
                    <a:pt x="248" y="338"/>
                    <a:pt x="247" y="337"/>
                    <a:pt x="246" y="336"/>
                  </a:cubicBezTo>
                  <a:cubicBezTo>
                    <a:pt x="246" y="334"/>
                    <a:pt x="247" y="333"/>
                    <a:pt x="246" y="332"/>
                  </a:cubicBezTo>
                  <a:cubicBezTo>
                    <a:pt x="246" y="331"/>
                    <a:pt x="245" y="331"/>
                    <a:pt x="245" y="330"/>
                  </a:cubicBezTo>
                  <a:cubicBezTo>
                    <a:pt x="243" y="328"/>
                    <a:pt x="242" y="326"/>
                    <a:pt x="242" y="323"/>
                  </a:cubicBezTo>
                  <a:cubicBezTo>
                    <a:pt x="242" y="320"/>
                    <a:pt x="240" y="317"/>
                    <a:pt x="237" y="315"/>
                  </a:cubicBezTo>
                  <a:cubicBezTo>
                    <a:pt x="237" y="314"/>
                    <a:pt x="236" y="313"/>
                    <a:pt x="236" y="313"/>
                  </a:cubicBezTo>
                  <a:cubicBezTo>
                    <a:pt x="234" y="310"/>
                    <a:pt x="235" y="307"/>
                    <a:pt x="237" y="304"/>
                  </a:cubicBezTo>
                  <a:cubicBezTo>
                    <a:pt x="237" y="305"/>
                    <a:pt x="238" y="306"/>
                    <a:pt x="238" y="307"/>
                  </a:cubicBezTo>
                  <a:cubicBezTo>
                    <a:pt x="239" y="310"/>
                    <a:pt x="240" y="314"/>
                    <a:pt x="241" y="316"/>
                  </a:cubicBezTo>
                  <a:cubicBezTo>
                    <a:pt x="241" y="317"/>
                    <a:pt x="242" y="318"/>
                    <a:pt x="243" y="319"/>
                  </a:cubicBezTo>
                  <a:cubicBezTo>
                    <a:pt x="244" y="319"/>
                    <a:pt x="245" y="318"/>
                    <a:pt x="245" y="317"/>
                  </a:cubicBezTo>
                  <a:cubicBezTo>
                    <a:pt x="246" y="316"/>
                    <a:pt x="246" y="315"/>
                    <a:pt x="246" y="314"/>
                  </a:cubicBezTo>
                  <a:cubicBezTo>
                    <a:pt x="246" y="312"/>
                    <a:pt x="247" y="310"/>
                    <a:pt x="248" y="309"/>
                  </a:cubicBezTo>
                  <a:cubicBezTo>
                    <a:pt x="248" y="309"/>
                    <a:pt x="248" y="308"/>
                    <a:pt x="249" y="308"/>
                  </a:cubicBezTo>
                  <a:cubicBezTo>
                    <a:pt x="249" y="309"/>
                    <a:pt x="249" y="309"/>
                    <a:pt x="249" y="309"/>
                  </a:cubicBezTo>
                  <a:cubicBezTo>
                    <a:pt x="249" y="311"/>
                    <a:pt x="249" y="312"/>
                    <a:pt x="249" y="313"/>
                  </a:cubicBezTo>
                  <a:cubicBezTo>
                    <a:pt x="249" y="315"/>
                    <a:pt x="248" y="316"/>
                    <a:pt x="249" y="317"/>
                  </a:cubicBezTo>
                  <a:cubicBezTo>
                    <a:pt x="249" y="318"/>
                    <a:pt x="249" y="318"/>
                    <a:pt x="250" y="319"/>
                  </a:cubicBezTo>
                  <a:cubicBezTo>
                    <a:pt x="251" y="320"/>
                    <a:pt x="252" y="321"/>
                    <a:pt x="252" y="322"/>
                  </a:cubicBezTo>
                  <a:cubicBezTo>
                    <a:pt x="253" y="322"/>
                    <a:pt x="253" y="323"/>
                    <a:pt x="253" y="323"/>
                  </a:cubicBezTo>
                  <a:cubicBezTo>
                    <a:pt x="254" y="323"/>
                    <a:pt x="254" y="324"/>
                    <a:pt x="254" y="324"/>
                  </a:cubicBezTo>
                  <a:cubicBezTo>
                    <a:pt x="255" y="328"/>
                    <a:pt x="257" y="332"/>
                    <a:pt x="259" y="335"/>
                  </a:cubicBezTo>
                  <a:cubicBezTo>
                    <a:pt x="260" y="336"/>
                    <a:pt x="260" y="336"/>
                    <a:pt x="260" y="336"/>
                  </a:cubicBezTo>
                  <a:cubicBezTo>
                    <a:pt x="260" y="337"/>
                    <a:pt x="260" y="337"/>
                    <a:pt x="260" y="337"/>
                  </a:cubicBezTo>
                  <a:cubicBezTo>
                    <a:pt x="260" y="339"/>
                    <a:pt x="260" y="340"/>
                    <a:pt x="260" y="341"/>
                  </a:cubicBezTo>
                  <a:cubicBezTo>
                    <a:pt x="262" y="344"/>
                    <a:pt x="265" y="345"/>
                    <a:pt x="267" y="347"/>
                  </a:cubicBezTo>
                  <a:cubicBezTo>
                    <a:pt x="269" y="349"/>
                    <a:pt x="268" y="353"/>
                    <a:pt x="269" y="355"/>
                  </a:cubicBezTo>
                  <a:cubicBezTo>
                    <a:pt x="269" y="356"/>
                    <a:pt x="270" y="357"/>
                    <a:pt x="270" y="358"/>
                  </a:cubicBezTo>
                  <a:cubicBezTo>
                    <a:pt x="270" y="359"/>
                    <a:pt x="270" y="360"/>
                    <a:pt x="270" y="361"/>
                  </a:cubicBezTo>
                  <a:cubicBezTo>
                    <a:pt x="270" y="363"/>
                    <a:pt x="270" y="364"/>
                    <a:pt x="270" y="365"/>
                  </a:cubicBezTo>
                  <a:cubicBezTo>
                    <a:pt x="271" y="366"/>
                    <a:pt x="272" y="367"/>
                    <a:pt x="273" y="366"/>
                  </a:cubicBezTo>
                  <a:cubicBezTo>
                    <a:pt x="274" y="367"/>
                    <a:pt x="276" y="368"/>
                    <a:pt x="277" y="370"/>
                  </a:cubicBezTo>
                  <a:cubicBezTo>
                    <a:pt x="278" y="371"/>
                    <a:pt x="278" y="371"/>
                    <a:pt x="278" y="372"/>
                  </a:cubicBezTo>
                  <a:cubicBezTo>
                    <a:pt x="280" y="375"/>
                    <a:pt x="284" y="377"/>
                    <a:pt x="285" y="380"/>
                  </a:cubicBezTo>
                  <a:cubicBezTo>
                    <a:pt x="286" y="382"/>
                    <a:pt x="286" y="383"/>
                    <a:pt x="286" y="385"/>
                  </a:cubicBezTo>
                  <a:cubicBezTo>
                    <a:pt x="287" y="387"/>
                    <a:pt x="289" y="388"/>
                    <a:pt x="290" y="390"/>
                  </a:cubicBezTo>
                  <a:cubicBezTo>
                    <a:pt x="291" y="395"/>
                    <a:pt x="291" y="399"/>
                    <a:pt x="291" y="404"/>
                  </a:cubicBezTo>
                  <a:cubicBezTo>
                    <a:pt x="292" y="409"/>
                    <a:pt x="295" y="412"/>
                    <a:pt x="300" y="413"/>
                  </a:cubicBezTo>
                  <a:cubicBezTo>
                    <a:pt x="301" y="414"/>
                    <a:pt x="302" y="414"/>
                    <a:pt x="303" y="413"/>
                  </a:cubicBezTo>
                  <a:cubicBezTo>
                    <a:pt x="305" y="413"/>
                    <a:pt x="306" y="411"/>
                    <a:pt x="309" y="410"/>
                  </a:cubicBezTo>
                  <a:cubicBezTo>
                    <a:pt x="310" y="410"/>
                    <a:pt x="312" y="410"/>
                    <a:pt x="314" y="410"/>
                  </a:cubicBezTo>
                  <a:cubicBezTo>
                    <a:pt x="316" y="409"/>
                    <a:pt x="318" y="408"/>
                    <a:pt x="319" y="407"/>
                  </a:cubicBezTo>
                  <a:cubicBezTo>
                    <a:pt x="319" y="406"/>
                    <a:pt x="320" y="405"/>
                    <a:pt x="321" y="405"/>
                  </a:cubicBezTo>
                  <a:cubicBezTo>
                    <a:pt x="322" y="404"/>
                    <a:pt x="324" y="405"/>
                    <a:pt x="326" y="404"/>
                  </a:cubicBezTo>
                  <a:cubicBezTo>
                    <a:pt x="327" y="403"/>
                    <a:pt x="328" y="401"/>
                    <a:pt x="329" y="401"/>
                  </a:cubicBezTo>
                  <a:cubicBezTo>
                    <a:pt x="330" y="401"/>
                    <a:pt x="330" y="401"/>
                    <a:pt x="330" y="401"/>
                  </a:cubicBezTo>
                  <a:cubicBezTo>
                    <a:pt x="332" y="401"/>
                    <a:pt x="332" y="400"/>
                    <a:pt x="333" y="399"/>
                  </a:cubicBezTo>
                  <a:cubicBezTo>
                    <a:pt x="334" y="399"/>
                    <a:pt x="335" y="399"/>
                    <a:pt x="335" y="399"/>
                  </a:cubicBezTo>
                  <a:cubicBezTo>
                    <a:pt x="338" y="398"/>
                    <a:pt x="340" y="398"/>
                    <a:pt x="342" y="397"/>
                  </a:cubicBezTo>
                  <a:cubicBezTo>
                    <a:pt x="344" y="396"/>
                    <a:pt x="345" y="396"/>
                    <a:pt x="345" y="394"/>
                  </a:cubicBezTo>
                  <a:cubicBezTo>
                    <a:pt x="345" y="393"/>
                    <a:pt x="345" y="392"/>
                    <a:pt x="346" y="391"/>
                  </a:cubicBezTo>
                  <a:cubicBezTo>
                    <a:pt x="347" y="391"/>
                    <a:pt x="347" y="391"/>
                    <a:pt x="348" y="390"/>
                  </a:cubicBezTo>
                  <a:cubicBezTo>
                    <a:pt x="348" y="390"/>
                    <a:pt x="349" y="389"/>
                    <a:pt x="350" y="388"/>
                  </a:cubicBezTo>
                  <a:cubicBezTo>
                    <a:pt x="351" y="387"/>
                    <a:pt x="353" y="388"/>
                    <a:pt x="354" y="388"/>
                  </a:cubicBezTo>
                  <a:cubicBezTo>
                    <a:pt x="356" y="388"/>
                    <a:pt x="358" y="386"/>
                    <a:pt x="361" y="386"/>
                  </a:cubicBezTo>
                  <a:cubicBezTo>
                    <a:pt x="361" y="386"/>
                    <a:pt x="362" y="386"/>
                    <a:pt x="363" y="385"/>
                  </a:cubicBezTo>
                  <a:cubicBezTo>
                    <a:pt x="363" y="385"/>
                    <a:pt x="363" y="384"/>
                    <a:pt x="363" y="383"/>
                  </a:cubicBezTo>
                  <a:cubicBezTo>
                    <a:pt x="363" y="381"/>
                    <a:pt x="365" y="380"/>
                    <a:pt x="367" y="381"/>
                  </a:cubicBezTo>
                  <a:cubicBezTo>
                    <a:pt x="367" y="381"/>
                    <a:pt x="368" y="381"/>
                    <a:pt x="368" y="381"/>
                  </a:cubicBezTo>
                  <a:cubicBezTo>
                    <a:pt x="368" y="380"/>
                    <a:pt x="368" y="380"/>
                    <a:pt x="368" y="379"/>
                  </a:cubicBezTo>
                  <a:cubicBezTo>
                    <a:pt x="368" y="378"/>
                    <a:pt x="368" y="377"/>
                    <a:pt x="369" y="376"/>
                  </a:cubicBezTo>
                  <a:cubicBezTo>
                    <a:pt x="370" y="375"/>
                    <a:pt x="372" y="374"/>
                    <a:pt x="373" y="373"/>
                  </a:cubicBezTo>
                  <a:cubicBezTo>
                    <a:pt x="375" y="373"/>
                    <a:pt x="376" y="371"/>
                    <a:pt x="377" y="370"/>
                  </a:cubicBezTo>
                  <a:cubicBezTo>
                    <a:pt x="377" y="368"/>
                    <a:pt x="375" y="367"/>
                    <a:pt x="375" y="365"/>
                  </a:cubicBezTo>
                  <a:cubicBezTo>
                    <a:pt x="375" y="364"/>
                    <a:pt x="376" y="362"/>
                    <a:pt x="377" y="361"/>
                  </a:cubicBezTo>
                  <a:cubicBezTo>
                    <a:pt x="377" y="360"/>
                    <a:pt x="379" y="359"/>
                    <a:pt x="380" y="359"/>
                  </a:cubicBezTo>
                  <a:cubicBezTo>
                    <a:pt x="381" y="359"/>
                    <a:pt x="382" y="359"/>
                    <a:pt x="383" y="358"/>
                  </a:cubicBezTo>
                  <a:cubicBezTo>
                    <a:pt x="383" y="357"/>
                    <a:pt x="383" y="356"/>
                    <a:pt x="383" y="355"/>
                  </a:cubicBezTo>
                  <a:cubicBezTo>
                    <a:pt x="383" y="355"/>
                    <a:pt x="383" y="354"/>
                    <a:pt x="384" y="354"/>
                  </a:cubicBezTo>
                  <a:cubicBezTo>
                    <a:pt x="384" y="354"/>
                    <a:pt x="385" y="354"/>
                    <a:pt x="385" y="353"/>
                  </a:cubicBezTo>
                  <a:cubicBezTo>
                    <a:pt x="385" y="353"/>
                    <a:pt x="385" y="352"/>
                    <a:pt x="385" y="352"/>
                  </a:cubicBezTo>
                  <a:cubicBezTo>
                    <a:pt x="385" y="350"/>
                    <a:pt x="385" y="349"/>
                    <a:pt x="384" y="348"/>
                  </a:cubicBezTo>
                  <a:cubicBezTo>
                    <a:pt x="384" y="347"/>
                    <a:pt x="384" y="347"/>
                    <a:pt x="383" y="347"/>
                  </a:cubicBezTo>
                  <a:cubicBezTo>
                    <a:pt x="383" y="347"/>
                    <a:pt x="383" y="347"/>
                    <a:pt x="383" y="347"/>
                  </a:cubicBezTo>
                  <a:cubicBezTo>
                    <a:pt x="381" y="347"/>
                    <a:pt x="380" y="345"/>
                    <a:pt x="379" y="344"/>
                  </a:cubicBezTo>
                  <a:cubicBezTo>
                    <a:pt x="378" y="344"/>
                    <a:pt x="378" y="344"/>
                    <a:pt x="378" y="344"/>
                  </a:cubicBezTo>
                  <a:cubicBezTo>
                    <a:pt x="377" y="344"/>
                    <a:pt x="377" y="342"/>
                    <a:pt x="376" y="342"/>
                  </a:cubicBezTo>
                  <a:cubicBezTo>
                    <a:pt x="375" y="341"/>
                    <a:pt x="373" y="342"/>
                    <a:pt x="372" y="342"/>
                  </a:cubicBezTo>
                  <a:cubicBezTo>
                    <a:pt x="371" y="342"/>
                    <a:pt x="371" y="341"/>
                    <a:pt x="370" y="341"/>
                  </a:cubicBezTo>
                  <a:cubicBezTo>
                    <a:pt x="369" y="341"/>
                    <a:pt x="366" y="341"/>
                    <a:pt x="366" y="340"/>
                  </a:cubicBezTo>
                  <a:cubicBezTo>
                    <a:pt x="365" y="339"/>
                    <a:pt x="365" y="338"/>
                    <a:pt x="365" y="338"/>
                  </a:cubicBezTo>
                  <a:cubicBezTo>
                    <a:pt x="365" y="335"/>
                    <a:pt x="365" y="333"/>
                    <a:pt x="365" y="331"/>
                  </a:cubicBezTo>
                  <a:cubicBezTo>
                    <a:pt x="365" y="330"/>
                    <a:pt x="365" y="330"/>
                    <a:pt x="365" y="329"/>
                  </a:cubicBezTo>
                  <a:cubicBezTo>
                    <a:pt x="365" y="329"/>
                    <a:pt x="364" y="329"/>
                    <a:pt x="363" y="329"/>
                  </a:cubicBezTo>
                  <a:cubicBezTo>
                    <a:pt x="363" y="330"/>
                    <a:pt x="362" y="330"/>
                    <a:pt x="362" y="331"/>
                  </a:cubicBezTo>
                  <a:cubicBezTo>
                    <a:pt x="361" y="333"/>
                    <a:pt x="359" y="336"/>
                    <a:pt x="358" y="338"/>
                  </a:cubicBezTo>
                  <a:cubicBezTo>
                    <a:pt x="358" y="339"/>
                    <a:pt x="357" y="339"/>
                    <a:pt x="357" y="340"/>
                  </a:cubicBezTo>
                  <a:cubicBezTo>
                    <a:pt x="357" y="340"/>
                    <a:pt x="357" y="341"/>
                    <a:pt x="357" y="341"/>
                  </a:cubicBezTo>
                  <a:cubicBezTo>
                    <a:pt x="357" y="341"/>
                    <a:pt x="357" y="341"/>
                    <a:pt x="356" y="341"/>
                  </a:cubicBezTo>
                  <a:cubicBezTo>
                    <a:pt x="355" y="342"/>
                    <a:pt x="354" y="343"/>
                    <a:pt x="352" y="343"/>
                  </a:cubicBezTo>
                  <a:cubicBezTo>
                    <a:pt x="351" y="343"/>
                    <a:pt x="350" y="343"/>
                    <a:pt x="349" y="343"/>
                  </a:cubicBezTo>
                  <a:cubicBezTo>
                    <a:pt x="347" y="343"/>
                    <a:pt x="345" y="345"/>
                    <a:pt x="343" y="345"/>
                  </a:cubicBezTo>
                  <a:cubicBezTo>
                    <a:pt x="343" y="345"/>
                    <a:pt x="342" y="345"/>
                    <a:pt x="342" y="345"/>
                  </a:cubicBezTo>
                  <a:cubicBezTo>
                    <a:pt x="342" y="345"/>
                    <a:pt x="341" y="345"/>
                    <a:pt x="341" y="345"/>
                  </a:cubicBezTo>
                  <a:cubicBezTo>
                    <a:pt x="340" y="344"/>
                    <a:pt x="338" y="344"/>
                    <a:pt x="336" y="344"/>
                  </a:cubicBezTo>
                  <a:cubicBezTo>
                    <a:pt x="336" y="343"/>
                    <a:pt x="336" y="341"/>
                    <a:pt x="338" y="341"/>
                  </a:cubicBezTo>
                  <a:cubicBezTo>
                    <a:pt x="338" y="341"/>
                    <a:pt x="339" y="340"/>
                    <a:pt x="339" y="340"/>
                  </a:cubicBezTo>
                  <a:cubicBezTo>
                    <a:pt x="339" y="340"/>
                    <a:pt x="339" y="339"/>
                    <a:pt x="339" y="338"/>
                  </a:cubicBezTo>
                  <a:cubicBezTo>
                    <a:pt x="339" y="337"/>
                    <a:pt x="338" y="336"/>
                    <a:pt x="339" y="335"/>
                  </a:cubicBezTo>
                  <a:cubicBezTo>
                    <a:pt x="339" y="335"/>
                    <a:pt x="339" y="335"/>
                    <a:pt x="339" y="335"/>
                  </a:cubicBezTo>
                  <a:cubicBezTo>
                    <a:pt x="339" y="334"/>
                    <a:pt x="338" y="334"/>
                    <a:pt x="338" y="334"/>
                  </a:cubicBezTo>
                  <a:cubicBezTo>
                    <a:pt x="337" y="333"/>
                    <a:pt x="337" y="332"/>
                    <a:pt x="337" y="331"/>
                  </a:cubicBezTo>
                  <a:cubicBezTo>
                    <a:pt x="337" y="331"/>
                    <a:pt x="336" y="331"/>
                    <a:pt x="335" y="332"/>
                  </a:cubicBezTo>
                  <a:cubicBezTo>
                    <a:pt x="335" y="333"/>
                    <a:pt x="335" y="334"/>
                    <a:pt x="335" y="334"/>
                  </a:cubicBezTo>
                  <a:cubicBezTo>
                    <a:pt x="336" y="336"/>
                    <a:pt x="336" y="338"/>
                    <a:pt x="335" y="340"/>
                  </a:cubicBezTo>
                  <a:cubicBezTo>
                    <a:pt x="333" y="338"/>
                    <a:pt x="332" y="335"/>
                    <a:pt x="331" y="332"/>
                  </a:cubicBezTo>
                  <a:cubicBezTo>
                    <a:pt x="331" y="331"/>
                    <a:pt x="331" y="331"/>
                    <a:pt x="331" y="330"/>
                  </a:cubicBezTo>
                  <a:cubicBezTo>
                    <a:pt x="330" y="329"/>
                    <a:pt x="329" y="328"/>
                    <a:pt x="328" y="328"/>
                  </a:cubicBezTo>
                  <a:cubicBezTo>
                    <a:pt x="328" y="326"/>
                    <a:pt x="327" y="323"/>
                    <a:pt x="326" y="322"/>
                  </a:cubicBezTo>
                  <a:cubicBezTo>
                    <a:pt x="325" y="321"/>
                    <a:pt x="323" y="321"/>
                    <a:pt x="323" y="319"/>
                  </a:cubicBezTo>
                  <a:cubicBezTo>
                    <a:pt x="322" y="319"/>
                    <a:pt x="322" y="318"/>
                    <a:pt x="322" y="318"/>
                  </a:cubicBezTo>
                  <a:cubicBezTo>
                    <a:pt x="321" y="317"/>
                    <a:pt x="320" y="316"/>
                    <a:pt x="320" y="315"/>
                  </a:cubicBezTo>
                  <a:cubicBezTo>
                    <a:pt x="319" y="315"/>
                    <a:pt x="319" y="314"/>
                    <a:pt x="319" y="314"/>
                  </a:cubicBezTo>
                  <a:cubicBezTo>
                    <a:pt x="319" y="313"/>
                    <a:pt x="318" y="313"/>
                    <a:pt x="317" y="313"/>
                  </a:cubicBezTo>
                  <a:cubicBezTo>
                    <a:pt x="317" y="313"/>
                    <a:pt x="316" y="312"/>
                    <a:pt x="317" y="311"/>
                  </a:cubicBezTo>
                  <a:cubicBezTo>
                    <a:pt x="317" y="311"/>
                    <a:pt x="318" y="311"/>
                    <a:pt x="319" y="311"/>
                  </a:cubicBezTo>
                  <a:cubicBezTo>
                    <a:pt x="319" y="310"/>
                    <a:pt x="318" y="309"/>
                    <a:pt x="318" y="309"/>
                  </a:cubicBezTo>
                  <a:cubicBezTo>
                    <a:pt x="318" y="308"/>
                    <a:pt x="318" y="307"/>
                    <a:pt x="319" y="306"/>
                  </a:cubicBezTo>
                  <a:cubicBezTo>
                    <a:pt x="320" y="306"/>
                    <a:pt x="321" y="307"/>
                    <a:pt x="322" y="307"/>
                  </a:cubicBezTo>
                  <a:cubicBezTo>
                    <a:pt x="322" y="307"/>
                    <a:pt x="322" y="306"/>
                    <a:pt x="323" y="305"/>
                  </a:cubicBezTo>
                  <a:cubicBezTo>
                    <a:pt x="323" y="304"/>
                    <a:pt x="324" y="304"/>
                    <a:pt x="325" y="304"/>
                  </a:cubicBezTo>
                  <a:cubicBezTo>
                    <a:pt x="325" y="305"/>
                    <a:pt x="325" y="306"/>
                    <a:pt x="325" y="306"/>
                  </a:cubicBezTo>
                  <a:cubicBezTo>
                    <a:pt x="326" y="307"/>
                    <a:pt x="327" y="306"/>
                    <a:pt x="327" y="306"/>
                  </a:cubicBezTo>
                  <a:cubicBezTo>
                    <a:pt x="328" y="305"/>
                    <a:pt x="328" y="306"/>
                    <a:pt x="329" y="307"/>
                  </a:cubicBezTo>
                  <a:cubicBezTo>
                    <a:pt x="329" y="307"/>
                    <a:pt x="329" y="308"/>
                    <a:pt x="330" y="309"/>
                  </a:cubicBezTo>
                  <a:cubicBezTo>
                    <a:pt x="330" y="309"/>
                    <a:pt x="330" y="309"/>
                    <a:pt x="331" y="309"/>
                  </a:cubicBezTo>
                  <a:cubicBezTo>
                    <a:pt x="331" y="309"/>
                    <a:pt x="332" y="310"/>
                    <a:pt x="332" y="311"/>
                  </a:cubicBezTo>
                  <a:cubicBezTo>
                    <a:pt x="333" y="312"/>
                    <a:pt x="333" y="313"/>
                    <a:pt x="334" y="315"/>
                  </a:cubicBezTo>
                  <a:cubicBezTo>
                    <a:pt x="334" y="315"/>
                    <a:pt x="335" y="316"/>
                    <a:pt x="335" y="316"/>
                  </a:cubicBezTo>
                  <a:cubicBezTo>
                    <a:pt x="336" y="316"/>
                    <a:pt x="336" y="316"/>
                    <a:pt x="336" y="317"/>
                  </a:cubicBezTo>
                  <a:cubicBezTo>
                    <a:pt x="337" y="317"/>
                    <a:pt x="337" y="318"/>
                    <a:pt x="337" y="319"/>
                  </a:cubicBezTo>
                  <a:cubicBezTo>
                    <a:pt x="337" y="319"/>
                    <a:pt x="338" y="320"/>
                    <a:pt x="339" y="320"/>
                  </a:cubicBezTo>
                  <a:cubicBezTo>
                    <a:pt x="339" y="320"/>
                    <a:pt x="339" y="320"/>
                    <a:pt x="339" y="320"/>
                  </a:cubicBezTo>
                  <a:cubicBezTo>
                    <a:pt x="340" y="320"/>
                    <a:pt x="340" y="320"/>
                    <a:pt x="340" y="321"/>
                  </a:cubicBezTo>
                  <a:cubicBezTo>
                    <a:pt x="341" y="321"/>
                    <a:pt x="341" y="322"/>
                    <a:pt x="342" y="322"/>
                  </a:cubicBezTo>
                  <a:cubicBezTo>
                    <a:pt x="343" y="322"/>
                    <a:pt x="343" y="322"/>
                    <a:pt x="343" y="322"/>
                  </a:cubicBezTo>
                  <a:cubicBezTo>
                    <a:pt x="344" y="322"/>
                    <a:pt x="344" y="323"/>
                    <a:pt x="344" y="323"/>
                  </a:cubicBezTo>
                  <a:cubicBezTo>
                    <a:pt x="345" y="324"/>
                    <a:pt x="347" y="323"/>
                    <a:pt x="348" y="324"/>
                  </a:cubicBezTo>
                  <a:cubicBezTo>
                    <a:pt x="349" y="324"/>
                    <a:pt x="349" y="326"/>
                    <a:pt x="350" y="326"/>
                  </a:cubicBezTo>
                  <a:cubicBezTo>
                    <a:pt x="351" y="327"/>
                    <a:pt x="353" y="327"/>
                    <a:pt x="355" y="327"/>
                  </a:cubicBezTo>
                  <a:cubicBezTo>
                    <a:pt x="357" y="327"/>
                    <a:pt x="360" y="327"/>
                    <a:pt x="362" y="325"/>
                  </a:cubicBezTo>
                  <a:cubicBezTo>
                    <a:pt x="362" y="324"/>
                    <a:pt x="362" y="324"/>
                    <a:pt x="362" y="324"/>
                  </a:cubicBezTo>
                  <a:cubicBezTo>
                    <a:pt x="363" y="323"/>
                    <a:pt x="363" y="323"/>
                    <a:pt x="364" y="323"/>
                  </a:cubicBezTo>
                  <a:cubicBezTo>
                    <a:pt x="366" y="323"/>
                    <a:pt x="369" y="324"/>
                    <a:pt x="371" y="326"/>
                  </a:cubicBezTo>
                  <a:cubicBezTo>
                    <a:pt x="371" y="327"/>
                    <a:pt x="372" y="328"/>
                    <a:pt x="372" y="329"/>
                  </a:cubicBezTo>
                  <a:cubicBezTo>
                    <a:pt x="373" y="331"/>
                    <a:pt x="375" y="331"/>
                    <a:pt x="377" y="331"/>
                  </a:cubicBezTo>
                  <a:cubicBezTo>
                    <a:pt x="379" y="331"/>
                    <a:pt x="382" y="332"/>
                    <a:pt x="384" y="332"/>
                  </a:cubicBezTo>
                  <a:cubicBezTo>
                    <a:pt x="384" y="332"/>
                    <a:pt x="385" y="332"/>
                    <a:pt x="386" y="332"/>
                  </a:cubicBezTo>
                  <a:cubicBezTo>
                    <a:pt x="386" y="332"/>
                    <a:pt x="387" y="332"/>
                    <a:pt x="387" y="331"/>
                  </a:cubicBezTo>
                  <a:cubicBezTo>
                    <a:pt x="388" y="331"/>
                    <a:pt x="388" y="331"/>
                    <a:pt x="389" y="331"/>
                  </a:cubicBezTo>
                  <a:cubicBezTo>
                    <a:pt x="390" y="331"/>
                    <a:pt x="391" y="332"/>
                    <a:pt x="393" y="332"/>
                  </a:cubicBezTo>
                  <a:cubicBezTo>
                    <a:pt x="393" y="332"/>
                    <a:pt x="394" y="332"/>
                    <a:pt x="395" y="332"/>
                  </a:cubicBezTo>
                  <a:cubicBezTo>
                    <a:pt x="397" y="331"/>
                    <a:pt x="398" y="330"/>
                    <a:pt x="400" y="330"/>
                  </a:cubicBezTo>
                  <a:cubicBezTo>
                    <a:pt x="401" y="330"/>
                    <a:pt x="402" y="330"/>
                    <a:pt x="402" y="330"/>
                  </a:cubicBezTo>
                  <a:cubicBezTo>
                    <a:pt x="403" y="330"/>
                    <a:pt x="403" y="330"/>
                    <a:pt x="404" y="329"/>
                  </a:cubicBezTo>
                  <a:cubicBezTo>
                    <a:pt x="406" y="329"/>
                    <a:pt x="408" y="331"/>
                    <a:pt x="410" y="330"/>
                  </a:cubicBezTo>
                  <a:cubicBezTo>
                    <a:pt x="412" y="330"/>
                    <a:pt x="413" y="328"/>
                    <a:pt x="415" y="328"/>
                  </a:cubicBezTo>
                  <a:cubicBezTo>
                    <a:pt x="416" y="328"/>
                    <a:pt x="416" y="328"/>
                    <a:pt x="416" y="328"/>
                  </a:cubicBezTo>
                  <a:cubicBezTo>
                    <a:pt x="417" y="328"/>
                    <a:pt x="417" y="328"/>
                    <a:pt x="417" y="328"/>
                  </a:cubicBezTo>
                  <a:cubicBezTo>
                    <a:pt x="418" y="327"/>
                    <a:pt x="419" y="327"/>
                    <a:pt x="419" y="327"/>
                  </a:cubicBezTo>
                  <a:cubicBezTo>
                    <a:pt x="420" y="327"/>
                    <a:pt x="421" y="327"/>
                    <a:pt x="421" y="327"/>
                  </a:cubicBezTo>
                  <a:cubicBezTo>
                    <a:pt x="422" y="328"/>
                    <a:pt x="422" y="329"/>
                    <a:pt x="422" y="329"/>
                  </a:cubicBezTo>
                  <a:cubicBezTo>
                    <a:pt x="423" y="329"/>
                    <a:pt x="423" y="329"/>
                    <a:pt x="423" y="329"/>
                  </a:cubicBezTo>
                  <a:cubicBezTo>
                    <a:pt x="424" y="330"/>
                    <a:pt x="424" y="331"/>
                    <a:pt x="424" y="331"/>
                  </a:cubicBezTo>
                  <a:cubicBezTo>
                    <a:pt x="425" y="332"/>
                    <a:pt x="426" y="332"/>
                    <a:pt x="427" y="332"/>
                  </a:cubicBezTo>
                  <a:cubicBezTo>
                    <a:pt x="427" y="333"/>
                    <a:pt x="427" y="333"/>
                    <a:pt x="427" y="334"/>
                  </a:cubicBezTo>
                  <a:cubicBezTo>
                    <a:pt x="428" y="334"/>
                    <a:pt x="429" y="334"/>
                    <a:pt x="429" y="334"/>
                  </a:cubicBezTo>
                  <a:cubicBezTo>
                    <a:pt x="430" y="335"/>
                    <a:pt x="430" y="336"/>
                    <a:pt x="430" y="336"/>
                  </a:cubicBezTo>
                  <a:cubicBezTo>
                    <a:pt x="431" y="337"/>
                    <a:pt x="433" y="337"/>
                    <a:pt x="433" y="337"/>
                  </a:cubicBezTo>
                  <a:cubicBezTo>
                    <a:pt x="434" y="338"/>
                    <a:pt x="434" y="338"/>
                    <a:pt x="434" y="338"/>
                  </a:cubicBezTo>
                  <a:cubicBezTo>
                    <a:pt x="434" y="338"/>
                    <a:pt x="434" y="338"/>
                    <a:pt x="435" y="338"/>
                  </a:cubicBezTo>
                  <a:cubicBezTo>
                    <a:pt x="436" y="339"/>
                    <a:pt x="437" y="338"/>
                    <a:pt x="438" y="338"/>
                  </a:cubicBezTo>
                  <a:cubicBezTo>
                    <a:pt x="440" y="337"/>
                    <a:pt x="441" y="336"/>
                    <a:pt x="442" y="335"/>
                  </a:cubicBezTo>
                  <a:cubicBezTo>
                    <a:pt x="442" y="335"/>
                    <a:pt x="442" y="335"/>
                    <a:pt x="442" y="335"/>
                  </a:cubicBezTo>
                  <a:cubicBezTo>
                    <a:pt x="442" y="335"/>
                    <a:pt x="442" y="336"/>
                    <a:pt x="442" y="336"/>
                  </a:cubicBezTo>
                  <a:cubicBezTo>
                    <a:pt x="443" y="337"/>
                    <a:pt x="442" y="338"/>
                    <a:pt x="442" y="339"/>
                  </a:cubicBezTo>
                  <a:cubicBezTo>
                    <a:pt x="441" y="339"/>
                    <a:pt x="440" y="340"/>
                    <a:pt x="439" y="341"/>
                  </a:cubicBezTo>
                  <a:cubicBezTo>
                    <a:pt x="438" y="341"/>
                    <a:pt x="438" y="341"/>
                    <a:pt x="437" y="342"/>
                  </a:cubicBezTo>
                  <a:cubicBezTo>
                    <a:pt x="437" y="342"/>
                    <a:pt x="436" y="343"/>
                    <a:pt x="436" y="343"/>
                  </a:cubicBezTo>
                  <a:cubicBezTo>
                    <a:pt x="436" y="343"/>
                    <a:pt x="436" y="343"/>
                    <a:pt x="436" y="343"/>
                  </a:cubicBezTo>
                  <a:cubicBezTo>
                    <a:pt x="437" y="345"/>
                    <a:pt x="439" y="346"/>
                    <a:pt x="441" y="347"/>
                  </a:cubicBezTo>
                  <a:cubicBezTo>
                    <a:pt x="442" y="347"/>
                    <a:pt x="442" y="347"/>
                    <a:pt x="443" y="347"/>
                  </a:cubicBezTo>
                  <a:cubicBezTo>
                    <a:pt x="444" y="348"/>
                    <a:pt x="444" y="348"/>
                    <a:pt x="445" y="349"/>
                  </a:cubicBezTo>
                  <a:cubicBezTo>
                    <a:pt x="447" y="350"/>
                    <a:pt x="449" y="348"/>
                    <a:pt x="450" y="346"/>
                  </a:cubicBezTo>
                  <a:cubicBezTo>
                    <a:pt x="451" y="344"/>
                    <a:pt x="451" y="342"/>
                    <a:pt x="451" y="340"/>
                  </a:cubicBezTo>
                  <a:cubicBezTo>
                    <a:pt x="451" y="339"/>
                    <a:pt x="451" y="338"/>
                    <a:pt x="451" y="337"/>
                  </a:cubicBezTo>
                  <a:cubicBezTo>
                    <a:pt x="452" y="336"/>
                    <a:pt x="454" y="336"/>
                    <a:pt x="455" y="337"/>
                  </a:cubicBezTo>
                  <a:cubicBezTo>
                    <a:pt x="456" y="338"/>
                    <a:pt x="457" y="340"/>
                    <a:pt x="457" y="341"/>
                  </a:cubicBezTo>
                  <a:cubicBezTo>
                    <a:pt x="457" y="343"/>
                    <a:pt x="457" y="344"/>
                    <a:pt x="458" y="346"/>
                  </a:cubicBezTo>
                  <a:cubicBezTo>
                    <a:pt x="459" y="348"/>
                    <a:pt x="460" y="350"/>
                    <a:pt x="459" y="352"/>
                  </a:cubicBezTo>
                  <a:cubicBezTo>
                    <a:pt x="459" y="353"/>
                    <a:pt x="458" y="353"/>
                    <a:pt x="458" y="353"/>
                  </a:cubicBezTo>
                  <a:cubicBezTo>
                    <a:pt x="458" y="354"/>
                    <a:pt x="458" y="356"/>
                    <a:pt x="458" y="357"/>
                  </a:cubicBezTo>
                  <a:cubicBezTo>
                    <a:pt x="459" y="358"/>
                    <a:pt x="459" y="359"/>
                    <a:pt x="459" y="361"/>
                  </a:cubicBezTo>
                  <a:cubicBezTo>
                    <a:pt x="459" y="361"/>
                    <a:pt x="460" y="362"/>
                    <a:pt x="460" y="363"/>
                  </a:cubicBezTo>
                  <a:cubicBezTo>
                    <a:pt x="460" y="364"/>
                    <a:pt x="461" y="365"/>
                    <a:pt x="462" y="365"/>
                  </a:cubicBezTo>
                  <a:cubicBezTo>
                    <a:pt x="462" y="366"/>
                    <a:pt x="463" y="366"/>
                    <a:pt x="463" y="366"/>
                  </a:cubicBezTo>
                  <a:cubicBezTo>
                    <a:pt x="463" y="367"/>
                    <a:pt x="463" y="367"/>
                    <a:pt x="463" y="367"/>
                  </a:cubicBezTo>
                  <a:cubicBezTo>
                    <a:pt x="463" y="368"/>
                    <a:pt x="463" y="369"/>
                    <a:pt x="464" y="370"/>
                  </a:cubicBezTo>
                  <a:cubicBezTo>
                    <a:pt x="464" y="371"/>
                    <a:pt x="465" y="371"/>
                    <a:pt x="465" y="372"/>
                  </a:cubicBezTo>
                  <a:cubicBezTo>
                    <a:pt x="465" y="372"/>
                    <a:pt x="465" y="373"/>
                    <a:pt x="465" y="373"/>
                  </a:cubicBezTo>
                  <a:cubicBezTo>
                    <a:pt x="465" y="374"/>
                    <a:pt x="466" y="375"/>
                    <a:pt x="466" y="375"/>
                  </a:cubicBezTo>
                  <a:cubicBezTo>
                    <a:pt x="466" y="376"/>
                    <a:pt x="467" y="377"/>
                    <a:pt x="467" y="378"/>
                  </a:cubicBezTo>
                  <a:cubicBezTo>
                    <a:pt x="468" y="379"/>
                    <a:pt x="469" y="380"/>
                    <a:pt x="470" y="380"/>
                  </a:cubicBezTo>
                  <a:cubicBezTo>
                    <a:pt x="472" y="381"/>
                    <a:pt x="472" y="382"/>
                    <a:pt x="473" y="384"/>
                  </a:cubicBezTo>
                  <a:cubicBezTo>
                    <a:pt x="474" y="384"/>
                    <a:pt x="474" y="385"/>
                    <a:pt x="474" y="386"/>
                  </a:cubicBezTo>
                  <a:cubicBezTo>
                    <a:pt x="474" y="386"/>
                    <a:pt x="474" y="387"/>
                    <a:pt x="474" y="388"/>
                  </a:cubicBezTo>
                  <a:cubicBezTo>
                    <a:pt x="474" y="390"/>
                    <a:pt x="475" y="392"/>
                    <a:pt x="476" y="394"/>
                  </a:cubicBezTo>
                  <a:cubicBezTo>
                    <a:pt x="477" y="394"/>
                    <a:pt x="478" y="395"/>
                    <a:pt x="478" y="395"/>
                  </a:cubicBezTo>
                  <a:cubicBezTo>
                    <a:pt x="479" y="396"/>
                    <a:pt x="479" y="397"/>
                    <a:pt x="479" y="397"/>
                  </a:cubicBezTo>
                  <a:cubicBezTo>
                    <a:pt x="480" y="398"/>
                    <a:pt x="480" y="399"/>
                    <a:pt x="481" y="400"/>
                  </a:cubicBezTo>
                  <a:cubicBezTo>
                    <a:pt x="481" y="401"/>
                    <a:pt x="481" y="401"/>
                    <a:pt x="481" y="402"/>
                  </a:cubicBezTo>
                  <a:cubicBezTo>
                    <a:pt x="481" y="402"/>
                    <a:pt x="482" y="403"/>
                    <a:pt x="482" y="403"/>
                  </a:cubicBezTo>
                  <a:cubicBezTo>
                    <a:pt x="484" y="405"/>
                    <a:pt x="485" y="407"/>
                    <a:pt x="486" y="409"/>
                  </a:cubicBezTo>
                  <a:cubicBezTo>
                    <a:pt x="486" y="409"/>
                    <a:pt x="487" y="410"/>
                    <a:pt x="487" y="411"/>
                  </a:cubicBezTo>
                  <a:cubicBezTo>
                    <a:pt x="487" y="411"/>
                    <a:pt x="487" y="411"/>
                    <a:pt x="487" y="412"/>
                  </a:cubicBezTo>
                  <a:cubicBezTo>
                    <a:pt x="487" y="412"/>
                    <a:pt x="488" y="413"/>
                    <a:pt x="488" y="413"/>
                  </a:cubicBezTo>
                  <a:cubicBezTo>
                    <a:pt x="489" y="414"/>
                    <a:pt x="490" y="414"/>
                    <a:pt x="491" y="414"/>
                  </a:cubicBezTo>
                  <a:cubicBezTo>
                    <a:pt x="492" y="414"/>
                    <a:pt x="493" y="413"/>
                    <a:pt x="493" y="412"/>
                  </a:cubicBezTo>
                  <a:cubicBezTo>
                    <a:pt x="494" y="411"/>
                    <a:pt x="493" y="410"/>
                    <a:pt x="493" y="409"/>
                  </a:cubicBezTo>
                  <a:cubicBezTo>
                    <a:pt x="493" y="408"/>
                    <a:pt x="493" y="407"/>
                    <a:pt x="494" y="407"/>
                  </a:cubicBezTo>
                  <a:cubicBezTo>
                    <a:pt x="494" y="405"/>
                    <a:pt x="495" y="404"/>
                    <a:pt x="496" y="403"/>
                  </a:cubicBezTo>
                  <a:cubicBezTo>
                    <a:pt x="497" y="402"/>
                    <a:pt x="497" y="401"/>
                    <a:pt x="497" y="401"/>
                  </a:cubicBezTo>
                  <a:cubicBezTo>
                    <a:pt x="497" y="400"/>
                    <a:pt x="497" y="400"/>
                    <a:pt x="497" y="400"/>
                  </a:cubicBezTo>
                  <a:cubicBezTo>
                    <a:pt x="497" y="399"/>
                    <a:pt x="498" y="399"/>
                    <a:pt x="498" y="399"/>
                  </a:cubicBezTo>
                  <a:cubicBezTo>
                    <a:pt x="498" y="398"/>
                    <a:pt x="499" y="397"/>
                    <a:pt x="499" y="397"/>
                  </a:cubicBezTo>
                  <a:cubicBezTo>
                    <a:pt x="500" y="397"/>
                    <a:pt x="500" y="397"/>
                    <a:pt x="500" y="397"/>
                  </a:cubicBezTo>
                  <a:cubicBezTo>
                    <a:pt x="500" y="396"/>
                    <a:pt x="500" y="396"/>
                    <a:pt x="500" y="396"/>
                  </a:cubicBezTo>
                  <a:cubicBezTo>
                    <a:pt x="500" y="396"/>
                    <a:pt x="500" y="395"/>
                    <a:pt x="500" y="394"/>
                  </a:cubicBezTo>
                  <a:cubicBezTo>
                    <a:pt x="500" y="393"/>
                    <a:pt x="499" y="393"/>
                    <a:pt x="500" y="392"/>
                  </a:cubicBezTo>
                  <a:cubicBezTo>
                    <a:pt x="500" y="391"/>
                    <a:pt x="501" y="390"/>
                    <a:pt x="501" y="389"/>
                  </a:cubicBezTo>
                  <a:cubicBezTo>
                    <a:pt x="501" y="389"/>
                    <a:pt x="501" y="388"/>
                    <a:pt x="500" y="387"/>
                  </a:cubicBezTo>
                  <a:cubicBezTo>
                    <a:pt x="500" y="387"/>
                    <a:pt x="500" y="387"/>
                    <a:pt x="500" y="386"/>
                  </a:cubicBezTo>
                  <a:cubicBezTo>
                    <a:pt x="500" y="386"/>
                    <a:pt x="500" y="385"/>
                    <a:pt x="501" y="385"/>
                  </a:cubicBezTo>
                  <a:cubicBezTo>
                    <a:pt x="502" y="384"/>
                    <a:pt x="501" y="382"/>
                    <a:pt x="501" y="381"/>
                  </a:cubicBezTo>
                  <a:cubicBezTo>
                    <a:pt x="501" y="380"/>
                    <a:pt x="501" y="379"/>
                    <a:pt x="501" y="379"/>
                  </a:cubicBezTo>
                  <a:cubicBezTo>
                    <a:pt x="501" y="378"/>
                    <a:pt x="500" y="377"/>
                    <a:pt x="500" y="377"/>
                  </a:cubicBezTo>
                  <a:cubicBezTo>
                    <a:pt x="500" y="376"/>
                    <a:pt x="500" y="375"/>
                    <a:pt x="500" y="374"/>
                  </a:cubicBezTo>
                  <a:cubicBezTo>
                    <a:pt x="499" y="373"/>
                    <a:pt x="498" y="373"/>
                    <a:pt x="498" y="372"/>
                  </a:cubicBezTo>
                  <a:cubicBezTo>
                    <a:pt x="497" y="371"/>
                    <a:pt x="497" y="369"/>
                    <a:pt x="497" y="368"/>
                  </a:cubicBezTo>
                  <a:cubicBezTo>
                    <a:pt x="498" y="366"/>
                    <a:pt x="499" y="365"/>
                    <a:pt x="500" y="364"/>
                  </a:cubicBezTo>
                  <a:cubicBezTo>
                    <a:pt x="503" y="364"/>
                    <a:pt x="505" y="360"/>
                    <a:pt x="504" y="357"/>
                  </a:cubicBezTo>
                  <a:cubicBezTo>
                    <a:pt x="505" y="356"/>
                    <a:pt x="506" y="356"/>
                    <a:pt x="507" y="356"/>
                  </a:cubicBezTo>
                  <a:cubicBezTo>
                    <a:pt x="506" y="352"/>
                    <a:pt x="509" y="348"/>
                    <a:pt x="511" y="344"/>
                  </a:cubicBezTo>
                  <a:cubicBezTo>
                    <a:pt x="515" y="340"/>
                    <a:pt x="518" y="336"/>
                    <a:pt x="520" y="332"/>
                  </a:cubicBezTo>
                  <a:cubicBezTo>
                    <a:pt x="522" y="328"/>
                    <a:pt x="523" y="325"/>
                    <a:pt x="524" y="321"/>
                  </a:cubicBezTo>
                  <a:cubicBezTo>
                    <a:pt x="525" y="318"/>
                    <a:pt x="526" y="316"/>
                    <a:pt x="526" y="313"/>
                  </a:cubicBezTo>
                  <a:cubicBezTo>
                    <a:pt x="527" y="312"/>
                    <a:pt x="527" y="311"/>
                    <a:pt x="527" y="311"/>
                  </a:cubicBezTo>
                  <a:cubicBezTo>
                    <a:pt x="529" y="310"/>
                    <a:pt x="530" y="312"/>
                    <a:pt x="530" y="314"/>
                  </a:cubicBezTo>
                  <a:cubicBezTo>
                    <a:pt x="532" y="311"/>
                    <a:pt x="534" y="309"/>
                    <a:pt x="535" y="306"/>
                  </a:cubicBezTo>
                  <a:cubicBezTo>
                    <a:pt x="535" y="305"/>
                    <a:pt x="535" y="304"/>
                    <a:pt x="536" y="303"/>
                  </a:cubicBezTo>
                  <a:cubicBezTo>
                    <a:pt x="536" y="302"/>
                    <a:pt x="537" y="301"/>
                    <a:pt x="539" y="301"/>
                  </a:cubicBezTo>
                  <a:cubicBezTo>
                    <a:pt x="539" y="301"/>
                    <a:pt x="540" y="302"/>
                    <a:pt x="540" y="302"/>
                  </a:cubicBezTo>
                  <a:cubicBezTo>
                    <a:pt x="542" y="304"/>
                    <a:pt x="543" y="306"/>
                    <a:pt x="544" y="308"/>
                  </a:cubicBezTo>
                  <a:cubicBezTo>
                    <a:pt x="546" y="310"/>
                    <a:pt x="549" y="312"/>
                    <a:pt x="552" y="314"/>
                  </a:cubicBezTo>
                  <a:cubicBezTo>
                    <a:pt x="555" y="316"/>
                    <a:pt x="557" y="319"/>
                    <a:pt x="559" y="322"/>
                  </a:cubicBezTo>
                  <a:close/>
                  <a:moveTo>
                    <a:pt x="256" y="210"/>
                  </a:moveTo>
                  <a:cubicBezTo>
                    <a:pt x="255" y="210"/>
                    <a:pt x="253" y="210"/>
                    <a:pt x="252" y="211"/>
                  </a:cubicBezTo>
                  <a:cubicBezTo>
                    <a:pt x="252" y="211"/>
                    <a:pt x="251" y="211"/>
                    <a:pt x="251" y="212"/>
                  </a:cubicBezTo>
                  <a:cubicBezTo>
                    <a:pt x="251" y="212"/>
                    <a:pt x="252" y="213"/>
                    <a:pt x="253" y="213"/>
                  </a:cubicBezTo>
                  <a:cubicBezTo>
                    <a:pt x="253" y="214"/>
                    <a:pt x="253" y="215"/>
                    <a:pt x="253" y="216"/>
                  </a:cubicBezTo>
                  <a:cubicBezTo>
                    <a:pt x="253" y="217"/>
                    <a:pt x="254" y="218"/>
                    <a:pt x="254" y="219"/>
                  </a:cubicBezTo>
                  <a:cubicBezTo>
                    <a:pt x="255" y="219"/>
                    <a:pt x="256" y="219"/>
                    <a:pt x="256" y="218"/>
                  </a:cubicBezTo>
                  <a:cubicBezTo>
                    <a:pt x="258" y="218"/>
                    <a:pt x="259" y="218"/>
                    <a:pt x="259" y="217"/>
                  </a:cubicBezTo>
                  <a:cubicBezTo>
                    <a:pt x="259" y="216"/>
                    <a:pt x="259" y="216"/>
                    <a:pt x="259" y="216"/>
                  </a:cubicBezTo>
                  <a:cubicBezTo>
                    <a:pt x="260" y="215"/>
                    <a:pt x="261" y="216"/>
                    <a:pt x="262" y="216"/>
                  </a:cubicBezTo>
                  <a:cubicBezTo>
                    <a:pt x="262" y="215"/>
                    <a:pt x="262" y="215"/>
                    <a:pt x="263" y="215"/>
                  </a:cubicBezTo>
                  <a:cubicBezTo>
                    <a:pt x="263" y="215"/>
                    <a:pt x="263" y="215"/>
                    <a:pt x="264" y="215"/>
                  </a:cubicBezTo>
                  <a:cubicBezTo>
                    <a:pt x="264" y="216"/>
                    <a:pt x="265" y="216"/>
                    <a:pt x="266" y="215"/>
                  </a:cubicBezTo>
                  <a:cubicBezTo>
                    <a:pt x="266" y="215"/>
                    <a:pt x="267" y="214"/>
                    <a:pt x="266" y="213"/>
                  </a:cubicBezTo>
                  <a:cubicBezTo>
                    <a:pt x="265" y="213"/>
                    <a:pt x="264" y="213"/>
                    <a:pt x="262" y="213"/>
                  </a:cubicBezTo>
                  <a:cubicBezTo>
                    <a:pt x="261" y="212"/>
                    <a:pt x="260" y="212"/>
                    <a:pt x="259" y="211"/>
                  </a:cubicBezTo>
                  <a:cubicBezTo>
                    <a:pt x="259" y="210"/>
                    <a:pt x="258" y="210"/>
                    <a:pt x="257" y="208"/>
                  </a:cubicBezTo>
                  <a:cubicBezTo>
                    <a:pt x="257" y="208"/>
                    <a:pt x="256" y="209"/>
                    <a:pt x="256" y="210"/>
                  </a:cubicBezTo>
                  <a:close/>
                  <a:moveTo>
                    <a:pt x="606" y="273"/>
                  </a:moveTo>
                  <a:cubicBezTo>
                    <a:pt x="604" y="274"/>
                    <a:pt x="603" y="276"/>
                    <a:pt x="602" y="278"/>
                  </a:cubicBezTo>
                  <a:cubicBezTo>
                    <a:pt x="602" y="278"/>
                    <a:pt x="602" y="279"/>
                    <a:pt x="602" y="280"/>
                  </a:cubicBezTo>
                  <a:cubicBezTo>
                    <a:pt x="601" y="280"/>
                    <a:pt x="601" y="281"/>
                    <a:pt x="602" y="282"/>
                  </a:cubicBezTo>
                  <a:cubicBezTo>
                    <a:pt x="602" y="283"/>
                    <a:pt x="602" y="284"/>
                    <a:pt x="603" y="285"/>
                  </a:cubicBezTo>
                  <a:cubicBezTo>
                    <a:pt x="604" y="286"/>
                    <a:pt x="606" y="285"/>
                    <a:pt x="607" y="284"/>
                  </a:cubicBezTo>
                  <a:cubicBezTo>
                    <a:pt x="607" y="284"/>
                    <a:pt x="608" y="283"/>
                    <a:pt x="608" y="283"/>
                  </a:cubicBezTo>
                  <a:cubicBezTo>
                    <a:pt x="608" y="281"/>
                    <a:pt x="608" y="279"/>
                    <a:pt x="608" y="277"/>
                  </a:cubicBezTo>
                  <a:cubicBezTo>
                    <a:pt x="608" y="275"/>
                    <a:pt x="608" y="273"/>
                    <a:pt x="607" y="271"/>
                  </a:cubicBezTo>
                  <a:cubicBezTo>
                    <a:pt x="606" y="271"/>
                    <a:pt x="606" y="272"/>
                    <a:pt x="606" y="273"/>
                  </a:cubicBezTo>
                  <a:close/>
                  <a:moveTo>
                    <a:pt x="609" y="408"/>
                  </a:moveTo>
                  <a:cubicBezTo>
                    <a:pt x="608" y="408"/>
                    <a:pt x="607" y="408"/>
                    <a:pt x="606" y="408"/>
                  </a:cubicBezTo>
                  <a:cubicBezTo>
                    <a:pt x="605" y="407"/>
                    <a:pt x="606" y="406"/>
                    <a:pt x="605" y="404"/>
                  </a:cubicBezTo>
                  <a:cubicBezTo>
                    <a:pt x="605" y="403"/>
                    <a:pt x="604" y="403"/>
                    <a:pt x="604" y="402"/>
                  </a:cubicBezTo>
                  <a:cubicBezTo>
                    <a:pt x="603" y="400"/>
                    <a:pt x="603" y="398"/>
                    <a:pt x="602" y="397"/>
                  </a:cubicBezTo>
                  <a:cubicBezTo>
                    <a:pt x="601" y="397"/>
                    <a:pt x="599" y="397"/>
                    <a:pt x="598" y="397"/>
                  </a:cubicBezTo>
                  <a:cubicBezTo>
                    <a:pt x="596" y="397"/>
                    <a:pt x="595" y="396"/>
                    <a:pt x="594" y="395"/>
                  </a:cubicBezTo>
                  <a:cubicBezTo>
                    <a:pt x="593" y="394"/>
                    <a:pt x="592" y="393"/>
                    <a:pt x="591" y="393"/>
                  </a:cubicBezTo>
                  <a:cubicBezTo>
                    <a:pt x="590" y="393"/>
                    <a:pt x="590" y="393"/>
                    <a:pt x="590" y="393"/>
                  </a:cubicBezTo>
                  <a:cubicBezTo>
                    <a:pt x="589" y="392"/>
                    <a:pt x="588" y="391"/>
                    <a:pt x="588" y="390"/>
                  </a:cubicBezTo>
                  <a:cubicBezTo>
                    <a:pt x="587" y="388"/>
                    <a:pt x="584" y="388"/>
                    <a:pt x="582" y="389"/>
                  </a:cubicBezTo>
                  <a:cubicBezTo>
                    <a:pt x="582" y="389"/>
                    <a:pt x="581" y="390"/>
                    <a:pt x="581" y="390"/>
                  </a:cubicBezTo>
                  <a:cubicBezTo>
                    <a:pt x="580" y="390"/>
                    <a:pt x="580" y="390"/>
                    <a:pt x="579" y="390"/>
                  </a:cubicBezTo>
                  <a:cubicBezTo>
                    <a:pt x="579" y="390"/>
                    <a:pt x="578" y="390"/>
                    <a:pt x="577" y="390"/>
                  </a:cubicBezTo>
                  <a:cubicBezTo>
                    <a:pt x="576" y="390"/>
                    <a:pt x="574" y="391"/>
                    <a:pt x="574" y="392"/>
                  </a:cubicBezTo>
                  <a:cubicBezTo>
                    <a:pt x="573" y="392"/>
                    <a:pt x="574" y="393"/>
                    <a:pt x="574" y="394"/>
                  </a:cubicBezTo>
                  <a:cubicBezTo>
                    <a:pt x="575" y="395"/>
                    <a:pt x="576" y="395"/>
                    <a:pt x="576" y="395"/>
                  </a:cubicBezTo>
                  <a:cubicBezTo>
                    <a:pt x="577" y="396"/>
                    <a:pt x="577" y="396"/>
                    <a:pt x="577" y="396"/>
                  </a:cubicBezTo>
                  <a:cubicBezTo>
                    <a:pt x="579" y="397"/>
                    <a:pt x="580" y="398"/>
                    <a:pt x="581" y="399"/>
                  </a:cubicBezTo>
                  <a:cubicBezTo>
                    <a:pt x="582" y="400"/>
                    <a:pt x="582" y="400"/>
                    <a:pt x="583" y="401"/>
                  </a:cubicBezTo>
                  <a:cubicBezTo>
                    <a:pt x="583" y="401"/>
                    <a:pt x="584" y="401"/>
                    <a:pt x="584" y="402"/>
                  </a:cubicBezTo>
                  <a:cubicBezTo>
                    <a:pt x="584" y="402"/>
                    <a:pt x="584" y="402"/>
                    <a:pt x="585" y="402"/>
                  </a:cubicBezTo>
                  <a:cubicBezTo>
                    <a:pt x="585" y="402"/>
                    <a:pt x="585" y="402"/>
                    <a:pt x="586" y="402"/>
                  </a:cubicBezTo>
                  <a:cubicBezTo>
                    <a:pt x="586" y="403"/>
                    <a:pt x="586" y="403"/>
                    <a:pt x="587" y="403"/>
                  </a:cubicBezTo>
                  <a:cubicBezTo>
                    <a:pt x="587" y="404"/>
                    <a:pt x="588" y="404"/>
                    <a:pt x="588" y="405"/>
                  </a:cubicBezTo>
                  <a:cubicBezTo>
                    <a:pt x="589" y="406"/>
                    <a:pt x="591" y="408"/>
                    <a:pt x="592" y="410"/>
                  </a:cubicBezTo>
                  <a:cubicBezTo>
                    <a:pt x="593" y="411"/>
                    <a:pt x="594" y="413"/>
                    <a:pt x="595" y="414"/>
                  </a:cubicBezTo>
                  <a:cubicBezTo>
                    <a:pt x="596" y="416"/>
                    <a:pt x="596" y="418"/>
                    <a:pt x="597" y="419"/>
                  </a:cubicBezTo>
                  <a:cubicBezTo>
                    <a:pt x="598" y="422"/>
                    <a:pt x="599" y="424"/>
                    <a:pt x="601" y="426"/>
                  </a:cubicBezTo>
                  <a:cubicBezTo>
                    <a:pt x="601" y="427"/>
                    <a:pt x="602" y="427"/>
                    <a:pt x="602" y="427"/>
                  </a:cubicBezTo>
                  <a:cubicBezTo>
                    <a:pt x="603" y="427"/>
                    <a:pt x="603" y="427"/>
                    <a:pt x="604" y="427"/>
                  </a:cubicBezTo>
                  <a:cubicBezTo>
                    <a:pt x="605" y="427"/>
                    <a:pt x="606" y="427"/>
                    <a:pt x="607" y="426"/>
                  </a:cubicBezTo>
                  <a:cubicBezTo>
                    <a:pt x="608" y="426"/>
                    <a:pt x="608" y="425"/>
                    <a:pt x="609" y="423"/>
                  </a:cubicBezTo>
                  <a:cubicBezTo>
                    <a:pt x="610" y="420"/>
                    <a:pt x="611" y="417"/>
                    <a:pt x="612" y="414"/>
                  </a:cubicBezTo>
                  <a:cubicBezTo>
                    <a:pt x="612" y="413"/>
                    <a:pt x="612" y="412"/>
                    <a:pt x="612" y="411"/>
                  </a:cubicBezTo>
                  <a:cubicBezTo>
                    <a:pt x="612" y="409"/>
                    <a:pt x="610" y="408"/>
                    <a:pt x="609" y="408"/>
                  </a:cubicBezTo>
                  <a:close/>
                  <a:moveTo>
                    <a:pt x="621" y="230"/>
                  </a:moveTo>
                  <a:cubicBezTo>
                    <a:pt x="621" y="230"/>
                    <a:pt x="621" y="229"/>
                    <a:pt x="621" y="229"/>
                  </a:cubicBezTo>
                  <a:cubicBezTo>
                    <a:pt x="620" y="229"/>
                    <a:pt x="620" y="228"/>
                    <a:pt x="619" y="228"/>
                  </a:cubicBezTo>
                  <a:cubicBezTo>
                    <a:pt x="619" y="228"/>
                    <a:pt x="619" y="227"/>
                    <a:pt x="619" y="227"/>
                  </a:cubicBezTo>
                  <a:cubicBezTo>
                    <a:pt x="618" y="225"/>
                    <a:pt x="618" y="224"/>
                    <a:pt x="618" y="223"/>
                  </a:cubicBezTo>
                  <a:cubicBezTo>
                    <a:pt x="617" y="222"/>
                    <a:pt x="617" y="222"/>
                    <a:pt x="616" y="222"/>
                  </a:cubicBezTo>
                  <a:cubicBezTo>
                    <a:pt x="616" y="221"/>
                    <a:pt x="616" y="221"/>
                    <a:pt x="616" y="221"/>
                  </a:cubicBezTo>
                  <a:cubicBezTo>
                    <a:pt x="616" y="221"/>
                    <a:pt x="616" y="220"/>
                    <a:pt x="616" y="220"/>
                  </a:cubicBezTo>
                  <a:cubicBezTo>
                    <a:pt x="615" y="218"/>
                    <a:pt x="615" y="217"/>
                    <a:pt x="614" y="216"/>
                  </a:cubicBezTo>
                  <a:cubicBezTo>
                    <a:pt x="614" y="216"/>
                    <a:pt x="614" y="216"/>
                    <a:pt x="614" y="216"/>
                  </a:cubicBezTo>
                  <a:cubicBezTo>
                    <a:pt x="614" y="216"/>
                    <a:pt x="614" y="216"/>
                    <a:pt x="613" y="216"/>
                  </a:cubicBezTo>
                  <a:cubicBezTo>
                    <a:pt x="613" y="216"/>
                    <a:pt x="613" y="216"/>
                    <a:pt x="613" y="216"/>
                  </a:cubicBezTo>
                  <a:cubicBezTo>
                    <a:pt x="613" y="217"/>
                    <a:pt x="613" y="217"/>
                    <a:pt x="613" y="218"/>
                  </a:cubicBezTo>
                  <a:cubicBezTo>
                    <a:pt x="613" y="218"/>
                    <a:pt x="613" y="219"/>
                    <a:pt x="613" y="219"/>
                  </a:cubicBezTo>
                  <a:cubicBezTo>
                    <a:pt x="614" y="221"/>
                    <a:pt x="614" y="223"/>
                    <a:pt x="614" y="225"/>
                  </a:cubicBezTo>
                  <a:cubicBezTo>
                    <a:pt x="614" y="225"/>
                    <a:pt x="614" y="226"/>
                    <a:pt x="614" y="226"/>
                  </a:cubicBezTo>
                  <a:cubicBezTo>
                    <a:pt x="614" y="226"/>
                    <a:pt x="614" y="227"/>
                    <a:pt x="615" y="227"/>
                  </a:cubicBezTo>
                  <a:cubicBezTo>
                    <a:pt x="615" y="229"/>
                    <a:pt x="616" y="230"/>
                    <a:pt x="617" y="231"/>
                  </a:cubicBezTo>
                  <a:cubicBezTo>
                    <a:pt x="617" y="231"/>
                    <a:pt x="617" y="231"/>
                    <a:pt x="617" y="231"/>
                  </a:cubicBezTo>
                  <a:cubicBezTo>
                    <a:pt x="618" y="231"/>
                    <a:pt x="620" y="231"/>
                    <a:pt x="621" y="230"/>
                  </a:cubicBezTo>
                  <a:close/>
                  <a:moveTo>
                    <a:pt x="631" y="412"/>
                  </a:moveTo>
                  <a:cubicBezTo>
                    <a:pt x="630" y="412"/>
                    <a:pt x="629" y="412"/>
                    <a:pt x="628" y="412"/>
                  </a:cubicBezTo>
                  <a:cubicBezTo>
                    <a:pt x="628" y="413"/>
                    <a:pt x="628" y="413"/>
                    <a:pt x="627" y="414"/>
                  </a:cubicBezTo>
                  <a:cubicBezTo>
                    <a:pt x="627" y="414"/>
                    <a:pt x="626" y="413"/>
                    <a:pt x="626" y="413"/>
                  </a:cubicBezTo>
                  <a:cubicBezTo>
                    <a:pt x="626" y="413"/>
                    <a:pt x="626" y="413"/>
                    <a:pt x="626" y="413"/>
                  </a:cubicBezTo>
                  <a:cubicBezTo>
                    <a:pt x="625" y="412"/>
                    <a:pt x="625" y="413"/>
                    <a:pt x="625" y="413"/>
                  </a:cubicBezTo>
                  <a:cubicBezTo>
                    <a:pt x="625" y="413"/>
                    <a:pt x="625" y="414"/>
                    <a:pt x="624" y="414"/>
                  </a:cubicBezTo>
                  <a:cubicBezTo>
                    <a:pt x="624" y="414"/>
                    <a:pt x="623" y="414"/>
                    <a:pt x="623" y="414"/>
                  </a:cubicBezTo>
                  <a:cubicBezTo>
                    <a:pt x="622" y="415"/>
                    <a:pt x="623" y="416"/>
                    <a:pt x="622" y="417"/>
                  </a:cubicBezTo>
                  <a:cubicBezTo>
                    <a:pt x="622" y="417"/>
                    <a:pt x="622" y="417"/>
                    <a:pt x="622" y="417"/>
                  </a:cubicBezTo>
                  <a:cubicBezTo>
                    <a:pt x="621" y="418"/>
                    <a:pt x="620" y="419"/>
                    <a:pt x="620" y="420"/>
                  </a:cubicBezTo>
                  <a:cubicBezTo>
                    <a:pt x="620" y="420"/>
                    <a:pt x="620" y="420"/>
                    <a:pt x="620" y="421"/>
                  </a:cubicBezTo>
                  <a:cubicBezTo>
                    <a:pt x="619" y="421"/>
                    <a:pt x="619" y="420"/>
                    <a:pt x="619" y="420"/>
                  </a:cubicBezTo>
                  <a:cubicBezTo>
                    <a:pt x="618" y="420"/>
                    <a:pt x="618" y="421"/>
                    <a:pt x="617" y="422"/>
                  </a:cubicBezTo>
                  <a:cubicBezTo>
                    <a:pt x="617" y="422"/>
                    <a:pt x="616" y="422"/>
                    <a:pt x="616" y="422"/>
                  </a:cubicBezTo>
                  <a:cubicBezTo>
                    <a:pt x="615" y="422"/>
                    <a:pt x="615" y="421"/>
                    <a:pt x="614" y="421"/>
                  </a:cubicBezTo>
                  <a:cubicBezTo>
                    <a:pt x="614" y="421"/>
                    <a:pt x="613" y="421"/>
                    <a:pt x="613" y="421"/>
                  </a:cubicBezTo>
                  <a:cubicBezTo>
                    <a:pt x="612" y="421"/>
                    <a:pt x="612" y="422"/>
                    <a:pt x="612" y="423"/>
                  </a:cubicBezTo>
                  <a:cubicBezTo>
                    <a:pt x="611" y="423"/>
                    <a:pt x="610" y="424"/>
                    <a:pt x="610" y="425"/>
                  </a:cubicBezTo>
                  <a:cubicBezTo>
                    <a:pt x="609" y="425"/>
                    <a:pt x="609" y="426"/>
                    <a:pt x="609" y="427"/>
                  </a:cubicBezTo>
                  <a:cubicBezTo>
                    <a:pt x="609" y="427"/>
                    <a:pt x="610" y="428"/>
                    <a:pt x="610" y="429"/>
                  </a:cubicBezTo>
                  <a:cubicBezTo>
                    <a:pt x="610" y="429"/>
                    <a:pt x="610" y="429"/>
                    <a:pt x="610" y="429"/>
                  </a:cubicBezTo>
                  <a:cubicBezTo>
                    <a:pt x="611" y="429"/>
                    <a:pt x="611" y="430"/>
                    <a:pt x="612" y="430"/>
                  </a:cubicBezTo>
                  <a:cubicBezTo>
                    <a:pt x="612" y="430"/>
                    <a:pt x="613" y="429"/>
                    <a:pt x="614" y="429"/>
                  </a:cubicBezTo>
                  <a:cubicBezTo>
                    <a:pt x="614" y="428"/>
                    <a:pt x="615" y="428"/>
                    <a:pt x="616" y="427"/>
                  </a:cubicBezTo>
                  <a:cubicBezTo>
                    <a:pt x="616" y="427"/>
                    <a:pt x="617" y="426"/>
                    <a:pt x="618" y="426"/>
                  </a:cubicBezTo>
                  <a:cubicBezTo>
                    <a:pt x="618" y="425"/>
                    <a:pt x="619" y="425"/>
                    <a:pt x="619" y="424"/>
                  </a:cubicBezTo>
                  <a:cubicBezTo>
                    <a:pt x="621" y="423"/>
                    <a:pt x="622" y="422"/>
                    <a:pt x="624" y="421"/>
                  </a:cubicBezTo>
                  <a:cubicBezTo>
                    <a:pt x="625" y="420"/>
                    <a:pt x="626" y="420"/>
                    <a:pt x="626" y="420"/>
                  </a:cubicBezTo>
                  <a:cubicBezTo>
                    <a:pt x="627" y="419"/>
                    <a:pt x="627" y="419"/>
                    <a:pt x="627" y="418"/>
                  </a:cubicBezTo>
                  <a:cubicBezTo>
                    <a:pt x="627" y="418"/>
                    <a:pt x="628" y="418"/>
                    <a:pt x="628" y="417"/>
                  </a:cubicBezTo>
                  <a:cubicBezTo>
                    <a:pt x="629" y="417"/>
                    <a:pt x="629" y="416"/>
                    <a:pt x="629" y="415"/>
                  </a:cubicBezTo>
                  <a:cubicBezTo>
                    <a:pt x="629" y="415"/>
                    <a:pt x="630" y="414"/>
                    <a:pt x="630" y="414"/>
                  </a:cubicBezTo>
                  <a:cubicBezTo>
                    <a:pt x="630" y="413"/>
                    <a:pt x="630" y="412"/>
                    <a:pt x="631" y="412"/>
                  </a:cubicBezTo>
                  <a:close/>
                  <a:moveTo>
                    <a:pt x="639" y="367"/>
                  </a:moveTo>
                  <a:cubicBezTo>
                    <a:pt x="638" y="366"/>
                    <a:pt x="638" y="364"/>
                    <a:pt x="638" y="362"/>
                  </a:cubicBezTo>
                  <a:cubicBezTo>
                    <a:pt x="638" y="361"/>
                    <a:pt x="639" y="359"/>
                    <a:pt x="639" y="358"/>
                  </a:cubicBezTo>
                  <a:cubicBezTo>
                    <a:pt x="639" y="357"/>
                    <a:pt x="639" y="357"/>
                    <a:pt x="639" y="356"/>
                  </a:cubicBezTo>
                  <a:cubicBezTo>
                    <a:pt x="639" y="356"/>
                    <a:pt x="640" y="355"/>
                    <a:pt x="640" y="355"/>
                  </a:cubicBezTo>
                  <a:cubicBezTo>
                    <a:pt x="641" y="354"/>
                    <a:pt x="640" y="353"/>
                    <a:pt x="640" y="352"/>
                  </a:cubicBezTo>
                  <a:cubicBezTo>
                    <a:pt x="639" y="351"/>
                    <a:pt x="639" y="350"/>
                    <a:pt x="638" y="349"/>
                  </a:cubicBezTo>
                  <a:cubicBezTo>
                    <a:pt x="638" y="349"/>
                    <a:pt x="638" y="348"/>
                    <a:pt x="638" y="347"/>
                  </a:cubicBezTo>
                  <a:cubicBezTo>
                    <a:pt x="638" y="345"/>
                    <a:pt x="638" y="343"/>
                    <a:pt x="638" y="341"/>
                  </a:cubicBezTo>
                  <a:cubicBezTo>
                    <a:pt x="638" y="341"/>
                    <a:pt x="638" y="340"/>
                    <a:pt x="638" y="339"/>
                  </a:cubicBezTo>
                  <a:cubicBezTo>
                    <a:pt x="638" y="337"/>
                    <a:pt x="640" y="336"/>
                    <a:pt x="641" y="334"/>
                  </a:cubicBezTo>
                  <a:cubicBezTo>
                    <a:pt x="641" y="332"/>
                    <a:pt x="641" y="331"/>
                    <a:pt x="641" y="330"/>
                  </a:cubicBezTo>
                  <a:cubicBezTo>
                    <a:pt x="640" y="330"/>
                    <a:pt x="640" y="330"/>
                    <a:pt x="640" y="330"/>
                  </a:cubicBezTo>
                  <a:cubicBezTo>
                    <a:pt x="640" y="329"/>
                    <a:pt x="640" y="328"/>
                    <a:pt x="639" y="327"/>
                  </a:cubicBezTo>
                  <a:cubicBezTo>
                    <a:pt x="639" y="327"/>
                    <a:pt x="639" y="326"/>
                    <a:pt x="639" y="326"/>
                  </a:cubicBezTo>
                  <a:cubicBezTo>
                    <a:pt x="638" y="326"/>
                    <a:pt x="637" y="326"/>
                    <a:pt x="637" y="327"/>
                  </a:cubicBezTo>
                  <a:cubicBezTo>
                    <a:pt x="636" y="328"/>
                    <a:pt x="635" y="329"/>
                    <a:pt x="635" y="330"/>
                  </a:cubicBezTo>
                  <a:cubicBezTo>
                    <a:pt x="635" y="331"/>
                    <a:pt x="635" y="332"/>
                    <a:pt x="635" y="334"/>
                  </a:cubicBezTo>
                  <a:cubicBezTo>
                    <a:pt x="635" y="336"/>
                    <a:pt x="635" y="338"/>
                    <a:pt x="634" y="340"/>
                  </a:cubicBezTo>
                  <a:cubicBezTo>
                    <a:pt x="634" y="341"/>
                    <a:pt x="634" y="342"/>
                    <a:pt x="633" y="342"/>
                  </a:cubicBezTo>
                  <a:cubicBezTo>
                    <a:pt x="633" y="342"/>
                    <a:pt x="633" y="343"/>
                    <a:pt x="632" y="343"/>
                  </a:cubicBezTo>
                  <a:cubicBezTo>
                    <a:pt x="632" y="344"/>
                    <a:pt x="632" y="345"/>
                    <a:pt x="632" y="346"/>
                  </a:cubicBezTo>
                  <a:cubicBezTo>
                    <a:pt x="631" y="348"/>
                    <a:pt x="630" y="350"/>
                    <a:pt x="630" y="352"/>
                  </a:cubicBezTo>
                  <a:cubicBezTo>
                    <a:pt x="630" y="353"/>
                    <a:pt x="630" y="354"/>
                    <a:pt x="630" y="356"/>
                  </a:cubicBezTo>
                  <a:cubicBezTo>
                    <a:pt x="630" y="357"/>
                    <a:pt x="630" y="358"/>
                    <a:pt x="630" y="359"/>
                  </a:cubicBezTo>
                  <a:cubicBezTo>
                    <a:pt x="629" y="360"/>
                    <a:pt x="629" y="360"/>
                    <a:pt x="629" y="361"/>
                  </a:cubicBezTo>
                  <a:cubicBezTo>
                    <a:pt x="628" y="362"/>
                    <a:pt x="628" y="363"/>
                    <a:pt x="627" y="364"/>
                  </a:cubicBezTo>
                  <a:cubicBezTo>
                    <a:pt x="627" y="367"/>
                    <a:pt x="626" y="369"/>
                    <a:pt x="624" y="371"/>
                  </a:cubicBezTo>
                  <a:cubicBezTo>
                    <a:pt x="624" y="372"/>
                    <a:pt x="624" y="372"/>
                    <a:pt x="623" y="373"/>
                  </a:cubicBezTo>
                  <a:cubicBezTo>
                    <a:pt x="623" y="373"/>
                    <a:pt x="623" y="374"/>
                    <a:pt x="623" y="374"/>
                  </a:cubicBezTo>
                  <a:cubicBezTo>
                    <a:pt x="622" y="375"/>
                    <a:pt x="622" y="375"/>
                    <a:pt x="621" y="375"/>
                  </a:cubicBezTo>
                  <a:cubicBezTo>
                    <a:pt x="621" y="376"/>
                    <a:pt x="621" y="377"/>
                    <a:pt x="621" y="378"/>
                  </a:cubicBezTo>
                  <a:cubicBezTo>
                    <a:pt x="621" y="379"/>
                    <a:pt x="621" y="380"/>
                    <a:pt x="621" y="381"/>
                  </a:cubicBezTo>
                  <a:cubicBezTo>
                    <a:pt x="621" y="381"/>
                    <a:pt x="620" y="382"/>
                    <a:pt x="620" y="382"/>
                  </a:cubicBezTo>
                  <a:cubicBezTo>
                    <a:pt x="620" y="383"/>
                    <a:pt x="620" y="384"/>
                    <a:pt x="621" y="385"/>
                  </a:cubicBezTo>
                  <a:cubicBezTo>
                    <a:pt x="621" y="386"/>
                    <a:pt x="622" y="387"/>
                    <a:pt x="622" y="388"/>
                  </a:cubicBezTo>
                  <a:cubicBezTo>
                    <a:pt x="623" y="389"/>
                    <a:pt x="623" y="389"/>
                    <a:pt x="623" y="389"/>
                  </a:cubicBezTo>
                  <a:cubicBezTo>
                    <a:pt x="623" y="391"/>
                    <a:pt x="622" y="392"/>
                    <a:pt x="622" y="393"/>
                  </a:cubicBezTo>
                  <a:cubicBezTo>
                    <a:pt x="622" y="394"/>
                    <a:pt x="622" y="395"/>
                    <a:pt x="622" y="396"/>
                  </a:cubicBezTo>
                  <a:cubicBezTo>
                    <a:pt x="622" y="396"/>
                    <a:pt x="623" y="397"/>
                    <a:pt x="623" y="397"/>
                  </a:cubicBezTo>
                  <a:cubicBezTo>
                    <a:pt x="623" y="397"/>
                    <a:pt x="623" y="397"/>
                    <a:pt x="623" y="397"/>
                  </a:cubicBezTo>
                  <a:cubicBezTo>
                    <a:pt x="625" y="397"/>
                    <a:pt x="626" y="396"/>
                    <a:pt x="627" y="395"/>
                  </a:cubicBezTo>
                  <a:cubicBezTo>
                    <a:pt x="627" y="394"/>
                    <a:pt x="627" y="393"/>
                    <a:pt x="628" y="392"/>
                  </a:cubicBezTo>
                  <a:cubicBezTo>
                    <a:pt x="628" y="391"/>
                    <a:pt x="629" y="390"/>
                    <a:pt x="630" y="390"/>
                  </a:cubicBezTo>
                  <a:cubicBezTo>
                    <a:pt x="631" y="390"/>
                    <a:pt x="631" y="389"/>
                    <a:pt x="632" y="389"/>
                  </a:cubicBezTo>
                  <a:cubicBezTo>
                    <a:pt x="633" y="389"/>
                    <a:pt x="633" y="390"/>
                    <a:pt x="634" y="389"/>
                  </a:cubicBezTo>
                  <a:cubicBezTo>
                    <a:pt x="635" y="389"/>
                    <a:pt x="635" y="389"/>
                    <a:pt x="635" y="388"/>
                  </a:cubicBezTo>
                  <a:cubicBezTo>
                    <a:pt x="635" y="388"/>
                    <a:pt x="635" y="387"/>
                    <a:pt x="636" y="386"/>
                  </a:cubicBezTo>
                  <a:cubicBezTo>
                    <a:pt x="636" y="385"/>
                    <a:pt x="637" y="385"/>
                    <a:pt x="637" y="384"/>
                  </a:cubicBezTo>
                  <a:cubicBezTo>
                    <a:pt x="638" y="381"/>
                    <a:pt x="637" y="378"/>
                    <a:pt x="637" y="376"/>
                  </a:cubicBezTo>
                  <a:cubicBezTo>
                    <a:pt x="638" y="374"/>
                    <a:pt x="638" y="373"/>
                    <a:pt x="639" y="372"/>
                  </a:cubicBezTo>
                  <a:cubicBezTo>
                    <a:pt x="639" y="371"/>
                    <a:pt x="639" y="370"/>
                    <a:pt x="639" y="368"/>
                  </a:cubicBezTo>
                  <a:cubicBezTo>
                    <a:pt x="639" y="368"/>
                    <a:pt x="639" y="368"/>
                    <a:pt x="639" y="367"/>
                  </a:cubicBezTo>
                  <a:close/>
                  <a:moveTo>
                    <a:pt x="259" y="0"/>
                  </a:moveTo>
                  <a:cubicBezTo>
                    <a:pt x="259" y="0"/>
                    <a:pt x="260" y="0"/>
                    <a:pt x="260" y="0"/>
                  </a:cubicBezTo>
                  <a:cubicBezTo>
                    <a:pt x="259" y="0"/>
                    <a:pt x="259" y="0"/>
                    <a:pt x="258" y="0"/>
                  </a:cubicBezTo>
                  <a:cubicBezTo>
                    <a:pt x="259" y="0"/>
                    <a:pt x="259" y="0"/>
                    <a:pt x="259" y="0"/>
                  </a:cubicBezTo>
                  <a:close/>
                  <a:moveTo>
                    <a:pt x="124" y="134"/>
                  </a:moveTo>
                  <a:cubicBezTo>
                    <a:pt x="125" y="134"/>
                    <a:pt x="125" y="134"/>
                    <a:pt x="125" y="134"/>
                  </a:cubicBezTo>
                  <a:cubicBezTo>
                    <a:pt x="125" y="134"/>
                    <a:pt x="126" y="134"/>
                    <a:pt x="126" y="134"/>
                  </a:cubicBezTo>
                  <a:cubicBezTo>
                    <a:pt x="127" y="135"/>
                    <a:pt x="128" y="135"/>
                    <a:pt x="129" y="135"/>
                  </a:cubicBezTo>
                  <a:cubicBezTo>
                    <a:pt x="129" y="135"/>
                    <a:pt x="130" y="134"/>
                    <a:pt x="131" y="134"/>
                  </a:cubicBezTo>
                  <a:cubicBezTo>
                    <a:pt x="132" y="134"/>
                    <a:pt x="132" y="134"/>
                    <a:pt x="132" y="134"/>
                  </a:cubicBezTo>
                  <a:cubicBezTo>
                    <a:pt x="132" y="134"/>
                    <a:pt x="133" y="134"/>
                    <a:pt x="133" y="134"/>
                  </a:cubicBezTo>
                  <a:cubicBezTo>
                    <a:pt x="135" y="133"/>
                    <a:pt x="139" y="132"/>
                    <a:pt x="139" y="130"/>
                  </a:cubicBezTo>
                  <a:cubicBezTo>
                    <a:pt x="139" y="130"/>
                    <a:pt x="139" y="129"/>
                    <a:pt x="140" y="129"/>
                  </a:cubicBezTo>
                  <a:cubicBezTo>
                    <a:pt x="140" y="129"/>
                    <a:pt x="140" y="129"/>
                    <a:pt x="140" y="129"/>
                  </a:cubicBezTo>
                  <a:cubicBezTo>
                    <a:pt x="142" y="128"/>
                    <a:pt x="143" y="128"/>
                    <a:pt x="144" y="127"/>
                  </a:cubicBezTo>
                  <a:cubicBezTo>
                    <a:pt x="144" y="126"/>
                    <a:pt x="144" y="125"/>
                    <a:pt x="145" y="124"/>
                  </a:cubicBezTo>
                  <a:cubicBezTo>
                    <a:pt x="145" y="124"/>
                    <a:pt x="146" y="123"/>
                    <a:pt x="146" y="122"/>
                  </a:cubicBezTo>
                  <a:cubicBezTo>
                    <a:pt x="146" y="121"/>
                    <a:pt x="145" y="120"/>
                    <a:pt x="145" y="120"/>
                  </a:cubicBezTo>
                  <a:cubicBezTo>
                    <a:pt x="145" y="119"/>
                    <a:pt x="145" y="119"/>
                    <a:pt x="145" y="119"/>
                  </a:cubicBezTo>
                  <a:cubicBezTo>
                    <a:pt x="144" y="119"/>
                    <a:pt x="144" y="119"/>
                    <a:pt x="143" y="119"/>
                  </a:cubicBezTo>
                  <a:cubicBezTo>
                    <a:pt x="142" y="119"/>
                    <a:pt x="141" y="119"/>
                    <a:pt x="141" y="120"/>
                  </a:cubicBezTo>
                  <a:cubicBezTo>
                    <a:pt x="140" y="121"/>
                    <a:pt x="140" y="122"/>
                    <a:pt x="139" y="122"/>
                  </a:cubicBezTo>
                  <a:cubicBezTo>
                    <a:pt x="139" y="122"/>
                    <a:pt x="138" y="122"/>
                    <a:pt x="138" y="122"/>
                  </a:cubicBezTo>
                  <a:cubicBezTo>
                    <a:pt x="138" y="122"/>
                    <a:pt x="138" y="122"/>
                    <a:pt x="137" y="121"/>
                  </a:cubicBezTo>
                  <a:cubicBezTo>
                    <a:pt x="137" y="121"/>
                    <a:pt x="137" y="121"/>
                    <a:pt x="136" y="121"/>
                  </a:cubicBezTo>
                  <a:cubicBezTo>
                    <a:pt x="135" y="121"/>
                    <a:pt x="135" y="121"/>
                    <a:pt x="134" y="122"/>
                  </a:cubicBezTo>
                  <a:cubicBezTo>
                    <a:pt x="134" y="122"/>
                    <a:pt x="134" y="122"/>
                    <a:pt x="134" y="122"/>
                  </a:cubicBezTo>
                  <a:cubicBezTo>
                    <a:pt x="134" y="122"/>
                    <a:pt x="134" y="122"/>
                    <a:pt x="134" y="122"/>
                  </a:cubicBezTo>
                  <a:cubicBezTo>
                    <a:pt x="133" y="123"/>
                    <a:pt x="133" y="123"/>
                    <a:pt x="133" y="124"/>
                  </a:cubicBezTo>
                  <a:cubicBezTo>
                    <a:pt x="133" y="124"/>
                    <a:pt x="132" y="124"/>
                    <a:pt x="132" y="124"/>
                  </a:cubicBezTo>
                  <a:cubicBezTo>
                    <a:pt x="131" y="124"/>
                    <a:pt x="131" y="124"/>
                    <a:pt x="131" y="125"/>
                  </a:cubicBezTo>
                  <a:cubicBezTo>
                    <a:pt x="131" y="125"/>
                    <a:pt x="131" y="125"/>
                    <a:pt x="132" y="126"/>
                  </a:cubicBezTo>
                  <a:cubicBezTo>
                    <a:pt x="132" y="126"/>
                    <a:pt x="132" y="127"/>
                    <a:pt x="132" y="127"/>
                  </a:cubicBezTo>
                  <a:cubicBezTo>
                    <a:pt x="131" y="127"/>
                    <a:pt x="131" y="127"/>
                    <a:pt x="131" y="127"/>
                  </a:cubicBezTo>
                  <a:cubicBezTo>
                    <a:pt x="130" y="128"/>
                    <a:pt x="130" y="128"/>
                    <a:pt x="130" y="129"/>
                  </a:cubicBezTo>
                  <a:cubicBezTo>
                    <a:pt x="130" y="129"/>
                    <a:pt x="130" y="129"/>
                    <a:pt x="130" y="129"/>
                  </a:cubicBezTo>
                  <a:cubicBezTo>
                    <a:pt x="130" y="129"/>
                    <a:pt x="130" y="129"/>
                    <a:pt x="130" y="129"/>
                  </a:cubicBezTo>
                  <a:cubicBezTo>
                    <a:pt x="130" y="129"/>
                    <a:pt x="129" y="129"/>
                    <a:pt x="129" y="129"/>
                  </a:cubicBezTo>
                  <a:cubicBezTo>
                    <a:pt x="128" y="130"/>
                    <a:pt x="128" y="130"/>
                    <a:pt x="128" y="130"/>
                  </a:cubicBezTo>
                  <a:cubicBezTo>
                    <a:pt x="127" y="131"/>
                    <a:pt x="125" y="131"/>
                    <a:pt x="125" y="131"/>
                  </a:cubicBezTo>
                  <a:cubicBezTo>
                    <a:pt x="124" y="132"/>
                    <a:pt x="124" y="133"/>
                    <a:pt x="124" y="133"/>
                  </a:cubicBezTo>
                  <a:cubicBezTo>
                    <a:pt x="124" y="133"/>
                    <a:pt x="124" y="134"/>
                    <a:pt x="124" y="134"/>
                  </a:cubicBezTo>
                  <a:close/>
                  <a:moveTo>
                    <a:pt x="258" y="11"/>
                  </a:moveTo>
                  <a:cubicBezTo>
                    <a:pt x="259" y="11"/>
                    <a:pt x="260" y="12"/>
                    <a:pt x="261" y="12"/>
                  </a:cubicBezTo>
                  <a:cubicBezTo>
                    <a:pt x="262" y="13"/>
                    <a:pt x="263" y="13"/>
                    <a:pt x="264" y="12"/>
                  </a:cubicBezTo>
                  <a:cubicBezTo>
                    <a:pt x="263" y="11"/>
                    <a:pt x="263" y="10"/>
                    <a:pt x="263" y="9"/>
                  </a:cubicBezTo>
                  <a:cubicBezTo>
                    <a:pt x="262" y="9"/>
                    <a:pt x="262" y="10"/>
                    <a:pt x="261" y="10"/>
                  </a:cubicBezTo>
                  <a:cubicBezTo>
                    <a:pt x="261" y="9"/>
                    <a:pt x="260" y="8"/>
                    <a:pt x="260" y="8"/>
                  </a:cubicBezTo>
                  <a:cubicBezTo>
                    <a:pt x="259" y="8"/>
                    <a:pt x="258" y="8"/>
                    <a:pt x="257" y="9"/>
                  </a:cubicBezTo>
                  <a:cubicBezTo>
                    <a:pt x="258" y="8"/>
                    <a:pt x="257" y="7"/>
                    <a:pt x="256" y="7"/>
                  </a:cubicBezTo>
                  <a:cubicBezTo>
                    <a:pt x="255" y="6"/>
                    <a:pt x="254" y="6"/>
                    <a:pt x="254" y="7"/>
                  </a:cubicBezTo>
                  <a:cubicBezTo>
                    <a:pt x="254" y="6"/>
                    <a:pt x="254" y="5"/>
                    <a:pt x="254" y="5"/>
                  </a:cubicBezTo>
                  <a:cubicBezTo>
                    <a:pt x="254" y="4"/>
                    <a:pt x="254" y="3"/>
                    <a:pt x="253" y="4"/>
                  </a:cubicBezTo>
                  <a:cubicBezTo>
                    <a:pt x="253" y="3"/>
                    <a:pt x="255" y="3"/>
                    <a:pt x="255" y="2"/>
                  </a:cubicBezTo>
                  <a:cubicBezTo>
                    <a:pt x="255" y="1"/>
                    <a:pt x="255" y="1"/>
                    <a:pt x="255" y="0"/>
                  </a:cubicBezTo>
                  <a:cubicBezTo>
                    <a:pt x="219" y="7"/>
                    <a:pt x="185" y="19"/>
                    <a:pt x="154" y="36"/>
                  </a:cubicBezTo>
                  <a:cubicBezTo>
                    <a:pt x="155" y="37"/>
                    <a:pt x="155" y="37"/>
                    <a:pt x="156" y="37"/>
                  </a:cubicBezTo>
                  <a:cubicBezTo>
                    <a:pt x="158" y="37"/>
                    <a:pt x="159" y="36"/>
                    <a:pt x="161" y="37"/>
                  </a:cubicBezTo>
                  <a:cubicBezTo>
                    <a:pt x="160" y="37"/>
                    <a:pt x="160" y="39"/>
                    <a:pt x="161" y="39"/>
                  </a:cubicBezTo>
                  <a:cubicBezTo>
                    <a:pt x="162" y="40"/>
                    <a:pt x="164" y="40"/>
                    <a:pt x="165" y="40"/>
                  </a:cubicBezTo>
                  <a:cubicBezTo>
                    <a:pt x="168" y="39"/>
                    <a:pt x="172" y="39"/>
                    <a:pt x="175" y="38"/>
                  </a:cubicBezTo>
                  <a:cubicBezTo>
                    <a:pt x="175" y="39"/>
                    <a:pt x="175" y="40"/>
                    <a:pt x="176" y="41"/>
                  </a:cubicBezTo>
                  <a:cubicBezTo>
                    <a:pt x="176" y="40"/>
                    <a:pt x="178" y="40"/>
                    <a:pt x="178" y="41"/>
                  </a:cubicBezTo>
                  <a:cubicBezTo>
                    <a:pt x="179" y="42"/>
                    <a:pt x="180" y="42"/>
                    <a:pt x="180" y="43"/>
                  </a:cubicBezTo>
                  <a:cubicBezTo>
                    <a:pt x="182" y="45"/>
                    <a:pt x="185" y="44"/>
                    <a:pt x="187" y="44"/>
                  </a:cubicBezTo>
                  <a:cubicBezTo>
                    <a:pt x="188" y="44"/>
                    <a:pt x="189" y="44"/>
                    <a:pt x="189" y="43"/>
                  </a:cubicBezTo>
                  <a:cubicBezTo>
                    <a:pt x="190" y="42"/>
                    <a:pt x="190" y="41"/>
                    <a:pt x="189" y="39"/>
                  </a:cubicBezTo>
                  <a:cubicBezTo>
                    <a:pt x="189" y="38"/>
                    <a:pt x="189" y="36"/>
                    <a:pt x="190" y="36"/>
                  </a:cubicBezTo>
                  <a:cubicBezTo>
                    <a:pt x="191" y="37"/>
                    <a:pt x="193" y="38"/>
                    <a:pt x="194" y="37"/>
                  </a:cubicBezTo>
                  <a:cubicBezTo>
                    <a:pt x="196" y="37"/>
                    <a:pt x="197" y="36"/>
                    <a:pt x="199" y="36"/>
                  </a:cubicBezTo>
                  <a:cubicBezTo>
                    <a:pt x="200" y="37"/>
                    <a:pt x="199" y="39"/>
                    <a:pt x="198" y="39"/>
                  </a:cubicBezTo>
                  <a:cubicBezTo>
                    <a:pt x="197" y="40"/>
                    <a:pt x="195" y="40"/>
                    <a:pt x="194" y="40"/>
                  </a:cubicBezTo>
                  <a:cubicBezTo>
                    <a:pt x="193" y="41"/>
                    <a:pt x="193" y="42"/>
                    <a:pt x="194" y="43"/>
                  </a:cubicBezTo>
                  <a:cubicBezTo>
                    <a:pt x="194" y="43"/>
                    <a:pt x="195" y="43"/>
                    <a:pt x="196" y="43"/>
                  </a:cubicBezTo>
                  <a:cubicBezTo>
                    <a:pt x="198" y="42"/>
                    <a:pt x="199" y="42"/>
                    <a:pt x="201" y="41"/>
                  </a:cubicBezTo>
                  <a:cubicBezTo>
                    <a:pt x="202" y="39"/>
                    <a:pt x="202" y="37"/>
                    <a:pt x="201" y="36"/>
                  </a:cubicBezTo>
                  <a:cubicBezTo>
                    <a:pt x="202" y="36"/>
                    <a:pt x="204" y="35"/>
                    <a:pt x="205" y="35"/>
                  </a:cubicBezTo>
                  <a:cubicBezTo>
                    <a:pt x="205" y="35"/>
                    <a:pt x="205" y="34"/>
                    <a:pt x="205" y="33"/>
                  </a:cubicBezTo>
                  <a:cubicBezTo>
                    <a:pt x="206" y="34"/>
                    <a:pt x="207" y="34"/>
                    <a:pt x="207" y="34"/>
                  </a:cubicBezTo>
                  <a:cubicBezTo>
                    <a:pt x="207" y="33"/>
                    <a:pt x="208" y="32"/>
                    <a:pt x="209" y="32"/>
                  </a:cubicBezTo>
                  <a:cubicBezTo>
                    <a:pt x="209" y="33"/>
                    <a:pt x="210" y="35"/>
                    <a:pt x="212" y="36"/>
                  </a:cubicBezTo>
                  <a:cubicBezTo>
                    <a:pt x="214" y="36"/>
                    <a:pt x="215" y="34"/>
                    <a:pt x="215" y="33"/>
                  </a:cubicBezTo>
                  <a:cubicBezTo>
                    <a:pt x="216" y="33"/>
                    <a:pt x="217" y="33"/>
                    <a:pt x="218" y="33"/>
                  </a:cubicBezTo>
                  <a:cubicBezTo>
                    <a:pt x="218" y="32"/>
                    <a:pt x="219" y="31"/>
                    <a:pt x="220" y="31"/>
                  </a:cubicBezTo>
                  <a:cubicBezTo>
                    <a:pt x="220" y="31"/>
                    <a:pt x="220" y="32"/>
                    <a:pt x="221" y="33"/>
                  </a:cubicBezTo>
                  <a:cubicBezTo>
                    <a:pt x="221" y="33"/>
                    <a:pt x="222" y="33"/>
                    <a:pt x="222" y="33"/>
                  </a:cubicBezTo>
                  <a:cubicBezTo>
                    <a:pt x="222" y="32"/>
                    <a:pt x="223" y="31"/>
                    <a:pt x="223" y="30"/>
                  </a:cubicBezTo>
                  <a:cubicBezTo>
                    <a:pt x="224" y="31"/>
                    <a:pt x="225" y="30"/>
                    <a:pt x="226" y="29"/>
                  </a:cubicBezTo>
                  <a:cubicBezTo>
                    <a:pt x="227" y="28"/>
                    <a:pt x="228" y="27"/>
                    <a:pt x="229" y="27"/>
                  </a:cubicBezTo>
                  <a:cubicBezTo>
                    <a:pt x="230" y="27"/>
                    <a:pt x="231" y="28"/>
                    <a:pt x="231" y="28"/>
                  </a:cubicBezTo>
                  <a:cubicBezTo>
                    <a:pt x="232" y="29"/>
                    <a:pt x="233" y="29"/>
                    <a:pt x="234" y="29"/>
                  </a:cubicBezTo>
                  <a:cubicBezTo>
                    <a:pt x="234" y="28"/>
                    <a:pt x="234" y="27"/>
                    <a:pt x="234" y="26"/>
                  </a:cubicBezTo>
                  <a:cubicBezTo>
                    <a:pt x="234" y="26"/>
                    <a:pt x="235" y="25"/>
                    <a:pt x="235" y="25"/>
                  </a:cubicBezTo>
                  <a:cubicBezTo>
                    <a:pt x="240" y="23"/>
                    <a:pt x="245" y="21"/>
                    <a:pt x="250" y="21"/>
                  </a:cubicBezTo>
                  <a:cubicBezTo>
                    <a:pt x="251" y="21"/>
                    <a:pt x="253" y="22"/>
                    <a:pt x="255" y="21"/>
                  </a:cubicBezTo>
                  <a:cubicBezTo>
                    <a:pt x="256" y="21"/>
                    <a:pt x="258" y="19"/>
                    <a:pt x="257" y="18"/>
                  </a:cubicBezTo>
                  <a:cubicBezTo>
                    <a:pt x="255" y="19"/>
                    <a:pt x="254" y="19"/>
                    <a:pt x="252" y="19"/>
                  </a:cubicBezTo>
                  <a:cubicBezTo>
                    <a:pt x="253" y="18"/>
                    <a:pt x="253" y="18"/>
                    <a:pt x="254" y="17"/>
                  </a:cubicBezTo>
                  <a:cubicBezTo>
                    <a:pt x="253" y="17"/>
                    <a:pt x="252" y="17"/>
                    <a:pt x="251" y="16"/>
                  </a:cubicBezTo>
                  <a:cubicBezTo>
                    <a:pt x="251" y="15"/>
                    <a:pt x="253" y="13"/>
                    <a:pt x="254" y="14"/>
                  </a:cubicBezTo>
                  <a:cubicBezTo>
                    <a:pt x="254" y="14"/>
                    <a:pt x="254" y="13"/>
                    <a:pt x="254" y="12"/>
                  </a:cubicBezTo>
                  <a:cubicBezTo>
                    <a:pt x="255" y="12"/>
                    <a:pt x="256" y="13"/>
                    <a:pt x="258" y="13"/>
                  </a:cubicBezTo>
                  <a:cubicBezTo>
                    <a:pt x="257" y="13"/>
                    <a:pt x="257" y="11"/>
                    <a:pt x="258" y="11"/>
                  </a:cubicBezTo>
                  <a:close/>
                  <a:moveTo>
                    <a:pt x="161" y="111"/>
                  </a:moveTo>
                  <a:cubicBezTo>
                    <a:pt x="162" y="111"/>
                    <a:pt x="163" y="111"/>
                    <a:pt x="165" y="110"/>
                  </a:cubicBezTo>
                  <a:cubicBezTo>
                    <a:pt x="165" y="110"/>
                    <a:pt x="166" y="110"/>
                    <a:pt x="166" y="109"/>
                  </a:cubicBezTo>
                  <a:cubicBezTo>
                    <a:pt x="166" y="109"/>
                    <a:pt x="166" y="109"/>
                    <a:pt x="166" y="108"/>
                  </a:cubicBezTo>
                  <a:cubicBezTo>
                    <a:pt x="165" y="107"/>
                    <a:pt x="163" y="107"/>
                    <a:pt x="163" y="109"/>
                  </a:cubicBezTo>
                  <a:cubicBezTo>
                    <a:pt x="162" y="109"/>
                    <a:pt x="162" y="109"/>
                    <a:pt x="162" y="109"/>
                  </a:cubicBezTo>
                  <a:cubicBezTo>
                    <a:pt x="162" y="110"/>
                    <a:pt x="161" y="109"/>
                    <a:pt x="160" y="109"/>
                  </a:cubicBezTo>
                  <a:cubicBezTo>
                    <a:pt x="159" y="109"/>
                    <a:pt x="159" y="111"/>
                    <a:pt x="159" y="111"/>
                  </a:cubicBezTo>
                  <a:cubicBezTo>
                    <a:pt x="158" y="111"/>
                    <a:pt x="158" y="111"/>
                    <a:pt x="158" y="111"/>
                  </a:cubicBezTo>
                  <a:cubicBezTo>
                    <a:pt x="157" y="111"/>
                    <a:pt x="157" y="112"/>
                    <a:pt x="157" y="113"/>
                  </a:cubicBezTo>
                  <a:cubicBezTo>
                    <a:pt x="156" y="113"/>
                    <a:pt x="155" y="113"/>
                    <a:pt x="154" y="114"/>
                  </a:cubicBezTo>
                  <a:cubicBezTo>
                    <a:pt x="154" y="115"/>
                    <a:pt x="154" y="115"/>
                    <a:pt x="154" y="116"/>
                  </a:cubicBezTo>
                  <a:cubicBezTo>
                    <a:pt x="153" y="116"/>
                    <a:pt x="153" y="116"/>
                    <a:pt x="152" y="116"/>
                  </a:cubicBezTo>
                  <a:cubicBezTo>
                    <a:pt x="152" y="117"/>
                    <a:pt x="152" y="117"/>
                    <a:pt x="153" y="118"/>
                  </a:cubicBezTo>
                  <a:cubicBezTo>
                    <a:pt x="152" y="118"/>
                    <a:pt x="152" y="118"/>
                    <a:pt x="152" y="119"/>
                  </a:cubicBezTo>
                  <a:cubicBezTo>
                    <a:pt x="152" y="120"/>
                    <a:pt x="151" y="122"/>
                    <a:pt x="149" y="123"/>
                  </a:cubicBezTo>
                  <a:cubicBezTo>
                    <a:pt x="149" y="123"/>
                    <a:pt x="148" y="123"/>
                    <a:pt x="148" y="124"/>
                  </a:cubicBezTo>
                  <a:cubicBezTo>
                    <a:pt x="148" y="124"/>
                    <a:pt x="148" y="124"/>
                    <a:pt x="148" y="125"/>
                  </a:cubicBezTo>
                  <a:cubicBezTo>
                    <a:pt x="149" y="125"/>
                    <a:pt x="150" y="126"/>
                    <a:pt x="150" y="126"/>
                  </a:cubicBezTo>
                  <a:cubicBezTo>
                    <a:pt x="151" y="126"/>
                    <a:pt x="151" y="126"/>
                    <a:pt x="152" y="126"/>
                  </a:cubicBezTo>
                  <a:cubicBezTo>
                    <a:pt x="152" y="126"/>
                    <a:pt x="152" y="126"/>
                    <a:pt x="152" y="127"/>
                  </a:cubicBezTo>
                  <a:cubicBezTo>
                    <a:pt x="152" y="127"/>
                    <a:pt x="152" y="128"/>
                    <a:pt x="151" y="128"/>
                  </a:cubicBezTo>
                  <a:cubicBezTo>
                    <a:pt x="151" y="128"/>
                    <a:pt x="151" y="128"/>
                    <a:pt x="151" y="129"/>
                  </a:cubicBezTo>
                  <a:cubicBezTo>
                    <a:pt x="150" y="129"/>
                    <a:pt x="150" y="129"/>
                    <a:pt x="150" y="130"/>
                  </a:cubicBezTo>
                  <a:cubicBezTo>
                    <a:pt x="150" y="131"/>
                    <a:pt x="149" y="132"/>
                    <a:pt x="148" y="133"/>
                  </a:cubicBezTo>
                  <a:cubicBezTo>
                    <a:pt x="148" y="133"/>
                    <a:pt x="148" y="133"/>
                    <a:pt x="147" y="133"/>
                  </a:cubicBezTo>
                  <a:cubicBezTo>
                    <a:pt x="146" y="134"/>
                    <a:pt x="145" y="132"/>
                    <a:pt x="143" y="133"/>
                  </a:cubicBezTo>
                  <a:cubicBezTo>
                    <a:pt x="143" y="133"/>
                    <a:pt x="143" y="133"/>
                    <a:pt x="142" y="134"/>
                  </a:cubicBezTo>
                  <a:cubicBezTo>
                    <a:pt x="142" y="135"/>
                    <a:pt x="142" y="136"/>
                    <a:pt x="141" y="137"/>
                  </a:cubicBezTo>
                  <a:cubicBezTo>
                    <a:pt x="141" y="137"/>
                    <a:pt x="141" y="138"/>
                    <a:pt x="141" y="138"/>
                  </a:cubicBezTo>
                  <a:cubicBezTo>
                    <a:pt x="140" y="138"/>
                    <a:pt x="140" y="138"/>
                    <a:pt x="139" y="138"/>
                  </a:cubicBezTo>
                  <a:cubicBezTo>
                    <a:pt x="139" y="138"/>
                    <a:pt x="138" y="138"/>
                    <a:pt x="137" y="138"/>
                  </a:cubicBezTo>
                  <a:cubicBezTo>
                    <a:pt x="137" y="138"/>
                    <a:pt x="137" y="138"/>
                    <a:pt x="136" y="138"/>
                  </a:cubicBezTo>
                  <a:cubicBezTo>
                    <a:pt x="136" y="139"/>
                    <a:pt x="136" y="139"/>
                    <a:pt x="136" y="139"/>
                  </a:cubicBezTo>
                  <a:cubicBezTo>
                    <a:pt x="137" y="140"/>
                    <a:pt x="138" y="140"/>
                    <a:pt x="139" y="141"/>
                  </a:cubicBezTo>
                  <a:cubicBezTo>
                    <a:pt x="138" y="141"/>
                    <a:pt x="139" y="142"/>
                    <a:pt x="140" y="142"/>
                  </a:cubicBezTo>
                  <a:cubicBezTo>
                    <a:pt x="141" y="142"/>
                    <a:pt x="142" y="143"/>
                    <a:pt x="142" y="143"/>
                  </a:cubicBezTo>
                  <a:cubicBezTo>
                    <a:pt x="142" y="144"/>
                    <a:pt x="141" y="145"/>
                    <a:pt x="140" y="145"/>
                  </a:cubicBezTo>
                  <a:cubicBezTo>
                    <a:pt x="139" y="144"/>
                    <a:pt x="137" y="144"/>
                    <a:pt x="136" y="143"/>
                  </a:cubicBezTo>
                  <a:cubicBezTo>
                    <a:pt x="134" y="143"/>
                    <a:pt x="133" y="143"/>
                    <a:pt x="132" y="144"/>
                  </a:cubicBezTo>
                  <a:cubicBezTo>
                    <a:pt x="131" y="144"/>
                    <a:pt x="131" y="145"/>
                    <a:pt x="131" y="146"/>
                  </a:cubicBezTo>
                  <a:cubicBezTo>
                    <a:pt x="130" y="146"/>
                    <a:pt x="131" y="148"/>
                    <a:pt x="132" y="148"/>
                  </a:cubicBezTo>
                  <a:cubicBezTo>
                    <a:pt x="132" y="148"/>
                    <a:pt x="133" y="147"/>
                    <a:pt x="133" y="147"/>
                  </a:cubicBezTo>
                  <a:cubicBezTo>
                    <a:pt x="134" y="147"/>
                    <a:pt x="135" y="148"/>
                    <a:pt x="136" y="148"/>
                  </a:cubicBezTo>
                  <a:cubicBezTo>
                    <a:pt x="137" y="148"/>
                    <a:pt x="138" y="148"/>
                    <a:pt x="139" y="148"/>
                  </a:cubicBezTo>
                  <a:cubicBezTo>
                    <a:pt x="140" y="148"/>
                    <a:pt x="141" y="148"/>
                    <a:pt x="143" y="149"/>
                  </a:cubicBezTo>
                  <a:cubicBezTo>
                    <a:pt x="144" y="150"/>
                    <a:pt x="145" y="150"/>
                    <a:pt x="146" y="151"/>
                  </a:cubicBezTo>
                  <a:cubicBezTo>
                    <a:pt x="147" y="151"/>
                    <a:pt x="149" y="151"/>
                    <a:pt x="150" y="151"/>
                  </a:cubicBezTo>
                  <a:cubicBezTo>
                    <a:pt x="150" y="151"/>
                    <a:pt x="150" y="150"/>
                    <a:pt x="150" y="150"/>
                  </a:cubicBezTo>
                  <a:cubicBezTo>
                    <a:pt x="151" y="149"/>
                    <a:pt x="150" y="149"/>
                    <a:pt x="149" y="148"/>
                  </a:cubicBezTo>
                  <a:cubicBezTo>
                    <a:pt x="151" y="147"/>
                    <a:pt x="152" y="147"/>
                    <a:pt x="154" y="146"/>
                  </a:cubicBezTo>
                  <a:cubicBezTo>
                    <a:pt x="155" y="146"/>
                    <a:pt x="156" y="146"/>
                    <a:pt x="156" y="145"/>
                  </a:cubicBezTo>
                  <a:cubicBezTo>
                    <a:pt x="157" y="144"/>
                    <a:pt x="156" y="142"/>
                    <a:pt x="155" y="142"/>
                  </a:cubicBezTo>
                  <a:cubicBezTo>
                    <a:pt x="155" y="142"/>
                    <a:pt x="154" y="143"/>
                    <a:pt x="154" y="142"/>
                  </a:cubicBezTo>
                  <a:cubicBezTo>
                    <a:pt x="153" y="142"/>
                    <a:pt x="153" y="141"/>
                    <a:pt x="153" y="141"/>
                  </a:cubicBezTo>
                  <a:cubicBezTo>
                    <a:pt x="153" y="140"/>
                    <a:pt x="154" y="140"/>
                    <a:pt x="154" y="139"/>
                  </a:cubicBezTo>
                  <a:cubicBezTo>
                    <a:pt x="154" y="139"/>
                    <a:pt x="153" y="139"/>
                    <a:pt x="153" y="138"/>
                  </a:cubicBezTo>
                  <a:cubicBezTo>
                    <a:pt x="153" y="138"/>
                    <a:pt x="154" y="137"/>
                    <a:pt x="154" y="137"/>
                  </a:cubicBezTo>
                  <a:cubicBezTo>
                    <a:pt x="155" y="136"/>
                    <a:pt x="155" y="134"/>
                    <a:pt x="155" y="132"/>
                  </a:cubicBezTo>
                  <a:cubicBezTo>
                    <a:pt x="155" y="131"/>
                    <a:pt x="155" y="131"/>
                    <a:pt x="156" y="130"/>
                  </a:cubicBezTo>
                  <a:cubicBezTo>
                    <a:pt x="156" y="130"/>
                    <a:pt x="157" y="129"/>
                    <a:pt x="157" y="129"/>
                  </a:cubicBezTo>
                  <a:cubicBezTo>
                    <a:pt x="157" y="128"/>
                    <a:pt x="156" y="128"/>
                    <a:pt x="156" y="128"/>
                  </a:cubicBezTo>
                  <a:cubicBezTo>
                    <a:pt x="156" y="126"/>
                    <a:pt x="157" y="125"/>
                    <a:pt x="157" y="123"/>
                  </a:cubicBezTo>
                  <a:cubicBezTo>
                    <a:pt x="157" y="123"/>
                    <a:pt x="156" y="122"/>
                    <a:pt x="156" y="122"/>
                  </a:cubicBezTo>
                  <a:cubicBezTo>
                    <a:pt x="157" y="121"/>
                    <a:pt x="157" y="121"/>
                    <a:pt x="157" y="121"/>
                  </a:cubicBezTo>
                  <a:cubicBezTo>
                    <a:pt x="157" y="120"/>
                    <a:pt x="157" y="120"/>
                    <a:pt x="157" y="120"/>
                  </a:cubicBezTo>
                  <a:cubicBezTo>
                    <a:pt x="157" y="119"/>
                    <a:pt x="158" y="118"/>
                    <a:pt x="159" y="118"/>
                  </a:cubicBezTo>
                  <a:cubicBezTo>
                    <a:pt x="160" y="118"/>
                    <a:pt x="161" y="117"/>
                    <a:pt x="163" y="117"/>
                  </a:cubicBezTo>
                  <a:cubicBezTo>
                    <a:pt x="163" y="117"/>
                    <a:pt x="164" y="116"/>
                    <a:pt x="164" y="116"/>
                  </a:cubicBezTo>
                  <a:cubicBezTo>
                    <a:pt x="165" y="116"/>
                    <a:pt x="165" y="115"/>
                    <a:pt x="165" y="114"/>
                  </a:cubicBezTo>
                  <a:cubicBezTo>
                    <a:pt x="164" y="114"/>
                    <a:pt x="164" y="113"/>
                    <a:pt x="163" y="114"/>
                  </a:cubicBezTo>
                  <a:cubicBezTo>
                    <a:pt x="162" y="114"/>
                    <a:pt x="161" y="114"/>
                    <a:pt x="161" y="114"/>
                  </a:cubicBezTo>
                  <a:cubicBezTo>
                    <a:pt x="160" y="114"/>
                    <a:pt x="159" y="113"/>
                    <a:pt x="159" y="112"/>
                  </a:cubicBezTo>
                  <a:cubicBezTo>
                    <a:pt x="159" y="112"/>
                    <a:pt x="160" y="111"/>
                    <a:pt x="161" y="111"/>
                  </a:cubicBezTo>
                  <a:close/>
                  <a:moveTo>
                    <a:pt x="174" y="72"/>
                  </a:moveTo>
                  <a:cubicBezTo>
                    <a:pt x="174" y="71"/>
                    <a:pt x="174" y="71"/>
                    <a:pt x="174" y="71"/>
                  </a:cubicBezTo>
                  <a:cubicBezTo>
                    <a:pt x="175" y="70"/>
                    <a:pt x="176" y="70"/>
                    <a:pt x="176" y="70"/>
                  </a:cubicBezTo>
                  <a:cubicBezTo>
                    <a:pt x="177" y="69"/>
                    <a:pt x="177" y="69"/>
                    <a:pt x="177" y="68"/>
                  </a:cubicBezTo>
                  <a:cubicBezTo>
                    <a:pt x="178" y="68"/>
                    <a:pt x="177" y="67"/>
                    <a:pt x="178" y="67"/>
                  </a:cubicBezTo>
                  <a:cubicBezTo>
                    <a:pt x="178" y="67"/>
                    <a:pt x="178" y="66"/>
                    <a:pt x="178" y="66"/>
                  </a:cubicBezTo>
                  <a:cubicBezTo>
                    <a:pt x="178" y="65"/>
                    <a:pt x="179" y="65"/>
                    <a:pt x="179" y="64"/>
                  </a:cubicBezTo>
                  <a:cubicBezTo>
                    <a:pt x="179" y="63"/>
                    <a:pt x="178" y="63"/>
                    <a:pt x="177" y="62"/>
                  </a:cubicBezTo>
                  <a:cubicBezTo>
                    <a:pt x="177" y="62"/>
                    <a:pt x="176" y="62"/>
                    <a:pt x="175" y="62"/>
                  </a:cubicBezTo>
                  <a:cubicBezTo>
                    <a:pt x="175" y="62"/>
                    <a:pt x="174" y="62"/>
                    <a:pt x="174" y="62"/>
                  </a:cubicBezTo>
                  <a:cubicBezTo>
                    <a:pt x="174" y="62"/>
                    <a:pt x="174" y="61"/>
                    <a:pt x="174" y="61"/>
                  </a:cubicBezTo>
                  <a:cubicBezTo>
                    <a:pt x="174" y="61"/>
                    <a:pt x="173" y="61"/>
                    <a:pt x="173" y="60"/>
                  </a:cubicBezTo>
                  <a:cubicBezTo>
                    <a:pt x="172" y="60"/>
                    <a:pt x="172" y="61"/>
                    <a:pt x="171" y="61"/>
                  </a:cubicBezTo>
                  <a:cubicBezTo>
                    <a:pt x="171" y="61"/>
                    <a:pt x="170" y="60"/>
                    <a:pt x="170" y="60"/>
                  </a:cubicBezTo>
                  <a:cubicBezTo>
                    <a:pt x="170" y="59"/>
                    <a:pt x="170" y="59"/>
                    <a:pt x="171" y="59"/>
                  </a:cubicBezTo>
                  <a:cubicBezTo>
                    <a:pt x="171" y="58"/>
                    <a:pt x="171" y="58"/>
                    <a:pt x="171" y="57"/>
                  </a:cubicBezTo>
                  <a:cubicBezTo>
                    <a:pt x="171" y="57"/>
                    <a:pt x="170" y="56"/>
                    <a:pt x="169" y="57"/>
                  </a:cubicBezTo>
                  <a:cubicBezTo>
                    <a:pt x="169" y="57"/>
                    <a:pt x="168" y="58"/>
                    <a:pt x="168" y="58"/>
                  </a:cubicBezTo>
                  <a:cubicBezTo>
                    <a:pt x="168" y="59"/>
                    <a:pt x="169" y="60"/>
                    <a:pt x="168" y="60"/>
                  </a:cubicBezTo>
                  <a:cubicBezTo>
                    <a:pt x="168" y="61"/>
                    <a:pt x="167" y="61"/>
                    <a:pt x="167" y="61"/>
                  </a:cubicBezTo>
                  <a:cubicBezTo>
                    <a:pt x="166" y="60"/>
                    <a:pt x="166" y="60"/>
                    <a:pt x="166" y="60"/>
                  </a:cubicBezTo>
                  <a:cubicBezTo>
                    <a:pt x="166" y="60"/>
                    <a:pt x="166" y="60"/>
                    <a:pt x="165" y="60"/>
                  </a:cubicBezTo>
                  <a:cubicBezTo>
                    <a:pt x="165" y="60"/>
                    <a:pt x="165" y="60"/>
                    <a:pt x="165" y="61"/>
                  </a:cubicBezTo>
                  <a:cubicBezTo>
                    <a:pt x="165" y="61"/>
                    <a:pt x="164" y="61"/>
                    <a:pt x="163" y="62"/>
                  </a:cubicBezTo>
                  <a:cubicBezTo>
                    <a:pt x="163" y="62"/>
                    <a:pt x="163" y="63"/>
                    <a:pt x="162" y="63"/>
                  </a:cubicBezTo>
                  <a:cubicBezTo>
                    <a:pt x="162" y="63"/>
                    <a:pt x="161" y="63"/>
                    <a:pt x="161" y="63"/>
                  </a:cubicBezTo>
                  <a:cubicBezTo>
                    <a:pt x="161" y="63"/>
                    <a:pt x="160" y="63"/>
                    <a:pt x="160" y="64"/>
                  </a:cubicBezTo>
                  <a:cubicBezTo>
                    <a:pt x="160" y="64"/>
                    <a:pt x="160" y="64"/>
                    <a:pt x="161" y="64"/>
                  </a:cubicBezTo>
                  <a:cubicBezTo>
                    <a:pt x="161" y="65"/>
                    <a:pt x="161" y="65"/>
                    <a:pt x="161" y="65"/>
                  </a:cubicBezTo>
                  <a:cubicBezTo>
                    <a:pt x="162" y="66"/>
                    <a:pt x="161" y="66"/>
                    <a:pt x="161" y="67"/>
                  </a:cubicBezTo>
                  <a:cubicBezTo>
                    <a:pt x="161" y="68"/>
                    <a:pt x="161" y="69"/>
                    <a:pt x="161" y="70"/>
                  </a:cubicBezTo>
                  <a:cubicBezTo>
                    <a:pt x="161" y="70"/>
                    <a:pt x="162" y="70"/>
                    <a:pt x="162" y="70"/>
                  </a:cubicBezTo>
                  <a:cubicBezTo>
                    <a:pt x="162" y="71"/>
                    <a:pt x="163" y="71"/>
                    <a:pt x="163" y="70"/>
                  </a:cubicBezTo>
                  <a:cubicBezTo>
                    <a:pt x="163" y="70"/>
                    <a:pt x="164" y="71"/>
                    <a:pt x="164" y="71"/>
                  </a:cubicBezTo>
                  <a:cubicBezTo>
                    <a:pt x="164" y="71"/>
                    <a:pt x="164" y="71"/>
                    <a:pt x="164" y="71"/>
                  </a:cubicBezTo>
                  <a:cubicBezTo>
                    <a:pt x="165" y="71"/>
                    <a:pt x="165" y="71"/>
                    <a:pt x="165" y="71"/>
                  </a:cubicBezTo>
                  <a:cubicBezTo>
                    <a:pt x="168" y="71"/>
                    <a:pt x="170" y="72"/>
                    <a:pt x="172" y="72"/>
                  </a:cubicBezTo>
                  <a:cubicBezTo>
                    <a:pt x="172" y="72"/>
                    <a:pt x="173" y="72"/>
                    <a:pt x="174" y="72"/>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4" name="Freeform 6"/>
            <p:cNvSpPr>
              <a:spLocks/>
            </p:cNvSpPr>
            <p:nvPr/>
          </p:nvSpPr>
          <p:spPr bwMode="auto">
            <a:xfrm>
              <a:off x="6202363" y="2022475"/>
              <a:ext cx="206375" cy="741363"/>
            </a:xfrm>
            <a:custGeom>
              <a:avLst/>
              <a:gdLst/>
              <a:ahLst/>
              <a:cxnLst>
                <a:cxn ang="0">
                  <a:pos x="183" y="658"/>
                </a:cxn>
                <a:cxn ang="0">
                  <a:pos x="0" y="329"/>
                </a:cxn>
                <a:cxn ang="0">
                  <a:pos x="183" y="0"/>
                </a:cxn>
              </a:cxnLst>
              <a:rect l="0" t="0" r="r" b="b"/>
              <a:pathLst>
                <a:path w="183" h="658">
                  <a:moveTo>
                    <a:pt x="183" y="658"/>
                  </a:moveTo>
                  <a:cubicBezTo>
                    <a:pt x="72" y="625"/>
                    <a:pt x="0" y="482"/>
                    <a:pt x="0" y="329"/>
                  </a:cubicBezTo>
                  <a:cubicBezTo>
                    <a:pt x="0" y="176"/>
                    <a:pt x="72" y="34"/>
                    <a:pt x="183" y="0"/>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 name="Freeform 7"/>
            <p:cNvSpPr>
              <a:spLocks/>
            </p:cNvSpPr>
            <p:nvPr/>
          </p:nvSpPr>
          <p:spPr bwMode="auto">
            <a:xfrm>
              <a:off x="6408738" y="2022475"/>
              <a:ext cx="206375" cy="741363"/>
            </a:xfrm>
            <a:custGeom>
              <a:avLst/>
              <a:gdLst/>
              <a:ahLst/>
              <a:cxnLst>
                <a:cxn ang="0">
                  <a:pos x="0" y="658"/>
                </a:cxn>
                <a:cxn ang="0">
                  <a:pos x="183" y="329"/>
                </a:cxn>
                <a:cxn ang="0">
                  <a:pos x="0" y="0"/>
                </a:cxn>
              </a:cxnLst>
              <a:rect l="0" t="0" r="r" b="b"/>
              <a:pathLst>
                <a:path w="183" h="658">
                  <a:moveTo>
                    <a:pt x="0" y="658"/>
                  </a:moveTo>
                  <a:cubicBezTo>
                    <a:pt x="112" y="625"/>
                    <a:pt x="183" y="482"/>
                    <a:pt x="183" y="329"/>
                  </a:cubicBezTo>
                  <a:cubicBezTo>
                    <a:pt x="183" y="176"/>
                    <a:pt x="112" y="34"/>
                    <a:pt x="0" y="0"/>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 name="Line 8"/>
            <p:cNvSpPr>
              <a:spLocks noChangeShapeType="1"/>
            </p:cNvSpPr>
            <p:nvPr/>
          </p:nvSpPr>
          <p:spPr bwMode="auto">
            <a:xfrm>
              <a:off x="6408738" y="2022475"/>
              <a:ext cx="1588" cy="741363"/>
            </a:xfrm>
            <a:prstGeom prst="lin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 name="Line 9"/>
            <p:cNvSpPr>
              <a:spLocks noChangeShapeType="1"/>
            </p:cNvSpPr>
            <p:nvPr/>
          </p:nvSpPr>
          <p:spPr bwMode="auto">
            <a:xfrm>
              <a:off x="6038851" y="2393950"/>
              <a:ext cx="739775" cy="1588"/>
            </a:xfrm>
            <a:prstGeom prst="lin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8" name="Freeform 10"/>
            <p:cNvSpPr>
              <a:spLocks/>
            </p:cNvSpPr>
            <p:nvPr/>
          </p:nvSpPr>
          <p:spPr bwMode="auto">
            <a:xfrm>
              <a:off x="6164263" y="2116138"/>
              <a:ext cx="490538" cy="120650"/>
            </a:xfrm>
            <a:custGeom>
              <a:avLst/>
              <a:gdLst/>
              <a:ahLst/>
              <a:cxnLst>
                <a:cxn ang="0">
                  <a:pos x="435" y="0"/>
                </a:cxn>
                <a:cxn ang="0">
                  <a:pos x="217" y="108"/>
                </a:cxn>
                <a:cxn ang="0">
                  <a:pos x="0" y="0"/>
                </a:cxn>
              </a:cxnLst>
              <a:rect l="0" t="0" r="r" b="b"/>
              <a:pathLst>
                <a:path w="435" h="108">
                  <a:moveTo>
                    <a:pt x="435" y="0"/>
                  </a:moveTo>
                  <a:cubicBezTo>
                    <a:pt x="385" y="66"/>
                    <a:pt x="306" y="108"/>
                    <a:pt x="217" y="108"/>
                  </a:cubicBezTo>
                  <a:cubicBezTo>
                    <a:pt x="129" y="108"/>
                    <a:pt x="50" y="66"/>
                    <a:pt x="0" y="0"/>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 name="Freeform 11"/>
            <p:cNvSpPr>
              <a:spLocks/>
            </p:cNvSpPr>
            <p:nvPr/>
          </p:nvSpPr>
          <p:spPr bwMode="auto">
            <a:xfrm>
              <a:off x="6164263" y="2551113"/>
              <a:ext cx="490538" cy="120650"/>
            </a:xfrm>
            <a:custGeom>
              <a:avLst/>
              <a:gdLst/>
              <a:ahLst/>
              <a:cxnLst>
                <a:cxn ang="0">
                  <a:pos x="435" y="107"/>
                </a:cxn>
                <a:cxn ang="0">
                  <a:pos x="217" y="0"/>
                </a:cxn>
                <a:cxn ang="0">
                  <a:pos x="0" y="107"/>
                </a:cxn>
              </a:cxnLst>
              <a:rect l="0" t="0" r="r" b="b"/>
              <a:pathLst>
                <a:path w="435" h="107">
                  <a:moveTo>
                    <a:pt x="435" y="107"/>
                  </a:moveTo>
                  <a:cubicBezTo>
                    <a:pt x="385" y="42"/>
                    <a:pt x="306" y="0"/>
                    <a:pt x="217" y="0"/>
                  </a:cubicBezTo>
                  <a:cubicBezTo>
                    <a:pt x="129" y="0"/>
                    <a:pt x="50" y="42"/>
                    <a:pt x="0" y="107"/>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0" name="Oval 12"/>
            <p:cNvSpPr>
              <a:spLocks noChangeArrowheads="1"/>
            </p:cNvSpPr>
            <p:nvPr/>
          </p:nvSpPr>
          <p:spPr bwMode="auto">
            <a:xfrm>
              <a:off x="6038851" y="2022475"/>
              <a:ext cx="739775" cy="741363"/>
            </a:xfrm>
            <a:prstGeom prst="ellips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1" name="Прямоугольник 10"/>
          <p:cNvSpPr/>
          <p:nvPr/>
        </p:nvSpPr>
        <p:spPr>
          <a:xfrm>
            <a:off x="1257891" y="264379"/>
            <a:ext cx="825867" cy="369332"/>
          </a:xfrm>
          <a:prstGeom prst="rect">
            <a:avLst/>
          </a:prstGeom>
        </p:spPr>
        <p:txBody>
          <a:bodyPr wrap="none">
            <a:spAutoFit/>
          </a:bodyPr>
          <a:lstStyle/>
          <a:p>
            <a:pPr lvl="0" fontAlgn="base">
              <a:spcBef>
                <a:spcPct val="0"/>
              </a:spcBef>
              <a:spcAft>
                <a:spcPct val="0"/>
              </a:spcAft>
            </a:pPr>
            <a:r>
              <a:rPr lang="en-US" dirty="0" smtClean="0">
                <a:solidFill>
                  <a:srgbClr val="92D050"/>
                </a:solidFill>
                <a:latin typeface="Nexa Light" charset="0"/>
                <a:cs typeface="Arial" pitchFamily="34" charset="0"/>
              </a:rPr>
              <a:t>TEAM</a:t>
            </a:r>
            <a:endParaRPr lang="ru-RU" dirty="0">
              <a:solidFill>
                <a:srgbClr val="92D050"/>
              </a:solidFill>
              <a:latin typeface="Arial" pitchFamily="34" charset="0"/>
              <a:cs typeface="Arial" pitchFamily="34" charset="0"/>
            </a:endParaRPr>
          </a:p>
        </p:txBody>
      </p:sp>
      <p:grpSp>
        <p:nvGrpSpPr>
          <p:cNvPr id="12" name="Cup"/>
          <p:cNvGrpSpPr/>
          <p:nvPr/>
        </p:nvGrpSpPr>
        <p:grpSpPr>
          <a:xfrm>
            <a:off x="2290132" y="195209"/>
            <a:ext cx="349251" cy="352424"/>
            <a:chOff x="4649799" y="2144714"/>
            <a:chExt cx="349251" cy="352424"/>
          </a:xfrm>
        </p:grpSpPr>
        <p:sp>
          <p:nvSpPr>
            <p:cNvPr id="13" name="Freeform 203"/>
            <p:cNvSpPr>
              <a:spLocks/>
            </p:cNvSpPr>
            <p:nvPr/>
          </p:nvSpPr>
          <p:spPr bwMode="auto">
            <a:xfrm>
              <a:off x="4824425" y="2149477"/>
              <a:ext cx="117475" cy="252413"/>
            </a:xfrm>
            <a:custGeom>
              <a:avLst/>
              <a:gdLst/>
              <a:ahLst/>
              <a:cxnLst>
                <a:cxn ang="0">
                  <a:pos x="66" y="0"/>
                </a:cxn>
                <a:cxn ang="0">
                  <a:pos x="0" y="174"/>
                </a:cxn>
                <a:cxn ang="0">
                  <a:pos x="0" y="224"/>
                </a:cxn>
                <a:cxn ang="0">
                  <a:pos x="12" y="224"/>
                </a:cxn>
                <a:cxn ang="0">
                  <a:pos x="12" y="183"/>
                </a:cxn>
                <a:cxn ang="0">
                  <a:pos x="104" y="0"/>
                </a:cxn>
                <a:cxn ang="0">
                  <a:pos x="66" y="0"/>
                </a:cxn>
              </a:cxnLst>
              <a:rect l="0" t="0" r="r" b="b"/>
              <a:pathLst>
                <a:path w="104" h="224">
                  <a:moveTo>
                    <a:pt x="66" y="0"/>
                  </a:moveTo>
                  <a:cubicBezTo>
                    <a:pt x="66" y="62"/>
                    <a:pt x="61" y="146"/>
                    <a:pt x="0" y="174"/>
                  </a:cubicBezTo>
                  <a:cubicBezTo>
                    <a:pt x="0" y="188"/>
                    <a:pt x="0" y="224"/>
                    <a:pt x="0" y="224"/>
                  </a:cubicBezTo>
                  <a:cubicBezTo>
                    <a:pt x="12" y="224"/>
                    <a:pt x="12" y="224"/>
                    <a:pt x="12" y="224"/>
                  </a:cubicBezTo>
                  <a:cubicBezTo>
                    <a:pt x="12" y="224"/>
                    <a:pt x="12" y="197"/>
                    <a:pt x="12" y="183"/>
                  </a:cubicBezTo>
                  <a:cubicBezTo>
                    <a:pt x="78" y="157"/>
                    <a:pt x="104" y="76"/>
                    <a:pt x="104" y="0"/>
                  </a:cubicBezTo>
                  <a:lnTo>
                    <a:pt x="66"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4" name="Freeform 204"/>
            <p:cNvSpPr>
              <a:spLocks noEditPoints="1"/>
            </p:cNvSpPr>
            <p:nvPr/>
          </p:nvSpPr>
          <p:spPr bwMode="auto">
            <a:xfrm>
              <a:off x="4649799" y="2144714"/>
              <a:ext cx="349251" cy="261938"/>
            </a:xfrm>
            <a:custGeom>
              <a:avLst/>
              <a:gdLst/>
              <a:ahLst/>
              <a:cxnLst>
                <a:cxn ang="0">
                  <a:pos x="311" y="32"/>
                </a:cxn>
                <a:cxn ang="0">
                  <a:pos x="307" y="28"/>
                </a:cxn>
                <a:cxn ang="0">
                  <a:pos x="263" y="28"/>
                </a:cxn>
                <a:cxn ang="0">
                  <a:pos x="264" y="4"/>
                </a:cxn>
                <a:cxn ang="0">
                  <a:pos x="260" y="0"/>
                </a:cxn>
                <a:cxn ang="0">
                  <a:pos x="51" y="0"/>
                </a:cxn>
                <a:cxn ang="0">
                  <a:pos x="47" y="4"/>
                </a:cxn>
                <a:cxn ang="0">
                  <a:pos x="48" y="28"/>
                </a:cxn>
                <a:cxn ang="0">
                  <a:pos x="4" y="28"/>
                </a:cxn>
                <a:cxn ang="0">
                  <a:pos x="0" y="32"/>
                </a:cxn>
                <a:cxn ang="0">
                  <a:pos x="85" y="144"/>
                </a:cxn>
                <a:cxn ang="0">
                  <a:pos x="140" y="189"/>
                </a:cxn>
                <a:cxn ang="0">
                  <a:pos x="140" y="228"/>
                </a:cxn>
                <a:cxn ang="0">
                  <a:pos x="144" y="232"/>
                </a:cxn>
                <a:cxn ang="0">
                  <a:pos x="148" y="228"/>
                </a:cxn>
                <a:cxn ang="0">
                  <a:pos x="148" y="187"/>
                </a:cxn>
                <a:cxn ang="0">
                  <a:pos x="145" y="183"/>
                </a:cxn>
                <a:cxn ang="0">
                  <a:pos x="57" y="32"/>
                </a:cxn>
                <a:cxn ang="0">
                  <a:pos x="57" y="32"/>
                </a:cxn>
                <a:cxn ang="0">
                  <a:pos x="57" y="32"/>
                </a:cxn>
                <a:cxn ang="0">
                  <a:pos x="55" y="8"/>
                </a:cxn>
                <a:cxn ang="0">
                  <a:pos x="256" y="8"/>
                </a:cxn>
                <a:cxn ang="0">
                  <a:pos x="255" y="32"/>
                </a:cxn>
                <a:cxn ang="0">
                  <a:pos x="255" y="32"/>
                </a:cxn>
                <a:cxn ang="0">
                  <a:pos x="255" y="32"/>
                </a:cxn>
                <a:cxn ang="0">
                  <a:pos x="166" y="183"/>
                </a:cxn>
                <a:cxn ang="0">
                  <a:pos x="164" y="187"/>
                </a:cxn>
                <a:cxn ang="0">
                  <a:pos x="164" y="228"/>
                </a:cxn>
                <a:cxn ang="0">
                  <a:pos x="168" y="232"/>
                </a:cxn>
                <a:cxn ang="0">
                  <a:pos x="172" y="228"/>
                </a:cxn>
                <a:cxn ang="0">
                  <a:pos x="172" y="189"/>
                </a:cxn>
                <a:cxn ang="0">
                  <a:pos x="227" y="144"/>
                </a:cxn>
                <a:cxn ang="0">
                  <a:pos x="311" y="32"/>
                </a:cxn>
                <a:cxn ang="0">
                  <a:pos x="8" y="36"/>
                </a:cxn>
                <a:cxn ang="0">
                  <a:pos x="49" y="36"/>
                </a:cxn>
                <a:cxn ang="0">
                  <a:pos x="78" y="133"/>
                </a:cxn>
                <a:cxn ang="0">
                  <a:pos x="8" y="36"/>
                </a:cxn>
                <a:cxn ang="0">
                  <a:pos x="234" y="133"/>
                </a:cxn>
                <a:cxn ang="0">
                  <a:pos x="263" y="36"/>
                </a:cxn>
                <a:cxn ang="0">
                  <a:pos x="303" y="36"/>
                </a:cxn>
                <a:cxn ang="0">
                  <a:pos x="234" y="133"/>
                </a:cxn>
              </a:cxnLst>
              <a:rect l="0" t="0" r="r" b="b"/>
              <a:pathLst>
                <a:path w="311" h="232">
                  <a:moveTo>
                    <a:pt x="311" y="32"/>
                  </a:moveTo>
                  <a:cubicBezTo>
                    <a:pt x="311" y="30"/>
                    <a:pt x="309" y="28"/>
                    <a:pt x="307" y="28"/>
                  </a:cubicBezTo>
                  <a:cubicBezTo>
                    <a:pt x="263" y="28"/>
                    <a:pt x="263" y="28"/>
                    <a:pt x="263" y="28"/>
                  </a:cubicBezTo>
                  <a:cubicBezTo>
                    <a:pt x="264" y="20"/>
                    <a:pt x="264" y="12"/>
                    <a:pt x="264" y="4"/>
                  </a:cubicBezTo>
                  <a:cubicBezTo>
                    <a:pt x="264" y="2"/>
                    <a:pt x="262" y="0"/>
                    <a:pt x="260" y="0"/>
                  </a:cubicBezTo>
                  <a:cubicBezTo>
                    <a:pt x="51" y="0"/>
                    <a:pt x="51" y="0"/>
                    <a:pt x="51" y="0"/>
                  </a:cubicBezTo>
                  <a:cubicBezTo>
                    <a:pt x="49" y="0"/>
                    <a:pt x="47" y="2"/>
                    <a:pt x="47" y="4"/>
                  </a:cubicBezTo>
                  <a:cubicBezTo>
                    <a:pt x="47" y="12"/>
                    <a:pt x="48" y="20"/>
                    <a:pt x="48" y="28"/>
                  </a:cubicBezTo>
                  <a:cubicBezTo>
                    <a:pt x="4" y="28"/>
                    <a:pt x="4" y="28"/>
                    <a:pt x="4" y="28"/>
                  </a:cubicBezTo>
                  <a:cubicBezTo>
                    <a:pt x="2" y="28"/>
                    <a:pt x="0" y="30"/>
                    <a:pt x="0" y="32"/>
                  </a:cubicBezTo>
                  <a:cubicBezTo>
                    <a:pt x="0" y="83"/>
                    <a:pt x="45" y="133"/>
                    <a:pt x="85" y="144"/>
                  </a:cubicBezTo>
                  <a:cubicBezTo>
                    <a:pt x="99" y="165"/>
                    <a:pt x="118" y="180"/>
                    <a:pt x="140" y="189"/>
                  </a:cubicBezTo>
                  <a:cubicBezTo>
                    <a:pt x="140" y="228"/>
                    <a:pt x="140" y="228"/>
                    <a:pt x="140" y="228"/>
                  </a:cubicBezTo>
                  <a:cubicBezTo>
                    <a:pt x="140" y="230"/>
                    <a:pt x="141" y="232"/>
                    <a:pt x="144" y="232"/>
                  </a:cubicBezTo>
                  <a:cubicBezTo>
                    <a:pt x="146" y="232"/>
                    <a:pt x="148" y="230"/>
                    <a:pt x="148" y="228"/>
                  </a:cubicBezTo>
                  <a:cubicBezTo>
                    <a:pt x="148" y="187"/>
                    <a:pt x="148" y="187"/>
                    <a:pt x="148" y="187"/>
                  </a:cubicBezTo>
                  <a:cubicBezTo>
                    <a:pt x="148" y="185"/>
                    <a:pt x="147" y="184"/>
                    <a:pt x="145" y="183"/>
                  </a:cubicBezTo>
                  <a:cubicBezTo>
                    <a:pt x="95" y="163"/>
                    <a:pt x="63" y="108"/>
                    <a:pt x="57" y="32"/>
                  </a:cubicBezTo>
                  <a:cubicBezTo>
                    <a:pt x="57" y="32"/>
                    <a:pt x="57" y="32"/>
                    <a:pt x="57" y="32"/>
                  </a:cubicBezTo>
                  <a:cubicBezTo>
                    <a:pt x="57" y="32"/>
                    <a:pt x="57" y="32"/>
                    <a:pt x="57" y="32"/>
                  </a:cubicBezTo>
                  <a:cubicBezTo>
                    <a:pt x="56" y="24"/>
                    <a:pt x="56" y="16"/>
                    <a:pt x="55" y="8"/>
                  </a:cubicBezTo>
                  <a:cubicBezTo>
                    <a:pt x="256" y="8"/>
                    <a:pt x="256" y="8"/>
                    <a:pt x="256" y="8"/>
                  </a:cubicBezTo>
                  <a:cubicBezTo>
                    <a:pt x="256" y="16"/>
                    <a:pt x="256" y="24"/>
                    <a:pt x="255" y="32"/>
                  </a:cubicBezTo>
                  <a:cubicBezTo>
                    <a:pt x="255" y="32"/>
                    <a:pt x="255" y="32"/>
                    <a:pt x="255" y="32"/>
                  </a:cubicBezTo>
                  <a:cubicBezTo>
                    <a:pt x="255" y="32"/>
                    <a:pt x="255" y="32"/>
                    <a:pt x="255" y="32"/>
                  </a:cubicBezTo>
                  <a:cubicBezTo>
                    <a:pt x="248" y="108"/>
                    <a:pt x="216" y="163"/>
                    <a:pt x="166" y="183"/>
                  </a:cubicBezTo>
                  <a:cubicBezTo>
                    <a:pt x="165" y="184"/>
                    <a:pt x="164" y="185"/>
                    <a:pt x="164" y="187"/>
                  </a:cubicBezTo>
                  <a:cubicBezTo>
                    <a:pt x="164" y="228"/>
                    <a:pt x="164" y="228"/>
                    <a:pt x="164" y="228"/>
                  </a:cubicBezTo>
                  <a:cubicBezTo>
                    <a:pt x="164" y="230"/>
                    <a:pt x="166" y="232"/>
                    <a:pt x="168" y="232"/>
                  </a:cubicBezTo>
                  <a:cubicBezTo>
                    <a:pt x="170" y="232"/>
                    <a:pt x="172" y="230"/>
                    <a:pt x="172" y="228"/>
                  </a:cubicBezTo>
                  <a:cubicBezTo>
                    <a:pt x="172" y="189"/>
                    <a:pt x="172" y="189"/>
                    <a:pt x="172" y="189"/>
                  </a:cubicBezTo>
                  <a:cubicBezTo>
                    <a:pt x="194" y="180"/>
                    <a:pt x="212" y="165"/>
                    <a:pt x="227" y="144"/>
                  </a:cubicBezTo>
                  <a:cubicBezTo>
                    <a:pt x="267" y="133"/>
                    <a:pt x="311" y="83"/>
                    <a:pt x="311" y="32"/>
                  </a:cubicBezTo>
                  <a:close/>
                  <a:moveTo>
                    <a:pt x="8" y="36"/>
                  </a:moveTo>
                  <a:cubicBezTo>
                    <a:pt x="49" y="36"/>
                    <a:pt x="49" y="36"/>
                    <a:pt x="49" y="36"/>
                  </a:cubicBezTo>
                  <a:cubicBezTo>
                    <a:pt x="52" y="74"/>
                    <a:pt x="62" y="107"/>
                    <a:pt x="78" y="133"/>
                  </a:cubicBezTo>
                  <a:cubicBezTo>
                    <a:pt x="44" y="119"/>
                    <a:pt x="10" y="79"/>
                    <a:pt x="8" y="36"/>
                  </a:cubicBezTo>
                  <a:close/>
                  <a:moveTo>
                    <a:pt x="234" y="133"/>
                  </a:moveTo>
                  <a:cubicBezTo>
                    <a:pt x="249" y="107"/>
                    <a:pt x="259" y="74"/>
                    <a:pt x="263" y="36"/>
                  </a:cubicBezTo>
                  <a:cubicBezTo>
                    <a:pt x="303" y="36"/>
                    <a:pt x="303" y="36"/>
                    <a:pt x="303" y="36"/>
                  </a:cubicBezTo>
                  <a:cubicBezTo>
                    <a:pt x="301" y="79"/>
                    <a:pt x="267" y="119"/>
                    <a:pt x="234" y="13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5" name="Rectangle 206"/>
            <p:cNvSpPr>
              <a:spLocks noChangeArrowheads="1"/>
            </p:cNvSpPr>
            <p:nvPr/>
          </p:nvSpPr>
          <p:spPr bwMode="auto">
            <a:xfrm>
              <a:off x="4756151" y="2401888"/>
              <a:ext cx="22225" cy="68263"/>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16" name="Rectangle 207"/>
            <p:cNvSpPr>
              <a:spLocks noChangeArrowheads="1"/>
            </p:cNvSpPr>
            <p:nvPr/>
          </p:nvSpPr>
          <p:spPr bwMode="auto">
            <a:xfrm>
              <a:off x="4738688" y="2470150"/>
              <a:ext cx="25400"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17" name="Freeform 208"/>
            <p:cNvSpPr>
              <a:spLocks noEditPoints="1"/>
            </p:cNvSpPr>
            <p:nvPr/>
          </p:nvSpPr>
          <p:spPr bwMode="auto">
            <a:xfrm>
              <a:off x="4735513" y="2465388"/>
              <a:ext cx="177800" cy="31750"/>
            </a:xfrm>
            <a:custGeom>
              <a:avLst/>
              <a:gdLst/>
              <a:ahLst/>
              <a:cxnLst>
                <a:cxn ang="0">
                  <a:pos x="155" y="0"/>
                </a:cxn>
                <a:cxn ang="0">
                  <a:pos x="4" y="0"/>
                </a:cxn>
                <a:cxn ang="0">
                  <a:pos x="0" y="4"/>
                </a:cxn>
                <a:cxn ang="0">
                  <a:pos x="0" y="24"/>
                </a:cxn>
                <a:cxn ang="0">
                  <a:pos x="4" y="28"/>
                </a:cxn>
                <a:cxn ang="0">
                  <a:pos x="155" y="28"/>
                </a:cxn>
                <a:cxn ang="0">
                  <a:pos x="159" y="24"/>
                </a:cxn>
                <a:cxn ang="0">
                  <a:pos x="159" y="4"/>
                </a:cxn>
                <a:cxn ang="0">
                  <a:pos x="155" y="0"/>
                </a:cxn>
                <a:cxn ang="0">
                  <a:pos x="155" y="20"/>
                </a:cxn>
                <a:cxn ang="0">
                  <a:pos x="4" y="20"/>
                </a:cxn>
                <a:cxn ang="0">
                  <a:pos x="8" y="24"/>
                </a:cxn>
                <a:cxn ang="0">
                  <a:pos x="8" y="4"/>
                </a:cxn>
                <a:cxn ang="0">
                  <a:pos x="4" y="8"/>
                </a:cxn>
                <a:cxn ang="0">
                  <a:pos x="155" y="8"/>
                </a:cxn>
                <a:cxn ang="0">
                  <a:pos x="151" y="4"/>
                </a:cxn>
                <a:cxn ang="0">
                  <a:pos x="151" y="24"/>
                </a:cxn>
                <a:cxn ang="0">
                  <a:pos x="155" y="20"/>
                </a:cxn>
              </a:cxnLst>
              <a:rect l="0" t="0" r="r" b="b"/>
              <a:pathLst>
                <a:path w="159" h="28">
                  <a:moveTo>
                    <a:pt x="155" y="0"/>
                  </a:moveTo>
                  <a:cubicBezTo>
                    <a:pt x="4" y="0"/>
                    <a:pt x="4" y="0"/>
                    <a:pt x="4" y="0"/>
                  </a:cubicBezTo>
                  <a:cubicBezTo>
                    <a:pt x="2" y="0"/>
                    <a:pt x="0" y="2"/>
                    <a:pt x="0" y="4"/>
                  </a:cubicBezTo>
                  <a:cubicBezTo>
                    <a:pt x="0" y="24"/>
                    <a:pt x="0" y="24"/>
                    <a:pt x="0" y="24"/>
                  </a:cubicBezTo>
                  <a:cubicBezTo>
                    <a:pt x="0" y="26"/>
                    <a:pt x="2" y="28"/>
                    <a:pt x="4" y="28"/>
                  </a:cubicBezTo>
                  <a:cubicBezTo>
                    <a:pt x="155" y="28"/>
                    <a:pt x="155" y="28"/>
                    <a:pt x="155" y="28"/>
                  </a:cubicBezTo>
                  <a:cubicBezTo>
                    <a:pt x="157" y="28"/>
                    <a:pt x="159" y="26"/>
                    <a:pt x="159" y="24"/>
                  </a:cubicBezTo>
                  <a:cubicBezTo>
                    <a:pt x="159" y="4"/>
                    <a:pt x="159" y="4"/>
                    <a:pt x="159" y="4"/>
                  </a:cubicBezTo>
                  <a:cubicBezTo>
                    <a:pt x="159" y="2"/>
                    <a:pt x="157" y="0"/>
                    <a:pt x="155" y="0"/>
                  </a:cubicBezTo>
                  <a:close/>
                  <a:moveTo>
                    <a:pt x="155" y="20"/>
                  </a:moveTo>
                  <a:cubicBezTo>
                    <a:pt x="4" y="20"/>
                    <a:pt x="4" y="20"/>
                    <a:pt x="4" y="20"/>
                  </a:cubicBezTo>
                  <a:cubicBezTo>
                    <a:pt x="7" y="20"/>
                    <a:pt x="8" y="22"/>
                    <a:pt x="8" y="24"/>
                  </a:cubicBezTo>
                  <a:cubicBezTo>
                    <a:pt x="8" y="4"/>
                    <a:pt x="8" y="4"/>
                    <a:pt x="8" y="4"/>
                  </a:cubicBezTo>
                  <a:cubicBezTo>
                    <a:pt x="8" y="7"/>
                    <a:pt x="7" y="8"/>
                    <a:pt x="4" y="8"/>
                  </a:cubicBezTo>
                  <a:cubicBezTo>
                    <a:pt x="155" y="8"/>
                    <a:pt x="155" y="8"/>
                    <a:pt x="155" y="8"/>
                  </a:cubicBezTo>
                  <a:cubicBezTo>
                    <a:pt x="153" y="8"/>
                    <a:pt x="151" y="7"/>
                    <a:pt x="151" y="4"/>
                  </a:cubicBezTo>
                  <a:cubicBezTo>
                    <a:pt x="151" y="24"/>
                    <a:pt x="151" y="24"/>
                    <a:pt x="151" y="24"/>
                  </a:cubicBezTo>
                  <a:cubicBezTo>
                    <a:pt x="151" y="22"/>
                    <a:pt x="153" y="20"/>
                    <a:pt x="155"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8" name="Freeform 209"/>
            <p:cNvSpPr>
              <a:spLocks noEditPoints="1"/>
            </p:cNvSpPr>
            <p:nvPr/>
          </p:nvSpPr>
          <p:spPr bwMode="auto">
            <a:xfrm>
              <a:off x="4751388" y="2397125"/>
              <a:ext cx="146050" cy="77788"/>
            </a:xfrm>
            <a:custGeom>
              <a:avLst/>
              <a:gdLst/>
              <a:ahLst/>
              <a:cxnLst>
                <a:cxn ang="0">
                  <a:pos x="4" y="8"/>
                </a:cxn>
                <a:cxn ang="0">
                  <a:pos x="125" y="8"/>
                </a:cxn>
                <a:cxn ang="0">
                  <a:pos x="121" y="4"/>
                </a:cxn>
                <a:cxn ang="0">
                  <a:pos x="121" y="65"/>
                </a:cxn>
                <a:cxn ang="0">
                  <a:pos x="125" y="61"/>
                </a:cxn>
                <a:cxn ang="0">
                  <a:pos x="4" y="61"/>
                </a:cxn>
                <a:cxn ang="0">
                  <a:pos x="8" y="65"/>
                </a:cxn>
                <a:cxn ang="0">
                  <a:pos x="8" y="4"/>
                </a:cxn>
                <a:cxn ang="0">
                  <a:pos x="4" y="8"/>
                </a:cxn>
                <a:cxn ang="0">
                  <a:pos x="4" y="69"/>
                </a:cxn>
                <a:cxn ang="0">
                  <a:pos x="125" y="69"/>
                </a:cxn>
                <a:cxn ang="0">
                  <a:pos x="129" y="65"/>
                </a:cxn>
                <a:cxn ang="0">
                  <a:pos x="129" y="4"/>
                </a:cxn>
                <a:cxn ang="0">
                  <a:pos x="125" y="0"/>
                </a:cxn>
                <a:cxn ang="0">
                  <a:pos x="4" y="0"/>
                </a:cxn>
                <a:cxn ang="0">
                  <a:pos x="0" y="4"/>
                </a:cxn>
                <a:cxn ang="0">
                  <a:pos x="0" y="65"/>
                </a:cxn>
                <a:cxn ang="0">
                  <a:pos x="4" y="69"/>
                </a:cxn>
              </a:cxnLst>
              <a:rect l="0" t="0" r="r" b="b"/>
              <a:pathLst>
                <a:path w="129" h="69">
                  <a:moveTo>
                    <a:pt x="4" y="8"/>
                  </a:moveTo>
                  <a:cubicBezTo>
                    <a:pt x="125" y="8"/>
                    <a:pt x="125" y="8"/>
                    <a:pt x="125" y="8"/>
                  </a:cubicBezTo>
                  <a:cubicBezTo>
                    <a:pt x="123" y="8"/>
                    <a:pt x="121" y="6"/>
                    <a:pt x="121" y="4"/>
                  </a:cubicBezTo>
                  <a:cubicBezTo>
                    <a:pt x="121" y="65"/>
                    <a:pt x="121" y="65"/>
                    <a:pt x="121" y="65"/>
                  </a:cubicBezTo>
                  <a:cubicBezTo>
                    <a:pt x="121" y="63"/>
                    <a:pt x="123" y="61"/>
                    <a:pt x="125" y="61"/>
                  </a:cubicBezTo>
                  <a:cubicBezTo>
                    <a:pt x="4" y="61"/>
                    <a:pt x="4" y="61"/>
                    <a:pt x="4" y="61"/>
                  </a:cubicBezTo>
                  <a:cubicBezTo>
                    <a:pt x="6" y="61"/>
                    <a:pt x="8" y="63"/>
                    <a:pt x="8" y="65"/>
                  </a:cubicBezTo>
                  <a:cubicBezTo>
                    <a:pt x="8" y="4"/>
                    <a:pt x="8" y="4"/>
                    <a:pt x="8" y="4"/>
                  </a:cubicBezTo>
                  <a:cubicBezTo>
                    <a:pt x="8" y="6"/>
                    <a:pt x="6" y="8"/>
                    <a:pt x="4" y="8"/>
                  </a:cubicBezTo>
                  <a:close/>
                  <a:moveTo>
                    <a:pt x="4" y="69"/>
                  </a:moveTo>
                  <a:cubicBezTo>
                    <a:pt x="125" y="69"/>
                    <a:pt x="125" y="69"/>
                    <a:pt x="125" y="69"/>
                  </a:cubicBezTo>
                  <a:cubicBezTo>
                    <a:pt x="127" y="69"/>
                    <a:pt x="129" y="68"/>
                    <a:pt x="129" y="65"/>
                  </a:cubicBezTo>
                  <a:cubicBezTo>
                    <a:pt x="129" y="4"/>
                    <a:pt x="129" y="4"/>
                    <a:pt x="129" y="4"/>
                  </a:cubicBezTo>
                  <a:cubicBezTo>
                    <a:pt x="129" y="2"/>
                    <a:pt x="127" y="0"/>
                    <a:pt x="125" y="0"/>
                  </a:cubicBezTo>
                  <a:cubicBezTo>
                    <a:pt x="4" y="0"/>
                    <a:pt x="4" y="0"/>
                    <a:pt x="4" y="0"/>
                  </a:cubicBezTo>
                  <a:cubicBezTo>
                    <a:pt x="2" y="0"/>
                    <a:pt x="0" y="2"/>
                    <a:pt x="0" y="4"/>
                  </a:cubicBezTo>
                  <a:cubicBezTo>
                    <a:pt x="0" y="65"/>
                    <a:pt x="0" y="65"/>
                    <a:pt x="0" y="65"/>
                  </a:cubicBezTo>
                  <a:cubicBezTo>
                    <a:pt x="0" y="68"/>
                    <a:pt x="2" y="69"/>
                    <a:pt x="4" y="6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9" name="Rectangle 210"/>
            <p:cNvSpPr>
              <a:spLocks noChangeArrowheads="1"/>
            </p:cNvSpPr>
            <p:nvPr/>
          </p:nvSpPr>
          <p:spPr bwMode="auto">
            <a:xfrm>
              <a:off x="4797426" y="2425700"/>
              <a:ext cx="53975"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20" name="Freeform 211"/>
            <p:cNvSpPr>
              <a:spLocks noEditPoints="1"/>
            </p:cNvSpPr>
            <p:nvPr/>
          </p:nvSpPr>
          <p:spPr bwMode="auto">
            <a:xfrm>
              <a:off x="4792663" y="2420938"/>
              <a:ext cx="61913" cy="31750"/>
            </a:xfrm>
            <a:custGeom>
              <a:avLst/>
              <a:gdLst/>
              <a:ahLst/>
              <a:cxnLst>
                <a:cxn ang="0">
                  <a:pos x="4" y="8"/>
                </a:cxn>
                <a:cxn ang="0">
                  <a:pos x="51" y="8"/>
                </a:cxn>
                <a:cxn ang="0">
                  <a:pos x="47" y="4"/>
                </a:cxn>
                <a:cxn ang="0">
                  <a:pos x="47" y="24"/>
                </a:cxn>
                <a:cxn ang="0">
                  <a:pos x="51" y="20"/>
                </a:cxn>
                <a:cxn ang="0">
                  <a:pos x="4" y="20"/>
                </a:cxn>
                <a:cxn ang="0">
                  <a:pos x="8" y="24"/>
                </a:cxn>
                <a:cxn ang="0">
                  <a:pos x="8" y="4"/>
                </a:cxn>
                <a:cxn ang="0">
                  <a:pos x="4" y="8"/>
                </a:cxn>
                <a:cxn ang="0">
                  <a:pos x="4" y="28"/>
                </a:cxn>
                <a:cxn ang="0">
                  <a:pos x="51" y="28"/>
                </a:cxn>
                <a:cxn ang="0">
                  <a:pos x="55" y="24"/>
                </a:cxn>
                <a:cxn ang="0">
                  <a:pos x="55" y="4"/>
                </a:cxn>
                <a:cxn ang="0">
                  <a:pos x="51" y="0"/>
                </a:cxn>
                <a:cxn ang="0">
                  <a:pos x="4" y="0"/>
                </a:cxn>
                <a:cxn ang="0">
                  <a:pos x="0" y="4"/>
                </a:cxn>
                <a:cxn ang="0">
                  <a:pos x="0" y="24"/>
                </a:cxn>
                <a:cxn ang="0">
                  <a:pos x="4" y="28"/>
                </a:cxn>
              </a:cxnLst>
              <a:rect l="0" t="0" r="r" b="b"/>
              <a:pathLst>
                <a:path w="55" h="28">
                  <a:moveTo>
                    <a:pt x="4" y="8"/>
                  </a:moveTo>
                  <a:cubicBezTo>
                    <a:pt x="51" y="8"/>
                    <a:pt x="51" y="8"/>
                    <a:pt x="51" y="8"/>
                  </a:cubicBezTo>
                  <a:cubicBezTo>
                    <a:pt x="49" y="8"/>
                    <a:pt x="47" y="6"/>
                    <a:pt x="47" y="4"/>
                  </a:cubicBezTo>
                  <a:cubicBezTo>
                    <a:pt x="47" y="24"/>
                    <a:pt x="47" y="24"/>
                    <a:pt x="47" y="24"/>
                  </a:cubicBezTo>
                  <a:cubicBezTo>
                    <a:pt x="47" y="21"/>
                    <a:pt x="49" y="20"/>
                    <a:pt x="51" y="20"/>
                  </a:cubicBezTo>
                  <a:cubicBezTo>
                    <a:pt x="4" y="20"/>
                    <a:pt x="4" y="20"/>
                    <a:pt x="4" y="20"/>
                  </a:cubicBezTo>
                  <a:cubicBezTo>
                    <a:pt x="6" y="20"/>
                    <a:pt x="8" y="21"/>
                    <a:pt x="8" y="24"/>
                  </a:cubicBezTo>
                  <a:cubicBezTo>
                    <a:pt x="8" y="4"/>
                    <a:pt x="8" y="4"/>
                    <a:pt x="8" y="4"/>
                  </a:cubicBezTo>
                  <a:cubicBezTo>
                    <a:pt x="8" y="6"/>
                    <a:pt x="6" y="8"/>
                    <a:pt x="4" y="8"/>
                  </a:cubicBezTo>
                  <a:close/>
                  <a:moveTo>
                    <a:pt x="4" y="28"/>
                  </a:moveTo>
                  <a:cubicBezTo>
                    <a:pt x="51" y="28"/>
                    <a:pt x="51" y="28"/>
                    <a:pt x="51" y="28"/>
                  </a:cubicBezTo>
                  <a:cubicBezTo>
                    <a:pt x="54" y="28"/>
                    <a:pt x="55" y="26"/>
                    <a:pt x="55" y="24"/>
                  </a:cubicBezTo>
                  <a:cubicBezTo>
                    <a:pt x="55" y="4"/>
                    <a:pt x="55" y="4"/>
                    <a:pt x="55" y="4"/>
                  </a:cubicBezTo>
                  <a:cubicBezTo>
                    <a:pt x="55" y="1"/>
                    <a:pt x="54" y="0"/>
                    <a:pt x="51" y="0"/>
                  </a:cubicBezTo>
                  <a:cubicBezTo>
                    <a:pt x="4" y="0"/>
                    <a:pt x="4" y="0"/>
                    <a:pt x="4" y="0"/>
                  </a:cubicBezTo>
                  <a:cubicBezTo>
                    <a:pt x="2" y="0"/>
                    <a:pt x="0" y="1"/>
                    <a:pt x="0" y="4"/>
                  </a:cubicBezTo>
                  <a:cubicBezTo>
                    <a:pt x="0" y="24"/>
                    <a:pt x="0" y="24"/>
                    <a:pt x="0" y="24"/>
                  </a:cubicBezTo>
                  <a:cubicBezTo>
                    <a:pt x="0" y="26"/>
                    <a:pt x="2" y="28"/>
                    <a:pt x="4" y="2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pic>
        <p:nvPicPr>
          <p:cNvPr id="21" name="Рисунок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4650" y="183832"/>
            <a:ext cx="1628975" cy="1628975"/>
          </a:xfrm>
          <a:prstGeom prst="rect">
            <a:avLst/>
          </a:prstGeom>
        </p:spPr>
      </p:pic>
      <p:sp>
        <p:nvSpPr>
          <p:cNvPr id="26" name="Rectangle 8"/>
          <p:cNvSpPr>
            <a:spLocks noChangeArrowheads="1"/>
          </p:cNvSpPr>
          <p:nvPr/>
        </p:nvSpPr>
        <p:spPr bwMode="auto">
          <a:xfrm>
            <a:off x="3967062" y="1850267"/>
            <a:ext cx="283732"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Nexa Bold" charset="0"/>
                <a:cs typeface="Arial" pitchFamily="34" charset="0"/>
              </a:rPr>
              <a:t>DS</a:t>
            </a:r>
            <a:endParaRPr kumimoji="0" lang="ru-RU" sz="1600" b="0" i="0" u="none" strike="noStrike" cap="none" normalizeH="0" baseline="0" dirty="0">
              <a:ln>
                <a:noFill/>
              </a:ln>
              <a:effectLst/>
              <a:latin typeface="Arial" pitchFamily="34" charset="0"/>
              <a:cs typeface="Arial" pitchFamily="34" charset="0"/>
            </a:endParaRPr>
          </a:p>
        </p:txBody>
      </p:sp>
      <p:sp>
        <p:nvSpPr>
          <p:cNvPr id="32" name="Rectangle 8"/>
          <p:cNvSpPr>
            <a:spLocks noChangeArrowheads="1"/>
          </p:cNvSpPr>
          <p:nvPr/>
        </p:nvSpPr>
        <p:spPr bwMode="auto">
          <a:xfrm>
            <a:off x="7369647" y="1892047"/>
            <a:ext cx="889667"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Nexa Bold" charset="0"/>
                <a:cs typeface="Arial" pitchFamily="34" charset="0"/>
              </a:rPr>
              <a:t>Architect</a:t>
            </a:r>
            <a:endParaRPr kumimoji="0" lang="ru-RU" sz="1600" b="0" i="0" u="none" strike="noStrike" cap="none" normalizeH="0" baseline="0" dirty="0">
              <a:ln>
                <a:noFill/>
              </a:ln>
              <a:effectLst/>
              <a:latin typeface="Arial" pitchFamily="34" charset="0"/>
              <a:cs typeface="Arial" pitchFamily="34" charset="0"/>
            </a:endParaRPr>
          </a:p>
        </p:txBody>
      </p:sp>
      <p:sp>
        <p:nvSpPr>
          <p:cNvPr id="38" name="Rectangle 8"/>
          <p:cNvSpPr>
            <a:spLocks noChangeArrowheads="1"/>
          </p:cNvSpPr>
          <p:nvPr/>
        </p:nvSpPr>
        <p:spPr bwMode="auto">
          <a:xfrm>
            <a:off x="5816633" y="1892047"/>
            <a:ext cx="876842" cy="49244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lvl="0" algn="ctr" fontAlgn="base">
              <a:spcBef>
                <a:spcPct val="0"/>
              </a:spcBef>
              <a:spcAft>
                <a:spcPct val="0"/>
              </a:spcAft>
            </a:pPr>
            <a:r>
              <a:rPr lang="en-US" sz="1600" b="1" dirty="0" smtClean="0">
                <a:latin typeface="Nexa Bold" charset="0"/>
                <a:cs typeface="Arial" pitchFamily="34" charset="0"/>
              </a:rPr>
              <a:t>Designer</a:t>
            </a:r>
          </a:p>
          <a:p>
            <a:pPr lvl="0" algn="ctr" fontAlgn="base">
              <a:spcBef>
                <a:spcPct val="0"/>
              </a:spcBef>
              <a:spcAft>
                <a:spcPct val="0"/>
              </a:spcAft>
            </a:pPr>
            <a:r>
              <a:rPr lang="en-US" sz="1600" b="1" dirty="0" err="1" smtClean="0">
                <a:latin typeface="Nexa Bold" charset="0"/>
                <a:cs typeface="Arial" pitchFamily="34" charset="0"/>
              </a:rPr>
              <a:t>ui</a:t>
            </a:r>
            <a:r>
              <a:rPr lang="en-US" sz="1600" b="1" dirty="0" smtClean="0">
                <a:latin typeface="Nexa Bold" charset="0"/>
                <a:cs typeface="Arial" pitchFamily="34" charset="0"/>
              </a:rPr>
              <a:t>/</a:t>
            </a:r>
            <a:r>
              <a:rPr lang="en-US" sz="1600" b="1" dirty="0" err="1" smtClean="0">
                <a:latin typeface="Nexa Bold" charset="0"/>
                <a:cs typeface="Arial" pitchFamily="34" charset="0"/>
              </a:rPr>
              <a:t>ux</a:t>
            </a:r>
            <a:endParaRPr kumimoji="0" lang="ru-RU" sz="1600" b="0" i="0" u="none" strike="noStrike" cap="none" normalizeH="0" baseline="0" dirty="0">
              <a:ln>
                <a:noFill/>
              </a:ln>
              <a:effectLst/>
              <a:latin typeface="Arial" pitchFamily="34" charset="0"/>
              <a:cs typeface="Arial" pitchFamily="34" charset="0"/>
            </a:endParaRPr>
          </a:p>
        </p:txBody>
      </p:sp>
      <p:sp>
        <p:nvSpPr>
          <p:cNvPr id="47" name="Rectangle 8"/>
          <p:cNvSpPr>
            <a:spLocks noChangeArrowheads="1"/>
          </p:cNvSpPr>
          <p:nvPr/>
        </p:nvSpPr>
        <p:spPr bwMode="auto">
          <a:xfrm>
            <a:off x="7626127" y="434693"/>
            <a:ext cx="376706" cy="73866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4800" b="1" i="0" u="none" strike="noStrike" cap="none" normalizeH="0" baseline="0" dirty="0" smtClean="0">
                <a:ln>
                  <a:noFill/>
                </a:ln>
                <a:effectLst/>
                <a:latin typeface="Nexa Bold" charset="0"/>
                <a:cs typeface="Arial" pitchFamily="34" charset="0"/>
              </a:rPr>
              <a:t>?</a:t>
            </a:r>
            <a:endParaRPr kumimoji="0" lang="ru-RU" sz="4800" b="0" i="0" u="none" strike="noStrike" cap="none" normalizeH="0" baseline="0" dirty="0">
              <a:ln>
                <a:noFill/>
              </a:ln>
              <a:effectLst/>
              <a:latin typeface="Arial" pitchFamily="34" charset="0"/>
              <a:cs typeface="Arial" pitchFamily="34" charset="0"/>
            </a:endParaRPr>
          </a:p>
        </p:txBody>
      </p:sp>
      <p:sp>
        <p:nvSpPr>
          <p:cNvPr id="48" name="Rectangle 8"/>
          <p:cNvSpPr>
            <a:spLocks noChangeArrowheads="1"/>
          </p:cNvSpPr>
          <p:nvPr/>
        </p:nvSpPr>
        <p:spPr bwMode="auto">
          <a:xfrm>
            <a:off x="6066701" y="440798"/>
            <a:ext cx="376706" cy="73866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4800" b="1" i="0" u="none" strike="noStrike" cap="none" normalizeH="0" baseline="0" dirty="0" smtClean="0">
                <a:ln>
                  <a:noFill/>
                </a:ln>
                <a:effectLst/>
                <a:latin typeface="Nexa Bold" charset="0"/>
                <a:cs typeface="Arial" pitchFamily="34" charset="0"/>
              </a:rPr>
              <a:t>?</a:t>
            </a:r>
            <a:endParaRPr kumimoji="0" lang="ru-RU" sz="4800" b="0" i="0" u="none" strike="noStrike" cap="none" normalizeH="0" baseline="0" dirty="0">
              <a:ln>
                <a:noFill/>
              </a:ln>
              <a:effectLst/>
              <a:latin typeface="Arial" pitchFamily="34" charset="0"/>
              <a:cs typeface="Arial" pitchFamily="34" charset="0"/>
            </a:endParaRPr>
          </a:p>
        </p:txBody>
      </p:sp>
      <p:sp>
        <p:nvSpPr>
          <p:cNvPr id="49" name="Прямоугольник 48"/>
          <p:cNvSpPr/>
          <p:nvPr/>
        </p:nvSpPr>
        <p:spPr>
          <a:xfrm>
            <a:off x="690359" y="2229563"/>
            <a:ext cx="2552943" cy="369332"/>
          </a:xfrm>
          <a:prstGeom prst="rect">
            <a:avLst/>
          </a:prstGeom>
        </p:spPr>
        <p:txBody>
          <a:bodyPr wrap="none">
            <a:spAutoFit/>
          </a:bodyPr>
          <a:lstStyle/>
          <a:p>
            <a:pPr lvl="0" fontAlgn="base">
              <a:spcBef>
                <a:spcPct val="0"/>
              </a:spcBef>
              <a:spcAft>
                <a:spcPct val="0"/>
              </a:spcAft>
            </a:pPr>
            <a:r>
              <a:rPr lang="en-US" dirty="0" smtClean="0">
                <a:solidFill>
                  <a:srgbClr val="92D050"/>
                </a:solidFill>
                <a:latin typeface="Nexa Light" charset="0"/>
                <a:cs typeface="Arial" pitchFamily="34" charset="0"/>
              </a:rPr>
              <a:t>PRODUCT ROADMAP</a:t>
            </a:r>
            <a:endParaRPr lang="ru-RU" dirty="0">
              <a:solidFill>
                <a:srgbClr val="92D050"/>
              </a:solidFill>
              <a:latin typeface="Arial" pitchFamily="34" charset="0"/>
              <a:cs typeface="Arial" pitchFamily="34" charset="0"/>
            </a:endParaRPr>
          </a:p>
        </p:txBody>
      </p:sp>
      <p:sp>
        <p:nvSpPr>
          <p:cNvPr id="51" name="Скругленный прямоугольник 50"/>
          <p:cNvSpPr/>
          <p:nvPr/>
        </p:nvSpPr>
        <p:spPr>
          <a:xfrm>
            <a:off x="768469" y="2875860"/>
            <a:ext cx="1129983" cy="16648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RELEASE</a:t>
            </a:r>
            <a:endParaRPr lang="ru-RU" dirty="0"/>
          </a:p>
        </p:txBody>
      </p:sp>
      <p:sp>
        <p:nvSpPr>
          <p:cNvPr id="53" name="Скругленный прямоугольник 52"/>
          <p:cNvSpPr/>
          <p:nvPr/>
        </p:nvSpPr>
        <p:spPr>
          <a:xfrm>
            <a:off x="2551322" y="2875858"/>
            <a:ext cx="1151301" cy="16648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AB TEST</a:t>
            </a:r>
            <a:endParaRPr lang="ru-RU" dirty="0"/>
          </a:p>
        </p:txBody>
      </p:sp>
      <p:sp>
        <p:nvSpPr>
          <p:cNvPr id="54" name="Скругленный прямоугольник 53"/>
          <p:cNvSpPr/>
          <p:nvPr/>
        </p:nvSpPr>
        <p:spPr>
          <a:xfrm>
            <a:off x="6134556" y="2875856"/>
            <a:ext cx="1195869" cy="16648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SUPPORT</a:t>
            </a:r>
            <a:endParaRPr lang="ru-RU" dirty="0"/>
          </a:p>
        </p:txBody>
      </p:sp>
      <p:sp>
        <p:nvSpPr>
          <p:cNvPr id="55" name="Скругленный прямоугольник 54"/>
          <p:cNvSpPr/>
          <p:nvPr/>
        </p:nvSpPr>
        <p:spPr>
          <a:xfrm>
            <a:off x="4381508" y="2875857"/>
            <a:ext cx="1074163" cy="16648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DEPLOY</a:t>
            </a:r>
            <a:endParaRPr lang="ru-RU" dirty="0"/>
          </a:p>
        </p:txBody>
      </p:sp>
      <p:cxnSp>
        <p:nvCxnSpPr>
          <p:cNvPr id="60" name="Прямая со стрелкой 59"/>
          <p:cNvCxnSpPr>
            <a:stCxn id="51" idx="3"/>
            <a:endCxn id="53" idx="1"/>
          </p:cNvCxnSpPr>
          <p:nvPr/>
        </p:nvCxnSpPr>
        <p:spPr>
          <a:xfrm flipV="1">
            <a:off x="1898452" y="3708278"/>
            <a:ext cx="652870" cy="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1" name="Прямая со стрелкой 60"/>
          <p:cNvCxnSpPr/>
          <p:nvPr/>
        </p:nvCxnSpPr>
        <p:spPr>
          <a:xfrm flipV="1">
            <a:off x="3703553" y="3708273"/>
            <a:ext cx="652870" cy="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2" name="Прямая со стрелкой 61"/>
          <p:cNvCxnSpPr/>
          <p:nvPr/>
        </p:nvCxnSpPr>
        <p:spPr>
          <a:xfrm flipV="1">
            <a:off x="5455671" y="3708271"/>
            <a:ext cx="652870" cy="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63" name="Прямоугольник 62"/>
          <p:cNvSpPr/>
          <p:nvPr/>
        </p:nvSpPr>
        <p:spPr>
          <a:xfrm>
            <a:off x="892344" y="4679704"/>
            <a:ext cx="886390" cy="246221"/>
          </a:xfrm>
          <a:prstGeom prst="rect">
            <a:avLst/>
          </a:prstGeom>
        </p:spPr>
        <p:txBody>
          <a:bodyPr wrap="square">
            <a:spAutoFit/>
          </a:bodyPr>
          <a:lstStyle/>
          <a:p>
            <a:pPr lvl="0" algn="ctr" fontAlgn="base">
              <a:spcBef>
                <a:spcPct val="0"/>
              </a:spcBef>
              <a:spcAft>
                <a:spcPct val="0"/>
              </a:spcAft>
            </a:pPr>
            <a:r>
              <a:rPr lang="en-US" sz="1000" dirty="0">
                <a:latin typeface="Nexa Light" charset="0"/>
                <a:cs typeface="Arial" pitchFamily="34" charset="0"/>
              </a:rPr>
              <a:t>1 month</a:t>
            </a:r>
            <a:endParaRPr lang="ru-RU" sz="1000" dirty="0">
              <a:latin typeface="Arial" pitchFamily="34" charset="0"/>
              <a:cs typeface="Arial" pitchFamily="34" charset="0"/>
            </a:endParaRPr>
          </a:p>
        </p:txBody>
      </p:sp>
      <p:sp>
        <p:nvSpPr>
          <p:cNvPr id="64" name="Line 4"/>
          <p:cNvSpPr>
            <a:spLocks noChangeShapeType="1"/>
          </p:cNvSpPr>
          <p:nvPr/>
        </p:nvSpPr>
        <p:spPr bwMode="auto">
          <a:xfrm>
            <a:off x="1672429" y="4718030"/>
            <a:ext cx="76870"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5" name="Line 5"/>
          <p:cNvSpPr>
            <a:spLocks noChangeShapeType="1"/>
          </p:cNvSpPr>
          <p:nvPr/>
        </p:nvSpPr>
        <p:spPr bwMode="auto">
          <a:xfrm>
            <a:off x="904229" y="4718030"/>
            <a:ext cx="77373"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6" name="Line 6"/>
          <p:cNvSpPr>
            <a:spLocks noChangeShapeType="1"/>
          </p:cNvSpPr>
          <p:nvPr/>
        </p:nvSpPr>
        <p:spPr bwMode="auto">
          <a:xfrm>
            <a:off x="1138358" y="4627946"/>
            <a:ext cx="373622"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7" name="Line 4"/>
          <p:cNvSpPr>
            <a:spLocks noChangeShapeType="1"/>
          </p:cNvSpPr>
          <p:nvPr/>
        </p:nvSpPr>
        <p:spPr bwMode="auto">
          <a:xfrm>
            <a:off x="3476421" y="4741627"/>
            <a:ext cx="76870"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8" name="Line 5"/>
          <p:cNvSpPr>
            <a:spLocks noChangeShapeType="1"/>
          </p:cNvSpPr>
          <p:nvPr/>
        </p:nvSpPr>
        <p:spPr bwMode="auto">
          <a:xfrm>
            <a:off x="2708221" y="4741627"/>
            <a:ext cx="77373"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9" name="Line 6"/>
          <p:cNvSpPr>
            <a:spLocks noChangeShapeType="1"/>
          </p:cNvSpPr>
          <p:nvPr/>
        </p:nvSpPr>
        <p:spPr bwMode="auto">
          <a:xfrm>
            <a:off x="2942350" y="4651543"/>
            <a:ext cx="373622"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0" name="Line 4"/>
          <p:cNvSpPr>
            <a:spLocks noChangeShapeType="1"/>
          </p:cNvSpPr>
          <p:nvPr/>
        </p:nvSpPr>
        <p:spPr bwMode="auto">
          <a:xfrm>
            <a:off x="5286302" y="4718030"/>
            <a:ext cx="76870"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1" name="Line 5"/>
          <p:cNvSpPr>
            <a:spLocks noChangeShapeType="1"/>
          </p:cNvSpPr>
          <p:nvPr/>
        </p:nvSpPr>
        <p:spPr bwMode="auto">
          <a:xfrm>
            <a:off x="4518102" y="4718030"/>
            <a:ext cx="77373"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2" name="Line 6"/>
          <p:cNvSpPr>
            <a:spLocks noChangeShapeType="1"/>
          </p:cNvSpPr>
          <p:nvPr/>
        </p:nvSpPr>
        <p:spPr bwMode="auto">
          <a:xfrm>
            <a:off x="4752231" y="4627946"/>
            <a:ext cx="373622"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7" name="Прямоугольник 76"/>
          <p:cNvSpPr/>
          <p:nvPr/>
        </p:nvSpPr>
        <p:spPr>
          <a:xfrm>
            <a:off x="2806797" y="4683360"/>
            <a:ext cx="644727" cy="246221"/>
          </a:xfrm>
          <a:prstGeom prst="rect">
            <a:avLst/>
          </a:prstGeom>
        </p:spPr>
        <p:txBody>
          <a:bodyPr wrap="none">
            <a:spAutoFit/>
          </a:bodyPr>
          <a:lstStyle/>
          <a:p>
            <a:pPr lvl="0" algn="ctr" fontAlgn="base">
              <a:spcBef>
                <a:spcPct val="0"/>
              </a:spcBef>
              <a:spcAft>
                <a:spcPct val="0"/>
              </a:spcAft>
            </a:pPr>
            <a:r>
              <a:rPr lang="en-US" sz="1000" dirty="0">
                <a:latin typeface="Nexa Light" charset="0"/>
                <a:cs typeface="Arial" pitchFamily="34" charset="0"/>
              </a:rPr>
              <a:t>1 month</a:t>
            </a:r>
            <a:endParaRPr lang="ru-RU" sz="1000" dirty="0">
              <a:latin typeface="Arial" pitchFamily="34" charset="0"/>
              <a:cs typeface="Arial" pitchFamily="34" charset="0"/>
            </a:endParaRPr>
          </a:p>
        </p:txBody>
      </p:sp>
      <p:sp>
        <p:nvSpPr>
          <p:cNvPr id="78" name="Прямоугольник 77"/>
          <p:cNvSpPr/>
          <p:nvPr/>
        </p:nvSpPr>
        <p:spPr>
          <a:xfrm>
            <a:off x="4621261" y="4683359"/>
            <a:ext cx="644727" cy="246221"/>
          </a:xfrm>
          <a:prstGeom prst="rect">
            <a:avLst/>
          </a:prstGeom>
        </p:spPr>
        <p:txBody>
          <a:bodyPr wrap="none">
            <a:spAutoFit/>
          </a:bodyPr>
          <a:lstStyle/>
          <a:p>
            <a:pPr lvl="0" algn="ctr" fontAlgn="base">
              <a:spcBef>
                <a:spcPct val="0"/>
              </a:spcBef>
              <a:spcAft>
                <a:spcPct val="0"/>
              </a:spcAft>
            </a:pPr>
            <a:r>
              <a:rPr lang="en-US" sz="1000" dirty="0">
                <a:latin typeface="Nexa Light" charset="0"/>
                <a:cs typeface="Arial" pitchFamily="34" charset="0"/>
              </a:rPr>
              <a:t>1 month</a:t>
            </a:r>
            <a:endParaRPr lang="ru-RU" sz="1000" dirty="0">
              <a:latin typeface="Arial" pitchFamily="34" charset="0"/>
              <a:cs typeface="Arial" pitchFamily="34" charset="0"/>
            </a:endParaRPr>
          </a:p>
        </p:txBody>
      </p:sp>
      <p:sp>
        <p:nvSpPr>
          <p:cNvPr id="80" name="Gear 3"/>
          <p:cNvSpPr>
            <a:spLocks noEditPoints="1"/>
          </p:cNvSpPr>
          <p:nvPr/>
        </p:nvSpPr>
        <p:spPr bwMode="auto">
          <a:xfrm>
            <a:off x="7938681" y="3955540"/>
            <a:ext cx="1085850" cy="1085850"/>
          </a:xfrm>
          <a:custGeom>
            <a:avLst/>
            <a:gdLst/>
            <a:ahLst/>
            <a:cxnLst>
              <a:cxn ang="0">
                <a:pos x="723" y="402"/>
              </a:cxn>
              <a:cxn ang="0">
                <a:pos x="723" y="320"/>
              </a:cxn>
              <a:cxn ang="0">
                <a:pos x="616" y="276"/>
              </a:cxn>
              <a:cxn ang="0">
                <a:pos x="616" y="276"/>
              </a:cxn>
              <a:cxn ang="0">
                <a:pos x="602" y="242"/>
              </a:cxn>
              <a:cxn ang="0">
                <a:pos x="602" y="242"/>
              </a:cxn>
              <a:cxn ang="0">
                <a:pos x="646" y="135"/>
              </a:cxn>
              <a:cxn ang="0">
                <a:pos x="588" y="77"/>
              </a:cxn>
              <a:cxn ang="0">
                <a:pos x="481" y="121"/>
              </a:cxn>
              <a:cxn ang="0">
                <a:pos x="447" y="107"/>
              </a:cxn>
              <a:cxn ang="0">
                <a:pos x="447" y="107"/>
              </a:cxn>
              <a:cxn ang="0">
                <a:pos x="402" y="0"/>
              </a:cxn>
              <a:cxn ang="0">
                <a:pos x="320" y="0"/>
              </a:cxn>
              <a:cxn ang="0">
                <a:pos x="276" y="107"/>
              </a:cxn>
              <a:cxn ang="0">
                <a:pos x="276" y="107"/>
              </a:cxn>
              <a:cxn ang="0">
                <a:pos x="242" y="121"/>
              </a:cxn>
              <a:cxn ang="0">
                <a:pos x="135" y="77"/>
              </a:cxn>
              <a:cxn ang="0">
                <a:pos x="77" y="135"/>
              </a:cxn>
              <a:cxn ang="0">
                <a:pos x="121" y="242"/>
              </a:cxn>
              <a:cxn ang="0">
                <a:pos x="107" y="276"/>
              </a:cxn>
              <a:cxn ang="0">
                <a:pos x="107" y="276"/>
              </a:cxn>
              <a:cxn ang="0">
                <a:pos x="0" y="320"/>
              </a:cxn>
              <a:cxn ang="0">
                <a:pos x="0" y="402"/>
              </a:cxn>
              <a:cxn ang="0">
                <a:pos x="107" y="447"/>
              </a:cxn>
              <a:cxn ang="0">
                <a:pos x="121" y="481"/>
              </a:cxn>
              <a:cxn ang="0">
                <a:pos x="121" y="481"/>
              </a:cxn>
              <a:cxn ang="0">
                <a:pos x="77" y="588"/>
              </a:cxn>
              <a:cxn ang="0">
                <a:pos x="135" y="646"/>
              </a:cxn>
              <a:cxn ang="0">
                <a:pos x="242" y="602"/>
              </a:cxn>
              <a:cxn ang="0">
                <a:pos x="242" y="602"/>
              </a:cxn>
              <a:cxn ang="0">
                <a:pos x="276" y="616"/>
              </a:cxn>
              <a:cxn ang="0">
                <a:pos x="276" y="616"/>
              </a:cxn>
              <a:cxn ang="0">
                <a:pos x="320" y="723"/>
              </a:cxn>
              <a:cxn ang="0">
                <a:pos x="402" y="723"/>
              </a:cxn>
              <a:cxn ang="0">
                <a:pos x="447" y="616"/>
              </a:cxn>
              <a:cxn ang="0">
                <a:pos x="447" y="616"/>
              </a:cxn>
              <a:cxn ang="0">
                <a:pos x="481" y="602"/>
              </a:cxn>
              <a:cxn ang="0">
                <a:pos x="481" y="602"/>
              </a:cxn>
              <a:cxn ang="0">
                <a:pos x="588" y="646"/>
              </a:cxn>
              <a:cxn ang="0">
                <a:pos x="646" y="588"/>
              </a:cxn>
              <a:cxn ang="0">
                <a:pos x="602" y="481"/>
              </a:cxn>
              <a:cxn ang="0">
                <a:pos x="602" y="481"/>
              </a:cxn>
              <a:cxn ang="0">
                <a:pos x="616" y="447"/>
              </a:cxn>
              <a:cxn ang="0">
                <a:pos x="616" y="447"/>
              </a:cxn>
              <a:cxn ang="0">
                <a:pos x="723" y="402"/>
              </a:cxn>
              <a:cxn ang="0">
                <a:pos x="361" y="479"/>
              </a:cxn>
              <a:cxn ang="0">
                <a:pos x="244" y="361"/>
              </a:cxn>
              <a:cxn ang="0">
                <a:pos x="361" y="244"/>
              </a:cxn>
              <a:cxn ang="0">
                <a:pos x="479" y="361"/>
              </a:cxn>
              <a:cxn ang="0">
                <a:pos x="361" y="479"/>
              </a:cxn>
            </a:cxnLst>
            <a:rect l="0" t="0" r="r" b="b"/>
            <a:pathLst>
              <a:path w="723" h="723">
                <a:moveTo>
                  <a:pt x="723" y="402"/>
                </a:moveTo>
                <a:cubicBezTo>
                  <a:pt x="723" y="320"/>
                  <a:pt x="723" y="320"/>
                  <a:pt x="723" y="320"/>
                </a:cubicBezTo>
                <a:cubicBezTo>
                  <a:pt x="695" y="320"/>
                  <a:pt x="625" y="313"/>
                  <a:pt x="616" y="276"/>
                </a:cubicBezTo>
                <a:cubicBezTo>
                  <a:pt x="616" y="276"/>
                  <a:pt x="616" y="276"/>
                  <a:pt x="616" y="276"/>
                </a:cubicBezTo>
                <a:cubicBezTo>
                  <a:pt x="612" y="264"/>
                  <a:pt x="607" y="253"/>
                  <a:pt x="602" y="242"/>
                </a:cubicBezTo>
                <a:cubicBezTo>
                  <a:pt x="602" y="242"/>
                  <a:pt x="602" y="242"/>
                  <a:pt x="602" y="242"/>
                </a:cubicBezTo>
                <a:cubicBezTo>
                  <a:pt x="583" y="209"/>
                  <a:pt x="626" y="155"/>
                  <a:pt x="646" y="135"/>
                </a:cubicBezTo>
                <a:cubicBezTo>
                  <a:pt x="588" y="77"/>
                  <a:pt x="588" y="77"/>
                  <a:pt x="588" y="77"/>
                </a:cubicBezTo>
                <a:cubicBezTo>
                  <a:pt x="568" y="97"/>
                  <a:pt x="514" y="140"/>
                  <a:pt x="481" y="121"/>
                </a:cubicBezTo>
                <a:cubicBezTo>
                  <a:pt x="470" y="116"/>
                  <a:pt x="459" y="111"/>
                  <a:pt x="447" y="107"/>
                </a:cubicBezTo>
                <a:cubicBezTo>
                  <a:pt x="447" y="107"/>
                  <a:pt x="447" y="107"/>
                  <a:pt x="447" y="107"/>
                </a:cubicBezTo>
                <a:cubicBezTo>
                  <a:pt x="410" y="97"/>
                  <a:pt x="402" y="28"/>
                  <a:pt x="402" y="0"/>
                </a:cubicBezTo>
                <a:cubicBezTo>
                  <a:pt x="320" y="0"/>
                  <a:pt x="320" y="0"/>
                  <a:pt x="320" y="0"/>
                </a:cubicBezTo>
                <a:cubicBezTo>
                  <a:pt x="320" y="28"/>
                  <a:pt x="313" y="97"/>
                  <a:pt x="276" y="107"/>
                </a:cubicBezTo>
                <a:cubicBezTo>
                  <a:pt x="276" y="107"/>
                  <a:pt x="276" y="107"/>
                  <a:pt x="276" y="107"/>
                </a:cubicBezTo>
                <a:cubicBezTo>
                  <a:pt x="264" y="111"/>
                  <a:pt x="253" y="116"/>
                  <a:pt x="242" y="121"/>
                </a:cubicBezTo>
                <a:cubicBezTo>
                  <a:pt x="209" y="140"/>
                  <a:pt x="155" y="97"/>
                  <a:pt x="135" y="77"/>
                </a:cubicBezTo>
                <a:cubicBezTo>
                  <a:pt x="77" y="135"/>
                  <a:pt x="77" y="135"/>
                  <a:pt x="77" y="135"/>
                </a:cubicBezTo>
                <a:cubicBezTo>
                  <a:pt x="97" y="155"/>
                  <a:pt x="140" y="209"/>
                  <a:pt x="121" y="242"/>
                </a:cubicBezTo>
                <a:cubicBezTo>
                  <a:pt x="116" y="253"/>
                  <a:pt x="111" y="264"/>
                  <a:pt x="107" y="276"/>
                </a:cubicBezTo>
                <a:cubicBezTo>
                  <a:pt x="107" y="276"/>
                  <a:pt x="107" y="276"/>
                  <a:pt x="107" y="276"/>
                </a:cubicBezTo>
                <a:cubicBezTo>
                  <a:pt x="97" y="313"/>
                  <a:pt x="28" y="320"/>
                  <a:pt x="0" y="320"/>
                </a:cubicBezTo>
                <a:cubicBezTo>
                  <a:pt x="0" y="402"/>
                  <a:pt x="0" y="402"/>
                  <a:pt x="0" y="402"/>
                </a:cubicBezTo>
                <a:cubicBezTo>
                  <a:pt x="28" y="402"/>
                  <a:pt x="97" y="410"/>
                  <a:pt x="107" y="447"/>
                </a:cubicBezTo>
                <a:cubicBezTo>
                  <a:pt x="111" y="459"/>
                  <a:pt x="116" y="470"/>
                  <a:pt x="121" y="481"/>
                </a:cubicBezTo>
                <a:cubicBezTo>
                  <a:pt x="121" y="481"/>
                  <a:pt x="121" y="481"/>
                  <a:pt x="121" y="481"/>
                </a:cubicBezTo>
                <a:cubicBezTo>
                  <a:pt x="140" y="514"/>
                  <a:pt x="97" y="568"/>
                  <a:pt x="77" y="588"/>
                </a:cubicBezTo>
                <a:cubicBezTo>
                  <a:pt x="135" y="646"/>
                  <a:pt x="135" y="646"/>
                  <a:pt x="135" y="646"/>
                </a:cubicBezTo>
                <a:cubicBezTo>
                  <a:pt x="155" y="626"/>
                  <a:pt x="209" y="583"/>
                  <a:pt x="242" y="602"/>
                </a:cubicBezTo>
                <a:cubicBezTo>
                  <a:pt x="242" y="602"/>
                  <a:pt x="242" y="602"/>
                  <a:pt x="242" y="602"/>
                </a:cubicBezTo>
                <a:cubicBezTo>
                  <a:pt x="253" y="607"/>
                  <a:pt x="264" y="612"/>
                  <a:pt x="276" y="616"/>
                </a:cubicBezTo>
                <a:cubicBezTo>
                  <a:pt x="276" y="616"/>
                  <a:pt x="276" y="616"/>
                  <a:pt x="276" y="616"/>
                </a:cubicBezTo>
                <a:cubicBezTo>
                  <a:pt x="313" y="625"/>
                  <a:pt x="320" y="695"/>
                  <a:pt x="320" y="723"/>
                </a:cubicBezTo>
                <a:cubicBezTo>
                  <a:pt x="402" y="723"/>
                  <a:pt x="402" y="723"/>
                  <a:pt x="402" y="723"/>
                </a:cubicBezTo>
                <a:cubicBezTo>
                  <a:pt x="402" y="695"/>
                  <a:pt x="410" y="625"/>
                  <a:pt x="447" y="616"/>
                </a:cubicBezTo>
                <a:cubicBezTo>
                  <a:pt x="447" y="616"/>
                  <a:pt x="447" y="616"/>
                  <a:pt x="447" y="616"/>
                </a:cubicBezTo>
                <a:cubicBezTo>
                  <a:pt x="459" y="612"/>
                  <a:pt x="470" y="607"/>
                  <a:pt x="481" y="602"/>
                </a:cubicBezTo>
                <a:cubicBezTo>
                  <a:pt x="481" y="602"/>
                  <a:pt x="481" y="602"/>
                  <a:pt x="481" y="602"/>
                </a:cubicBezTo>
                <a:cubicBezTo>
                  <a:pt x="514" y="583"/>
                  <a:pt x="568" y="626"/>
                  <a:pt x="588" y="646"/>
                </a:cubicBezTo>
                <a:cubicBezTo>
                  <a:pt x="646" y="588"/>
                  <a:pt x="646" y="588"/>
                  <a:pt x="646" y="588"/>
                </a:cubicBezTo>
                <a:cubicBezTo>
                  <a:pt x="626" y="568"/>
                  <a:pt x="583" y="514"/>
                  <a:pt x="602" y="481"/>
                </a:cubicBezTo>
                <a:cubicBezTo>
                  <a:pt x="602" y="481"/>
                  <a:pt x="602" y="481"/>
                  <a:pt x="602" y="481"/>
                </a:cubicBezTo>
                <a:cubicBezTo>
                  <a:pt x="607" y="470"/>
                  <a:pt x="612" y="459"/>
                  <a:pt x="616" y="447"/>
                </a:cubicBezTo>
                <a:cubicBezTo>
                  <a:pt x="616" y="447"/>
                  <a:pt x="616" y="447"/>
                  <a:pt x="616" y="447"/>
                </a:cubicBezTo>
                <a:cubicBezTo>
                  <a:pt x="625" y="410"/>
                  <a:pt x="695" y="402"/>
                  <a:pt x="723" y="402"/>
                </a:cubicBezTo>
                <a:close/>
                <a:moveTo>
                  <a:pt x="361" y="479"/>
                </a:moveTo>
                <a:cubicBezTo>
                  <a:pt x="296" y="479"/>
                  <a:pt x="244" y="426"/>
                  <a:pt x="244" y="361"/>
                </a:cubicBezTo>
                <a:cubicBezTo>
                  <a:pt x="244" y="296"/>
                  <a:pt x="296" y="244"/>
                  <a:pt x="361" y="244"/>
                </a:cubicBezTo>
                <a:cubicBezTo>
                  <a:pt x="426" y="244"/>
                  <a:pt x="479" y="296"/>
                  <a:pt x="479" y="361"/>
                </a:cubicBezTo>
                <a:cubicBezTo>
                  <a:pt x="479" y="426"/>
                  <a:pt x="426" y="479"/>
                  <a:pt x="361" y="479"/>
                </a:cubicBezTo>
                <a:close/>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nvGrpSpPr>
          <p:cNvPr id="81" name="Globe"/>
          <p:cNvGrpSpPr/>
          <p:nvPr/>
        </p:nvGrpSpPr>
        <p:grpSpPr>
          <a:xfrm>
            <a:off x="8347462" y="4280978"/>
            <a:ext cx="268288" cy="352425"/>
            <a:chOff x="5691188" y="641350"/>
            <a:chExt cx="268288" cy="352425"/>
          </a:xfrm>
        </p:grpSpPr>
        <p:sp>
          <p:nvSpPr>
            <p:cNvPr id="82" name="Freeform 319"/>
            <p:cNvSpPr>
              <a:spLocks noEditPoints="1"/>
            </p:cNvSpPr>
            <p:nvPr/>
          </p:nvSpPr>
          <p:spPr bwMode="auto">
            <a:xfrm>
              <a:off x="5838826" y="641350"/>
              <a:ext cx="107950" cy="123825"/>
            </a:xfrm>
            <a:custGeom>
              <a:avLst/>
              <a:gdLst/>
              <a:ahLst/>
              <a:cxnLst>
                <a:cxn ang="0">
                  <a:pos x="80" y="17"/>
                </a:cxn>
                <a:cxn ang="0">
                  <a:pos x="17" y="17"/>
                </a:cxn>
                <a:cxn ang="0">
                  <a:pos x="17" y="80"/>
                </a:cxn>
                <a:cxn ang="0">
                  <a:pos x="49" y="111"/>
                </a:cxn>
                <a:cxn ang="0">
                  <a:pos x="80" y="80"/>
                </a:cxn>
                <a:cxn ang="0">
                  <a:pos x="80" y="17"/>
                </a:cxn>
                <a:cxn ang="0">
                  <a:pos x="49" y="69"/>
                </a:cxn>
                <a:cxn ang="0">
                  <a:pos x="28" y="48"/>
                </a:cxn>
                <a:cxn ang="0">
                  <a:pos x="49" y="28"/>
                </a:cxn>
                <a:cxn ang="0">
                  <a:pos x="69" y="48"/>
                </a:cxn>
                <a:cxn ang="0">
                  <a:pos x="49" y="69"/>
                </a:cxn>
              </a:cxnLst>
              <a:rect l="0" t="0" r="r" b="b"/>
              <a:pathLst>
                <a:path w="97" h="111">
                  <a:moveTo>
                    <a:pt x="80" y="17"/>
                  </a:moveTo>
                  <a:cubicBezTo>
                    <a:pt x="63" y="0"/>
                    <a:pt x="34" y="0"/>
                    <a:pt x="17" y="17"/>
                  </a:cubicBezTo>
                  <a:cubicBezTo>
                    <a:pt x="0" y="34"/>
                    <a:pt x="0" y="62"/>
                    <a:pt x="17" y="80"/>
                  </a:cubicBezTo>
                  <a:cubicBezTo>
                    <a:pt x="49" y="111"/>
                    <a:pt x="49" y="111"/>
                    <a:pt x="49" y="111"/>
                  </a:cubicBezTo>
                  <a:cubicBezTo>
                    <a:pt x="80" y="80"/>
                    <a:pt x="80" y="80"/>
                    <a:pt x="80" y="80"/>
                  </a:cubicBezTo>
                  <a:cubicBezTo>
                    <a:pt x="97" y="62"/>
                    <a:pt x="97" y="34"/>
                    <a:pt x="80" y="17"/>
                  </a:cubicBezTo>
                  <a:close/>
                  <a:moveTo>
                    <a:pt x="49" y="69"/>
                  </a:moveTo>
                  <a:cubicBezTo>
                    <a:pt x="37" y="69"/>
                    <a:pt x="28" y="60"/>
                    <a:pt x="28" y="48"/>
                  </a:cubicBezTo>
                  <a:cubicBezTo>
                    <a:pt x="28" y="37"/>
                    <a:pt x="37" y="28"/>
                    <a:pt x="49" y="28"/>
                  </a:cubicBezTo>
                  <a:cubicBezTo>
                    <a:pt x="60" y="28"/>
                    <a:pt x="69" y="37"/>
                    <a:pt x="69" y="48"/>
                  </a:cubicBezTo>
                  <a:cubicBezTo>
                    <a:pt x="69" y="60"/>
                    <a:pt x="60" y="69"/>
                    <a:pt x="49" y="69"/>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83" name="Freeform 320"/>
            <p:cNvSpPr>
              <a:spLocks/>
            </p:cNvSpPr>
            <p:nvPr/>
          </p:nvSpPr>
          <p:spPr bwMode="auto">
            <a:xfrm>
              <a:off x="5721351" y="755650"/>
              <a:ext cx="233363" cy="233363"/>
            </a:xfrm>
            <a:custGeom>
              <a:avLst/>
              <a:gdLst/>
              <a:ahLst/>
              <a:cxnLst>
                <a:cxn ang="0">
                  <a:pos x="162" y="0"/>
                </a:cxn>
                <a:cxn ang="0">
                  <a:pos x="186" y="69"/>
                </a:cxn>
                <a:cxn ang="0">
                  <a:pos x="70" y="185"/>
                </a:cxn>
                <a:cxn ang="0">
                  <a:pos x="0" y="161"/>
                </a:cxn>
                <a:cxn ang="0">
                  <a:pos x="93" y="207"/>
                </a:cxn>
                <a:cxn ang="0">
                  <a:pos x="208" y="92"/>
                </a:cxn>
                <a:cxn ang="0">
                  <a:pos x="162" y="0"/>
                </a:cxn>
              </a:cxnLst>
              <a:rect l="0" t="0" r="r" b="b"/>
              <a:pathLst>
                <a:path w="208" h="207">
                  <a:moveTo>
                    <a:pt x="162" y="0"/>
                  </a:moveTo>
                  <a:cubicBezTo>
                    <a:pt x="177" y="19"/>
                    <a:pt x="186" y="43"/>
                    <a:pt x="186" y="69"/>
                  </a:cubicBezTo>
                  <a:cubicBezTo>
                    <a:pt x="186" y="133"/>
                    <a:pt x="134" y="185"/>
                    <a:pt x="70" y="185"/>
                  </a:cubicBezTo>
                  <a:cubicBezTo>
                    <a:pt x="44" y="185"/>
                    <a:pt x="20" y="176"/>
                    <a:pt x="0" y="161"/>
                  </a:cubicBezTo>
                  <a:cubicBezTo>
                    <a:pt x="22" y="189"/>
                    <a:pt x="55" y="207"/>
                    <a:pt x="93" y="207"/>
                  </a:cubicBezTo>
                  <a:cubicBezTo>
                    <a:pt x="156" y="207"/>
                    <a:pt x="208" y="156"/>
                    <a:pt x="208" y="92"/>
                  </a:cubicBezTo>
                  <a:cubicBezTo>
                    <a:pt x="208" y="54"/>
                    <a:pt x="190" y="21"/>
                    <a:pt x="162" y="0"/>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84" name="Freeform 321"/>
            <p:cNvSpPr>
              <a:spLocks noEditPoints="1"/>
            </p:cNvSpPr>
            <p:nvPr/>
          </p:nvSpPr>
          <p:spPr bwMode="auto">
            <a:xfrm>
              <a:off x="5691188" y="723900"/>
              <a:ext cx="268288" cy="269875"/>
            </a:xfrm>
            <a:custGeom>
              <a:avLst/>
              <a:gdLst/>
              <a:ahLst/>
              <a:cxnLst>
                <a:cxn ang="0">
                  <a:pos x="204" y="35"/>
                </a:cxn>
                <a:cxn ang="0">
                  <a:pos x="41" y="30"/>
                </a:cxn>
                <a:cxn ang="0">
                  <a:pos x="41" y="30"/>
                </a:cxn>
                <a:cxn ang="0">
                  <a:pos x="41" y="209"/>
                </a:cxn>
                <a:cxn ang="0">
                  <a:pos x="41" y="210"/>
                </a:cxn>
                <a:cxn ang="0">
                  <a:pos x="198" y="210"/>
                </a:cxn>
                <a:cxn ang="0">
                  <a:pos x="198" y="209"/>
                </a:cxn>
                <a:cxn ang="0">
                  <a:pos x="196" y="201"/>
                </a:cxn>
                <a:cxn ang="0">
                  <a:pos x="188" y="124"/>
                </a:cxn>
                <a:cxn ang="0">
                  <a:pos x="196" y="201"/>
                </a:cxn>
                <a:cxn ang="0">
                  <a:pos x="166" y="185"/>
                </a:cxn>
                <a:cxn ang="0">
                  <a:pos x="124" y="173"/>
                </a:cxn>
                <a:cxn ang="0">
                  <a:pos x="124" y="124"/>
                </a:cxn>
                <a:cxn ang="0">
                  <a:pos x="169" y="178"/>
                </a:cxn>
                <a:cxn ang="0">
                  <a:pos x="124" y="116"/>
                </a:cxn>
                <a:cxn ang="0">
                  <a:pos x="169" y="62"/>
                </a:cxn>
                <a:cxn ang="0">
                  <a:pos x="124" y="116"/>
                </a:cxn>
                <a:cxn ang="0">
                  <a:pos x="124" y="10"/>
                </a:cxn>
                <a:cxn ang="0">
                  <a:pos x="124" y="67"/>
                </a:cxn>
                <a:cxn ang="0">
                  <a:pos x="190" y="34"/>
                </a:cxn>
                <a:cxn ang="0">
                  <a:pos x="141" y="10"/>
                </a:cxn>
                <a:cxn ang="0">
                  <a:pos x="116" y="67"/>
                </a:cxn>
                <a:cxn ang="0">
                  <a:pos x="116" y="10"/>
                </a:cxn>
                <a:cxn ang="0">
                  <a:pos x="49" y="34"/>
                </a:cxn>
                <a:cxn ang="0">
                  <a:pos x="66" y="50"/>
                </a:cxn>
                <a:cxn ang="0">
                  <a:pos x="116" y="116"/>
                </a:cxn>
                <a:cxn ang="0">
                  <a:pos x="70" y="62"/>
                </a:cxn>
                <a:cxn ang="0">
                  <a:pos x="116" y="124"/>
                </a:cxn>
                <a:cxn ang="0">
                  <a:pos x="70" y="178"/>
                </a:cxn>
                <a:cxn ang="0">
                  <a:pos x="116" y="124"/>
                </a:cxn>
                <a:cxn ang="0">
                  <a:pos x="116" y="230"/>
                </a:cxn>
                <a:cxn ang="0">
                  <a:pos x="116" y="173"/>
                </a:cxn>
                <a:cxn ang="0">
                  <a:pos x="49" y="206"/>
                </a:cxn>
                <a:cxn ang="0">
                  <a:pos x="98" y="229"/>
                </a:cxn>
                <a:cxn ang="0">
                  <a:pos x="190" y="206"/>
                </a:cxn>
                <a:cxn ang="0">
                  <a:pos x="173" y="190"/>
                </a:cxn>
                <a:cxn ang="0">
                  <a:pos x="188" y="116"/>
                </a:cxn>
                <a:cxn ang="0">
                  <a:pos x="196" y="39"/>
                </a:cxn>
                <a:cxn ang="0">
                  <a:pos x="231" y="116"/>
                </a:cxn>
                <a:cxn ang="0">
                  <a:pos x="63" y="57"/>
                </a:cxn>
                <a:cxn ang="0">
                  <a:pos x="8" y="116"/>
                </a:cxn>
                <a:cxn ang="0">
                  <a:pos x="8" y="124"/>
                </a:cxn>
                <a:cxn ang="0">
                  <a:pos x="63" y="182"/>
                </a:cxn>
                <a:cxn ang="0">
                  <a:pos x="8" y="124"/>
                </a:cxn>
              </a:cxnLst>
              <a:rect l="0" t="0" r="r" b="b"/>
              <a:pathLst>
                <a:path w="239" h="239">
                  <a:moveTo>
                    <a:pt x="239" y="120"/>
                  </a:moveTo>
                  <a:cubicBezTo>
                    <a:pt x="239" y="88"/>
                    <a:pt x="227" y="58"/>
                    <a:pt x="204" y="35"/>
                  </a:cubicBezTo>
                  <a:cubicBezTo>
                    <a:pt x="181" y="13"/>
                    <a:pt x="151" y="0"/>
                    <a:pt x="120" y="0"/>
                  </a:cubicBezTo>
                  <a:cubicBezTo>
                    <a:pt x="89" y="0"/>
                    <a:pt x="62" y="11"/>
                    <a:pt x="41" y="30"/>
                  </a:cubicBezTo>
                  <a:cubicBezTo>
                    <a:pt x="41" y="30"/>
                    <a:pt x="41" y="30"/>
                    <a:pt x="41" y="30"/>
                  </a:cubicBezTo>
                  <a:cubicBezTo>
                    <a:pt x="41" y="30"/>
                    <a:pt x="41" y="30"/>
                    <a:pt x="41" y="30"/>
                  </a:cubicBezTo>
                  <a:cubicBezTo>
                    <a:pt x="16" y="52"/>
                    <a:pt x="0" y="84"/>
                    <a:pt x="0" y="120"/>
                  </a:cubicBezTo>
                  <a:cubicBezTo>
                    <a:pt x="0" y="155"/>
                    <a:pt x="16" y="187"/>
                    <a:pt x="41" y="209"/>
                  </a:cubicBezTo>
                  <a:cubicBezTo>
                    <a:pt x="41" y="209"/>
                    <a:pt x="41" y="210"/>
                    <a:pt x="41" y="210"/>
                  </a:cubicBezTo>
                  <a:cubicBezTo>
                    <a:pt x="41" y="210"/>
                    <a:pt x="41" y="210"/>
                    <a:pt x="41" y="210"/>
                  </a:cubicBezTo>
                  <a:cubicBezTo>
                    <a:pt x="62" y="228"/>
                    <a:pt x="89" y="239"/>
                    <a:pt x="120" y="239"/>
                  </a:cubicBezTo>
                  <a:cubicBezTo>
                    <a:pt x="150" y="239"/>
                    <a:pt x="177" y="228"/>
                    <a:pt x="198" y="210"/>
                  </a:cubicBezTo>
                  <a:cubicBezTo>
                    <a:pt x="198" y="210"/>
                    <a:pt x="198" y="210"/>
                    <a:pt x="198" y="210"/>
                  </a:cubicBezTo>
                  <a:cubicBezTo>
                    <a:pt x="198" y="210"/>
                    <a:pt x="198" y="209"/>
                    <a:pt x="198" y="209"/>
                  </a:cubicBezTo>
                  <a:cubicBezTo>
                    <a:pt x="223" y="187"/>
                    <a:pt x="239" y="155"/>
                    <a:pt x="239" y="120"/>
                  </a:cubicBezTo>
                  <a:close/>
                  <a:moveTo>
                    <a:pt x="196" y="201"/>
                  </a:moveTo>
                  <a:cubicBezTo>
                    <a:pt x="190" y="193"/>
                    <a:pt x="183" y="187"/>
                    <a:pt x="176" y="182"/>
                  </a:cubicBezTo>
                  <a:cubicBezTo>
                    <a:pt x="183" y="165"/>
                    <a:pt x="187" y="145"/>
                    <a:pt x="188" y="124"/>
                  </a:cubicBezTo>
                  <a:cubicBezTo>
                    <a:pt x="231" y="124"/>
                    <a:pt x="231" y="124"/>
                    <a:pt x="231" y="124"/>
                  </a:cubicBezTo>
                  <a:cubicBezTo>
                    <a:pt x="230" y="154"/>
                    <a:pt x="217" y="181"/>
                    <a:pt x="196" y="201"/>
                  </a:cubicBezTo>
                  <a:close/>
                  <a:moveTo>
                    <a:pt x="124" y="173"/>
                  </a:moveTo>
                  <a:cubicBezTo>
                    <a:pt x="139" y="174"/>
                    <a:pt x="153" y="178"/>
                    <a:pt x="166" y="185"/>
                  </a:cubicBezTo>
                  <a:cubicBezTo>
                    <a:pt x="156" y="206"/>
                    <a:pt x="141" y="222"/>
                    <a:pt x="124" y="230"/>
                  </a:cubicBezTo>
                  <a:lnTo>
                    <a:pt x="124" y="173"/>
                  </a:lnTo>
                  <a:close/>
                  <a:moveTo>
                    <a:pt x="124" y="165"/>
                  </a:moveTo>
                  <a:cubicBezTo>
                    <a:pt x="124" y="124"/>
                    <a:pt x="124" y="124"/>
                    <a:pt x="124" y="124"/>
                  </a:cubicBezTo>
                  <a:cubicBezTo>
                    <a:pt x="180" y="124"/>
                    <a:pt x="180" y="124"/>
                    <a:pt x="180" y="124"/>
                  </a:cubicBezTo>
                  <a:cubicBezTo>
                    <a:pt x="179" y="143"/>
                    <a:pt x="175" y="162"/>
                    <a:pt x="169" y="178"/>
                  </a:cubicBezTo>
                  <a:cubicBezTo>
                    <a:pt x="155" y="170"/>
                    <a:pt x="140" y="166"/>
                    <a:pt x="124" y="165"/>
                  </a:cubicBezTo>
                  <a:close/>
                  <a:moveTo>
                    <a:pt x="124" y="116"/>
                  </a:moveTo>
                  <a:cubicBezTo>
                    <a:pt x="124" y="75"/>
                    <a:pt x="124" y="75"/>
                    <a:pt x="124" y="75"/>
                  </a:cubicBezTo>
                  <a:cubicBezTo>
                    <a:pt x="140" y="74"/>
                    <a:pt x="155" y="70"/>
                    <a:pt x="169" y="62"/>
                  </a:cubicBezTo>
                  <a:cubicBezTo>
                    <a:pt x="175" y="78"/>
                    <a:pt x="179" y="96"/>
                    <a:pt x="180" y="116"/>
                  </a:cubicBezTo>
                  <a:lnTo>
                    <a:pt x="124" y="116"/>
                  </a:lnTo>
                  <a:close/>
                  <a:moveTo>
                    <a:pt x="124" y="67"/>
                  </a:moveTo>
                  <a:cubicBezTo>
                    <a:pt x="124" y="10"/>
                    <a:pt x="124" y="10"/>
                    <a:pt x="124" y="10"/>
                  </a:cubicBezTo>
                  <a:cubicBezTo>
                    <a:pt x="141" y="17"/>
                    <a:pt x="156" y="33"/>
                    <a:pt x="166" y="54"/>
                  </a:cubicBezTo>
                  <a:cubicBezTo>
                    <a:pt x="153" y="62"/>
                    <a:pt x="139" y="66"/>
                    <a:pt x="124" y="67"/>
                  </a:cubicBezTo>
                  <a:close/>
                  <a:moveTo>
                    <a:pt x="141" y="10"/>
                  </a:moveTo>
                  <a:cubicBezTo>
                    <a:pt x="159" y="14"/>
                    <a:pt x="176" y="22"/>
                    <a:pt x="190" y="34"/>
                  </a:cubicBezTo>
                  <a:cubicBezTo>
                    <a:pt x="185" y="40"/>
                    <a:pt x="179" y="45"/>
                    <a:pt x="173" y="50"/>
                  </a:cubicBezTo>
                  <a:cubicBezTo>
                    <a:pt x="165" y="33"/>
                    <a:pt x="154" y="19"/>
                    <a:pt x="141" y="10"/>
                  </a:cubicBezTo>
                  <a:close/>
                  <a:moveTo>
                    <a:pt x="116" y="10"/>
                  </a:moveTo>
                  <a:cubicBezTo>
                    <a:pt x="116" y="67"/>
                    <a:pt x="116" y="67"/>
                    <a:pt x="116" y="67"/>
                  </a:cubicBezTo>
                  <a:cubicBezTo>
                    <a:pt x="100" y="66"/>
                    <a:pt x="86" y="62"/>
                    <a:pt x="73" y="54"/>
                  </a:cubicBezTo>
                  <a:cubicBezTo>
                    <a:pt x="83" y="33"/>
                    <a:pt x="98" y="17"/>
                    <a:pt x="116" y="10"/>
                  </a:cubicBezTo>
                  <a:close/>
                  <a:moveTo>
                    <a:pt x="66" y="50"/>
                  </a:moveTo>
                  <a:cubicBezTo>
                    <a:pt x="60" y="45"/>
                    <a:pt x="54" y="40"/>
                    <a:pt x="49" y="34"/>
                  </a:cubicBezTo>
                  <a:cubicBezTo>
                    <a:pt x="63" y="22"/>
                    <a:pt x="80" y="14"/>
                    <a:pt x="98" y="10"/>
                  </a:cubicBezTo>
                  <a:cubicBezTo>
                    <a:pt x="85" y="20"/>
                    <a:pt x="74" y="33"/>
                    <a:pt x="66" y="50"/>
                  </a:cubicBezTo>
                  <a:close/>
                  <a:moveTo>
                    <a:pt x="116" y="75"/>
                  </a:moveTo>
                  <a:cubicBezTo>
                    <a:pt x="116" y="116"/>
                    <a:pt x="116" y="116"/>
                    <a:pt x="116" y="116"/>
                  </a:cubicBezTo>
                  <a:cubicBezTo>
                    <a:pt x="59" y="116"/>
                    <a:pt x="59" y="116"/>
                    <a:pt x="59" y="116"/>
                  </a:cubicBezTo>
                  <a:cubicBezTo>
                    <a:pt x="60" y="96"/>
                    <a:pt x="64" y="78"/>
                    <a:pt x="70" y="62"/>
                  </a:cubicBezTo>
                  <a:cubicBezTo>
                    <a:pt x="84" y="70"/>
                    <a:pt x="99" y="74"/>
                    <a:pt x="116" y="75"/>
                  </a:cubicBezTo>
                  <a:close/>
                  <a:moveTo>
                    <a:pt x="116" y="124"/>
                  </a:moveTo>
                  <a:cubicBezTo>
                    <a:pt x="116" y="165"/>
                    <a:pt x="116" y="165"/>
                    <a:pt x="116" y="165"/>
                  </a:cubicBezTo>
                  <a:cubicBezTo>
                    <a:pt x="99" y="166"/>
                    <a:pt x="84" y="170"/>
                    <a:pt x="70" y="178"/>
                  </a:cubicBezTo>
                  <a:cubicBezTo>
                    <a:pt x="64" y="162"/>
                    <a:pt x="60" y="143"/>
                    <a:pt x="59" y="124"/>
                  </a:cubicBezTo>
                  <a:lnTo>
                    <a:pt x="116" y="124"/>
                  </a:lnTo>
                  <a:close/>
                  <a:moveTo>
                    <a:pt x="116" y="173"/>
                  </a:moveTo>
                  <a:cubicBezTo>
                    <a:pt x="116" y="230"/>
                    <a:pt x="116" y="230"/>
                    <a:pt x="116" y="230"/>
                  </a:cubicBezTo>
                  <a:cubicBezTo>
                    <a:pt x="98" y="222"/>
                    <a:pt x="83" y="206"/>
                    <a:pt x="73" y="185"/>
                  </a:cubicBezTo>
                  <a:cubicBezTo>
                    <a:pt x="86" y="178"/>
                    <a:pt x="100" y="174"/>
                    <a:pt x="116" y="173"/>
                  </a:cubicBezTo>
                  <a:close/>
                  <a:moveTo>
                    <a:pt x="98" y="229"/>
                  </a:moveTo>
                  <a:cubicBezTo>
                    <a:pt x="80" y="226"/>
                    <a:pt x="63" y="217"/>
                    <a:pt x="49" y="206"/>
                  </a:cubicBezTo>
                  <a:cubicBezTo>
                    <a:pt x="54" y="200"/>
                    <a:pt x="60" y="194"/>
                    <a:pt x="66" y="190"/>
                  </a:cubicBezTo>
                  <a:cubicBezTo>
                    <a:pt x="74" y="206"/>
                    <a:pt x="85" y="220"/>
                    <a:pt x="98" y="229"/>
                  </a:cubicBezTo>
                  <a:close/>
                  <a:moveTo>
                    <a:pt x="173" y="190"/>
                  </a:moveTo>
                  <a:cubicBezTo>
                    <a:pt x="179" y="194"/>
                    <a:pt x="185" y="200"/>
                    <a:pt x="190" y="206"/>
                  </a:cubicBezTo>
                  <a:cubicBezTo>
                    <a:pt x="176" y="217"/>
                    <a:pt x="159" y="226"/>
                    <a:pt x="141" y="229"/>
                  </a:cubicBezTo>
                  <a:cubicBezTo>
                    <a:pt x="154" y="220"/>
                    <a:pt x="165" y="206"/>
                    <a:pt x="173" y="190"/>
                  </a:cubicBezTo>
                  <a:close/>
                  <a:moveTo>
                    <a:pt x="231" y="116"/>
                  </a:moveTo>
                  <a:cubicBezTo>
                    <a:pt x="188" y="116"/>
                    <a:pt x="188" y="116"/>
                    <a:pt x="188" y="116"/>
                  </a:cubicBezTo>
                  <a:cubicBezTo>
                    <a:pt x="187" y="95"/>
                    <a:pt x="183" y="75"/>
                    <a:pt x="176" y="57"/>
                  </a:cubicBezTo>
                  <a:cubicBezTo>
                    <a:pt x="183" y="52"/>
                    <a:pt x="190" y="46"/>
                    <a:pt x="196" y="39"/>
                  </a:cubicBezTo>
                  <a:cubicBezTo>
                    <a:pt x="197" y="40"/>
                    <a:pt x="198" y="40"/>
                    <a:pt x="198" y="41"/>
                  </a:cubicBezTo>
                  <a:cubicBezTo>
                    <a:pt x="218" y="61"/>
                    <a:pt x="230" y="88"/>
                    <a:pt x="231" y="116"/>
                  </a:cubicBezTo>
                  <a:close/>
                  <a:moveTo>
                    <a:pt x="43" y="39"/>
                  </a:moveTo>
                  <a:cubicBezTo>
                    <a:pt x="49" y="46"/>
                    <a:pt x="56" y="52"/>
                    <a:pt x="63" y="57"/>
                  </a:cubicBezTo>
                  <a:cubicBezTo>
                    <a:pt x="56" y="75"/>
                    <a:pt x="52" y="95"/>
                    <a:pt x="51" y="116"/>
                  </a:cubicBezTo>
                  <a:cubicBezTo>
                    <a:pt x="8" y="116"/>
                    <a:pt x="8" y="116"/>
                    <a:pt x="8" y="116"/>
                  </a:cubicBezTo>
                  <a:cubicBezTo>
                    <a:pt x="9" y="86"/>
                    <a:pt x="22" y="58"/>
                    <a:pt x="43" y="39"/>
                  </a:cubicBezTo>
                  <a:close/>
                  <a:moveTo>
                    <a:pt x="8" y="124"/>
                  </a:moveTo>
                  <a:cubicBezTo>
                    <a:pt x="51" y="124"/>
                    <a:pt x="51" y="124"/>
                    <a:pt x="51" y="124"/>
                  </a:cubicBezTo>
                  <a:cubicBezTo>
                    <a:pt x="52" y="145"/>
                    <a:pt x="56" y="165"/>
                    <a:pt x="63" y="182"/>
                  </a:cubicBezTo>
                  <a:cubicBezTo>
                    <a:pt x="56" y="187"/>
                    <a:pt x="49" y="193"/>
                    <a:pt x="43" y="201"/>
                  </a:cubicBezTo>
                  <a:cubicBezTo>
                    <a:pt x="22" y="181"/>
                    <a:pt x="9" y="154"/>
                    <a:pt x="8" y="124"/>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58" name="Payment"/>
          <p:cNvGrpSpPr>
            <a:grpSpLocks noChangeAspect="1"/>
          </p:cNvGrpSpPr>
          <p:nvPr/>
        </p:nvGrpSpPr>
        <p:grpSpPr>
          <a:xfrm>
            <a:off x="211171" y="2138268"/>
            <a:ext cx="451963" cy="379730"/>
            <a:chOff x="2641607" y="3709990"/>
            <a:chExt cx="347664" cy="292100"/>
          </a:xfrm>
        </p:grpSpPr>
        <p:sp>
          <p:nvSpPr>
            <p:cNvPr id="59" name="Freeform 101"/>
            <p:cNvSpPr>
              <a:spLocks noEditPoints="1"/>
            </p:cNvSpPr>
            <p:nvPr/>
          </p:nvSpPr>
          <p:spPr bwMode="auto">
            <a:xfrm>
              <a:off x="2725745" y="3709990"/>
              <a:ext cx="263526" cy="125413"/>
            </a:xfrm>
            <a:custGeom>
              <a:avLst/>
              <a:gdLst/>
              <a:ahLst/>
              <a:cxnLst>
                <a:cxn ang="0">
                  <a:pos x="0" y="0"/>
                </a:cxn>
                <a:cxn ang="0">
                  <a:pos x="0" y="97"/>
                </a:cxn>
                <a:cxn ang="0">
                  <a:pos x="132" y="97"/>
                </a:cxn>
                <a:cxn ang="0">
                  <a:pos x="132" y="111"/>
                </a:cxn>
                <a:cxn ang="0">
                  <a:pos x="234" y="111"/>
                </a:cxn>
                <a:cxn ang="0">
                  <a:pos x="234" y="0"/>
                </a:cxn>
                <a:cxn ang="0">
                  <a:pos x="0" y="0"/>
                </a:cxn>
                <a:cxn ang="0">
                  <a:pos x="117" y="82"/>
                </a:cxn>
                <a:cxn ang="0">
                  <a:pos x="90" y="55"/>
                </a:cxn>
                <a:cxn ang="0">
                  <a:pos x="117" y="28"/>
                </a:cxn>
                <a:cxn ang="0">
                  <a:pos x="144" y="55"/>
                </a:cxn>
                <a:cxn ang="0">
                  <a:pos x="117" y="82"/>
                </a:cxn>
              </a:cxnLst>
              <a:rect l="0" t="0" r="r" b="b"/>
              <a:pathLst>
                <a:path w="234" h="111">
                  <a:moveTo>
                    <a:pt x="0" y="0"/>
                  </a:moveTo>
                  <a:cubicBezTo>
                    <a:pt x="0" y="97"/>
                    <a:pt x="0" y="97"/>
                    <a:pt x="0" y="97"/>
                  </a:cubicBezTo>
                  <a:cubicBezTo>
                    <a:pt x="132" y="97"/>
                    <a:pt x="132" y="97"/>
                    <a:pt x="132" y="97"/>
                  </a:cubicBezTo>
                  <a:cubicBezTo>
                    <a:pt x="132" y="111"/>
                    <a:pt x="132" y="111"/>
                    <a:pt x="132" y="111"/>
                  </a:cubicBezTo>
                  <a:cubicBezTo>
                    <a:pt x="234" y="111"/>
                    <a:pt x="234" y="111"/>
                    <a:pt x="234" y="111"/>
                  </a:cubicBezTo>
                  <a:cubicBezTo>
                    <a:pt x="234" y="0"/>
                    <a:pt x="234" y="0"/>
                    <a:pt x="234" y="0"/>
                  </a:cubicBezTo>
                  <a:lnTo>
                    <a:pt x="0" y="0"/>
                  </a:lnTo>
                  <a:close/>
                  <a:moveTo>
                    <a:pt x="117" y="82"/>
                  </a:moveTo>
                  <a:cubicBezTo>
                    <a:pt x="102" y="82"/>
                    <a:pt x="90" y="70"/>
                    <a:pt x="90" y="55"/>
                  </a:cubicBezTo>
                  <a:cubicBezTo>
                    <a:pt x="90" y="40"/>
                    <a:pt x="102" y="28"/>
                    <a:pt x="117" y="28"/>
                  </a:cubicBezTo>
                  <a:cubicBezTo>
                    <a:pt x="132" y="28"/>
                    <a:pt x="144" y="40"/>
                    <a:pt x="144" y="55"/>
                  </a:cubicBezTo>
                  <a:cubicBezTo>
                    <a:pt x="144" y="70"/>
                    <a:pt x="132" y="82"/>
                    <a:pt x="117" y="82"/>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73" name="Freeform 102"/>
            <p:cNvSpPr>
              <a:spLocks/>
            </p:cNvSpPr>
            <p:nvPr/>
          </p:nvSpPr>
          <p:spPr bwMode="auto">
            <a:xfrm>
              <a:off x="2646370" y="3948115"/>
              <a:ext cx="228601" cy="49213"/>
            </a:xfrm>
            <a:custGeom>
              <a:avLst/>
              <a:gdLst/>
              <a:ahLst/>
              <a:cxnLst>
                <a:cxn ang="0">
                  <a:pos x="0" y="0"/>
                </a:cxn>
                <a:cxn ang="0">
                  <a:pos x="0" y="33"/>
                </a:cxn>
                <a:cxn ang="0">
                  <a:pos x="10" y="44"/>
                </a:cxn>
                <a:cxn ang="0">
                  <a:pos x="203" y="44"/>
                </a:cxn>
                <a:cxn ang="0">
                  <a:pos x="203" y="10"/>
                </a:cxn>
                <a:cxn ang="0">
                  <a:pos x="10" y="10"/>
                </a:cxn>
                <a:cxn ang="0">
                  <a:pos x="0" y="0"/>
                </a:cxn>
              </a:cxnLst>
              <a:rect l="0" t="0" r="r" b="b"/>
              <a:pathLst>
                <a:path w="203" h="44">
                  <a:moveTo>
                    <a:pt x="0" y="0"/>
                  </a:moveTo>
                  <a:cubicBezTo>
                    <a:pt x="0" y="33"/>
                    <a:pt x="0" y="33"/>
                    <a:pt x="0" y="33"/>
                  </a:cubicBezTo>
                  <a:cubicBezTo>
                    <a:pt x="0" y="39"/>
                    <a:pt x="4" y="44"/>
                    <a:pt x="10" y="44"/>
                  </a:cubicBezTo>
                  <a:cubicBezTo>
                    <a:pt x="203" y="44"/>
                    <a:pt x="203" y="44"/>
                    <a:pt x="203" y="44"/>
                  </a:cubicBezTo>
                  <a:cubicBezTo>
                    <a:pt x="203" y="10"/>
                    <a:pt x="203" y="10"/>
                    <a:pt x="203" y="10"/>
                  </a:cubicBezTo>
                  <a:cubicBezTo>
                    <a:pt x="10" y="10"/>
                    <a:pt x="10" y="10"/>
                    <a:pt x="10" y="10"/>
                  </a:cubicBezTo>
                  <a:cubicBezTo>
                    <a:pt x="4" y="10"/>
                    <a:pt x="0" y="5"/>
                    <a:pt x="0" y="0"/>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74" name="Freeform 103"/>
            <p:cNvSpPr>
              <a:spLocks noEditPoints="1"/>
            </p:cNvSpPr>
            <p:nvPr/>
          </p:nvSpPr>
          <p:spPr bwMode="auto">
            <a:xfrm>
              <a:off x="2641607" y="3721102"/>
              <a:ext cx="333376" cy="280988"/>
            </a:xfrm>
            <a:custGeom>
              <a:avLst/>
              <a:gdLst/>
              <a:ahLst/>
              <a:cxnLst>
                <a:cxn ang="0">
                  <a:pos x="155" y="29"/>
                </a:cxn>
                <a:cxn ang="0">
                  <a:pos x="135" y="29"/>
                </a:cxn>
                <a:cxn ang="0">
                  <a:pos x="139" y="57"/>
                </a:cxn>
                <a:cxn ang="0">
                  <a:pos x="151" y="65"/>
                </a:cxn>
                <a:cxn ang="0">
                  <a:pos x="122" y="49"/>
                </a:cxn>
                <a:cxn ang="0">
                  <a:pos x="147" y="41"/>
                </a:cxn>
                <a:cxn ang="0">
                  <a:pos x="122" y="49"/>
                </a:cxn>
                <a:cxn ang="0">
                  <a:pos x="248" y="29"/>
                </a:cxn>
                <a:cxn ang="0">
                  <a:pos x="228" y="29"/>
                </a:cxn>
                <a:cxn ang="0">
                  <a:pos x="236" y="41"/>
                </a:cxn>
                <a:cxn ang="0">
                  <a:pos x="261" y="49"/>
                </a:cxn>
                <a:cxn ang="0">
                  <a:pos x="292" y="0"/>
                </a:cxn>
                <a:cxn ang="0">
                  <a:pos x="286" y="8"/>
                </a:cxn>
                <a:cxn ang="0">
                  <a:pos x="286" y="81"/>
                </a:cxn>
                <a:cxn ang="0">
                  <a:pos x="292" y="89"/>
                </a:cxn>
                <a:cxn ang="0">
                  <a:pos x="292" y="0"/>
                </a:cxn>
                <a:cxn ang="0">
                  <a:pos x="161" y="45"/>
                </a:cxn>
                <a:cxn ang="0">
                  <a:pos x="192" y="14"/>
                </a:cxn>
                <a:cxn ang="0">
                  <a:pos x="176" y="29"/>
                </a:cxn>
                <a:cxn ang="0">
                  <a:pos x="192" y="68"/>
                </a:cxn>
                <a:cxn ang="0">
                  <a:pos x="228" y="61"/>
                </a:cxn>
                <a:cxn ang="0">
                  <a:pos x="248" y="61"/>
                </a:cxn>
                <a:cxn ang="0">
                  <a:pos x="191" y="233"/>
                </a:cxn>
                <a:cxn ang="0">
                  <a:pos x="179" y="225"/>
                </a:cxn>
                <a:cxn ang="0">
                  <a:pos x="148" y="225"/>
                </a:cxn>
                <a:cxn ang="0">
                  <a:pos x="161" y="233"/>
                </a:cxn>
                <a:cxn ang="0">
                  <a:pos x="148" y="225"/>
                </a:cxn>
                <a:cxn ang="0">
                  <a:pos x="166" y="166"/>
                </a:cxn>
                <a:cxn ang="0">
                  <a:pos x="130" y="225"/>
                </a:cxn>
                <a:cxn ang="0">
                  <a:pos x="117" y="233"/>
                </a:cxn>
                <a:cxn ang="0">
                  <a:pos x="130" y="225"/>
                </a:cxn>
                <a:cxn ang="0">
                  <a:pos x="211" y="87"/>
                </a:cxn>
                <a:cxn ang="0">
                  <a:pos x="95" y="8"/>
                </a:cxn>
                <a:cxn ang="0">
                  <a:pos x="98" y="0"/>
                </a:cxn>
                <a:cxn ang="0">
                  <a:pos x="87" y="83"/>
                </a:cxn>
                <a:cxn ang="0">
                  <a:pos x="14" y="71"/>
                </a:cxn>
                <a:cxn ang="0">
                  <a:pos x="75" y="63"/>
                </a:cxn>
                <a:cxn ang="0">
                  <a:pos x="0" y="234"/>
                </a:cxn>
                <a:cxn ang="0">
                  <a:pos x="211" y="245"/>
                </a:cxn>
                <a:cxn ang="0">
                  <a:pos x="220" y="195"/>
                </a:cxn>
                <a:cxn ang="0">
                  <a:pos x="203" y="241"/>
                </a:cxn>
                <a:cxn ang="0">
                  <a:pos x="8" y="90"/>
                </a:cxn>
                <a:cxn ang="0">
                  <a:pos x="203" y="133"/>
                </a:cxn>
                <a:cxn ang="0">
                  <a:pos x="129" y="166"/>
                </a:cxn>
                <a:cxn ang="0">
                  <a:pos x="203" y="241"/>
                </a:cxn>
                <a:cxn ang="0">
                  <a:pos x="137" y="166"/>
                </a:cxn>
                <a:cxn ang="0">
                  <a:pos x="212" y="141"/>
                </a:cxn>
                <a:cxn ang="0">
                  <a:pos x="25" y="225"/>
                </a:cxn>
                <a:cxn ang="0">
                  <a:pos x="38" y="233"/>
                </a:cxn>
                <a:cxn ang="0">
                  <a:pos x="99" y="225"/>
                </a:cxn>
                <a:cxn ang="0">
                  <a:pos x="87" y="233"/>
                </a:cxn>
                <a:cxn ang="0">
                  <a:pos x="99" y="225"/>
                </a:cxn>
                <a:cxn ang="0">
                  <a:pos x="52" y="229"/>
                </a:cxn>
                <a:cxn ang="0">
                  <a:pos x="73" y="229"/>
                </a:cxn>
              </a:cxnLst>
              <a:rect l="0" t="0" r="r" b="b"/>
              <a:pathLst>
                <a:path w="296" h="249">
                  <a:moveTo>
                    <a:pt x="139" y="33"/>
                  </a:moveTo>
                  <a:cubicBezTo>
                    <a:pt x="151" y="33"/>
                    <a:pt x="151" y="33"/>
                    <a:pt x="151" y="33"/>
                  </a:cubicBezTo>
                  <a:cubicBezTo>
                    <a:pt x="153" y="33"/>
                    <a:pt x="155" y="31"/>
                    <a:pt x="155" y="29"/>
                  </a:cubicBezTo>
                  <a:cubicBezTo>
                    <a:pt x="155" y="27"/>
                    <a:pt x="153" y="25"/>
                    <a:pt x="151" y="25"/>
                  </a:cubicBezTo>
                  <a:cubicBezTo>
                    <a:pt x="139" y="25"/>
                    <a:pt x="139" y="25"/>
                    <a:pt x="139" y="25"/>
                  </a:cubicBezTo>
                  <a:cubicBezTo>
                    <a:pt x="137" y="25"/>
                    <a:pt x="135" y="27"/>
                    <a:pt x="135" y="29"/>
                  </a:cubicBezTo>
                  <a:cubicBezTo>
                    <a:pt x="135" y="31"/>
                    <a:pt x="137" y="33"/>
                    <a:pt x="139" y="33"/>
                  </a:cubicBezTo>
                  <a:close/>
                  <a:moveTo>
                    <a:pt x="151" y="57"/>
                  </a:moveTo>
                  <a:cubicBezTo>
                    <a:pt x="139" y="57"/>
                    <a:pt x="139" y="57"/>
                    <a:pt x="139" y="57"/>
                  </a:cubicBezTo>
                  <a:cubicBezTo>
                    <a:pt x="137" y="57"/>
                    <a:pt x="135" y="59"/>
                    <a:pt x="135" y="61"/>
                  </a:cubicBezTo>
                  <a:cubicBezTo>
                    <a:pt x="135" y="63"/>
                    <a:pt x="137" y="65"/>
                    <a:pt x="139" y="65"/>
                  </a:cubicBezTo>
                  <a:cubicBezTo>
                    <a:pt x="151" y="65"/>
                    <a:pt x="151" y="65"/>
                    <a:pt x="151" y="65"/>
                  </a:cubicBezTo>
                  <a:cubicBezTo>
                    <a:pt x="153" y="65"/>
                    <a:pt x="155" y="63"/>
                    <a:pt x="155" y="61"/>
                  </a:cubicBezTo>
                  <a:cubicBezTo>
                    <a:pt x="155" y="59"/>
                    <a:pt x="153" y="57"/>
                    <a:pt x="151" y="57"/>
                  </a:cubicBezTo>
                  <a:close/>
                  <a:moveTo>
                    <a:pt x="122" y="49"/>
                  </a:moveTo>
                  <a:cubicBezTo>
                    <a:pt x="147" y="49"/>
                    <a:pt x="147" y="49"/>
                    <a:pt x="147" y="49"/>
                  </a:cubicBezTo>
                  <a:cubicBezTo>
                    <a:pt x="150" y="49"/>
                    <a:pt x="151" y="47"/>
                    <a:pt x="151" y="45"/>
                  </a:cubicBezTo>
                  <a:cubicBezTo>
                    <a:pt x="151" y="43"/>
                    <a:pt x="150" y="41"/>
                    <a:pt x="147" y="41"/>
                  </a:cubicBezTo>
                  <a:cubicBezTo>
                    <a:pt x="122" y="41"/>
                    <a:pt x="122" y="41"/>
                    <a:pt x="122" y="41"/>
                  </a:cubicBezTo>
                  <a:cubicBezTo>
                    <a:pt x="120" y="41"/>
                    <a:pt x="118" y="43"/>
                    <a:pt x="118" y="45"/>
                  </a:cubicBezTo>
                  <a:cubicBezTo>
                    <a:pt x="118" y="47"/>
                    <a:pt x="120" y="49"/>
                    <a:pt x="122" y="49"/>
                  </a:cubicBezTo>
                  <a:close/>
                  <a:moveTo>
                    <a:pt x="232" y="33"/>
                  </a:moveTo>
                  <a:cubicBezTo>
                    <a:pt x="244" y="33"/>
                    <a:pt x="244" y="33"/>
                    <a:pt x="244" y="33"/>
                  </a:cubicBezTo>
                  <a:cubicBezTo>
                    <a:pt x="247" y="33"/>
                    <a:pt x="248" y="31"/>
                    <a:pt x="248" y="29"/>
                  </a:cubicBezTo>
                  <a:cubicBezTo>
                    <a:pt x="248" y="27"/>
                    <a:pt x="247" y="25"/>
                    <a:pt x="244" y="25"/>
                  </a:cubicBezTo>
                  <a:cubicBezTo>
                    <a:pt x="232" y="25"/>
                    <a:pt x="232" y="25"/>
                    <a:pt x="232" y="25"/>
                  </a:cubicBezTo>
                  <a:cubicBezTo>
                    <a:pt x="230" y="25"/>
                    <a:pt x="228" y="27"/>
                    <a:pt x="228" y="29"/>
                  </a:cubicBezTo>
                  <a:cubicBezTo>
                    <a:pt x="228" y="31"/>
                    <a:pt x="230" y="33"/>
                    <a:pt x="232" y="33"/>
                  </a:cubicBezTo>
                  <a:close/>
                  <a:moveTo>
                    <a:pt x="261" y="41"/>
                  </a:moveTo>
                  <a:cubicBezTo>
                    <a:pt x="236" y="41"/>
                    <a:pt x="236" y="41"/>
                    <a:pt x="236" y="41"/>
                  </a:cubicBezTo>
                  <a:cubicBezTo>
                    <a:pt x="234" y="41"/>
                    <a:pt x="232" y="43"/>
                    <a:pt x="232" y="45"/>
                  </a:cubicBezTo>
                  <a:cubicBezTo>
                    <a:pt x="232" y="47"/>
                    <a:pt x="234" y="49"/>
                    <a:pt x="236" y="49"/>
                  </a:cubicBezTo>
                  <a:cubicBezTo>
                    <a:pt x="261" y="49"/>
                    <a:pt x="261" y="49"/>
                    <a:pt x="261" y="49"/>
                  </a:cubicBezTo>
                  <a:cubicBezTo>
                    <a:pt x="264" y="49"/>
                    <a:pt x="265" y="47"/>
                    <a:pt x="265" y="45"/>
                  </a:cubicBezTo>
                  <a:cubicBezTo>
                    <a:pt x="265" y="43"/>
                    <a:pt x="264" y="41"/>
                    <a:pt x="261" y="41"/>
                  </a:cubicBezTo>
                  <a:close/>
                  <a:moveTo>
                    <a:pt x="292" y="0"/>
                  </a:moveTo>
                  <a:cubicBezTo>
                    <a:pt x="286" y="0"/>
                    <a:pt x="286" y="0"/>
                    <a:pt x="286" y="0"/>
                  </a:cubicBezTo>
                  <a:cubicBezTo>
                    <a:pt x="283" y="0"/>
                    <a:pt x="282" y="2"/>
                    <a:pt x="282" y="4"/>
                  </a:cubicBezTo>
                  <a:cubicBezTo>
                    <a:pt x="282" y="7"/>
                    <a:pt x="283" y="8"/>
                    <a:pt x="286" y="8"/>
                  </a:cubicBezTo>
                  <a:cubicBezTo>
                    <a:pt x="288" y="8"/>
                    <a:pt x="288" y="8"/>
                    <a:pt x="288" y="8"/>
                  </a:cubicBezTo>
                  <a:cubicBezTo>
                    <a:pt x="288" y="81"/>
                    <a:pt x="288" y="81"/>
                    <a:pt x="288" y="81"/>
                  </a:cubicBezTo>
                  <a:cubicBezTo>
                    <a:pt x="286" y="81"/>
                    <a:pt x="286" y="81"/>
                    <a:pt x="286" y="81"/>
                  </a:cubicBezTo>
                  <a:cubicBezTo>
                    <a:pt x="283" y="81"/>
                    <a:pt x="282" y="83"/>
                    <a:pt x="282" y="85"/>
                  </a:cubicBezTo>
                  <a:cubicBezTo>
                    <a:pt x="282" y="88"/>
                    <a:pt x="283" y="89"/>
                    <a:pt x="286" y="89"/>
                  </a:cubicBezTo>
                  <a:cubicBezTo>
                    <a:pt x="292" y="89"/>
                    <a:pt x="292" y="89"/>
                    <a:pt x="292" y="89"/>
                  </a:cubicBezTo>
                  <a:cubicBezTo>
                    <a:pt x="294" y="89"/>
                    <a:pt x="296" y="88"/>
                    <a:pt x="296" y="85"/>
                  </a:cubicBezTo>
                  <a:cubicBezTo>
                    <a:pt x="296" y="4"/>
                    <a:pt x="296" y="4"/>
                    <a:pt x="296" y="4"/>
                  </a:cubicBezTo>
                  <a:cubicBezTo>
                    <a:pt x="296" y="2"/>
                    <a:pt x="294" y="0"/>
                    <a:pt x="292" y="0"/>
                  </a:cubicBezTo>
                  <a:close/>
                  <a:moveTo>
                    <a:pt x="192" y="14"/>
                  </a:moveTo>
                  <a:cubicBezTo>
                    <a:pt x="183" y="14"/>
                    <a:pt x="176" y="18"/>
                    <a:pt x="170" y="23"/>
                  </a:cubicBezTo>
                  <a:cubicBezTo>
                    <a:pt x="164" y="29"/>
                    <a:pt x="161" y="37"/>
                    <a:pt x="161" y="45"/>
                  </a:cubicBezTo>
                  <a:cubicBezTo>
                    <a:pt x="161" y="62"/>
                    <a:pt x="175" y="76"/>
                    <a:pt x="192" y="76"/>
                  </a:cubicBezTo>
                  <a:cubicBezTo>
                    <a:pt x="209" y="76"/>
                    <a:pt x="223" y="62"/>
                    <a:pt x="223" y="45"/>
                  </a:cubicBezTo>
                  <a:cubicBezTo>
                    <a:pt x="223" y="28"/>
                    <a:pt x="209" y="14"/>
                    <a:pt x="192" y="14"/>
                  </a:cubicBezTo>
                  <a:close/>
                  <a:moveTo>
                    <a:pt x="192" y="68"/>
                  </a:moveTo>
                  <a:cubicBezTo>
                    <a:pt x="179" y="68"/>
                    <a:pt x="169" y="58"/>
                    <a:pt x="169" y="45"/>
                  </a:cubicBezTo>
                  <a:cubicBezTo>
                    <a:pt x="169" y="39"/>
                    <a:pt x="171" y="33"/>
                    <a:pt x="176" y="29"/>
                  </a:cubicBezTo>
                  <a:cubicBezTo>
                    <a:pt x="180" y="25"/>
                    <a:pt x="186" y="22"/>
                    <a:pt x="192" y="22"/>
                  </a:cubicBezTo>
                  <a:cubicBezTo>
                    <a:pt x="204" y="22"/>
                    <a:pt x="215" y="33"/>
                    <a:pt x="215" y="45"/>
                  </a:cubicBezTo>
                  <a:cubicBezTo>
                    <a:pt x="215" y="58"/>
                    <a:pt x="204" y="68"/>
                    <a:pt x="192" y="68"/>
                  </a:cubicBezTo>
                  <a:close/>
                  <a:moveTo>
                    <a:pt x="244" y="57"/>
                  </a:moveTo>
                  <a:cubicBezTo>
                    <a:pt x="232" y="57"/>
                    <a:pt x="232" y="57"/>
                    <a:pt x="232" y="57"/>
                  </a:cubicBezTo>
                  <a:cubicBezTo>
                    <a:pt x="230" y="57"/>
                    <a:pt x="228" y="59"/>
                    <a:pt x="228" y="61"/>
                  </a:cubicBezTo>
                  <a:cubicBezTo>
                    <a:pt x="228" y="63"/>
                    <a:pt x="230" y="65"/>
                    <a:pt x="232" y="65"/>
                  </a:cubicBezTo>
                  <a:cubicBezTo>
                    <a:pt x="244" y="65"/>
                    <a:pt x="244" y="65"/>
                    <a:pt x="244" y="65"/>
                  </a:cubicBezTo>
                  <a:cubicBezTo>
                    <a:pt x="247" y="65"/>
                    <a:pt x="248" y="63"/>
                    <a:pt x="248" y="61"/>
                  </a:cubicBezTo>
                  <a:cubicBezTo>
                    <a:pt x="248" y="59"/>
                    <a:pt x="247" y="57"/>
                    <a:pt x="244" y="57"/>
                  </a:cubicBezTo>
                  <a:close/>
                  <a:moveTo>
                    <a:pt x="179" y="233"/>
                  </a:moveTo>
                  <a:cubicBezTo>
                    <a:pt x="191" y="233"/>
                    <a:pt x="191" y="233"/>
                    <a:pt x="191" y="233"/>
                  </a:cubicBezTo>
                  <a:cubicBezTo>
                    <a:pt x="194" y="233"/>
                    <a:pt x="195" y="231"/>
                    <a:pt x="195" y="229"/>
                  </a:cubicBezTo>
                  <a:cubicBezTo>
                    <a:pt x="195" y="226"/>
                    <a:pt x="194" y="225"/>
                    <a:pt x="191" y="225"/>
                  </a:cubicBezTo>
                  <a:cubicBezTo>
                    <a:pt x="179" y="225"/>
                    <a:pt x="179" y="225"/>
                    <a:pt x="179" y="225"/>
                  </a:cubicBezTo>
                  <a:cubicBezTo>
                    <a:pt x="176" y="225"/>
                    <a:pt x="175" y="226"/>
                    <a:pt x="175" y="229"/>
                  </a:cubicBezTo>
                  <a:cubicBezTo>
                    <a:pt x="175" y="231"/>
                    <a:pt x="176" y="233"/>
                    <a:pt x="179" y="233"/>
                  </a:cubicBezTo>
                  <a:close/>
                  <a:moveTo>
                    <a:pt x="148" y="225"/>
                  </a:moveTo>
                  <a:cubicBezTo>
                    <a:pt x="146" y="225"/>
                    <a:pt x="144" y="226"/>
                    <a:pt x="144" y="229"/>
                  </a:cubicBezTo>
                  <a:cubicBezTo>
                    <a:pt x="144" y="231"/>
                    <a:pt x="146" y="233"/>
                    <a:pt x="148" y="233"/>
                  </a:cubicBezTo>
                  <a:cubicBezTo>
                    <a:pt x="161" y="233"/>
                    <a:pt x="161" y="233"/>
                    <a:pt x="161" y="233"/>
                  </a:cubicBezTo>
                  <a:cubicBezTo>
                    <a:pt x="163" y="233"/>
                    <a:pt x="165" y="231"/>
                    <a:pt x="165" y="229"/>
                  </a:cubicBezTo>
                  <a:cubicBezTo>
                    <a:pt x="165" y="226"/>
                    <a:pt x="163" y="225"/>
                    <a:pt x="161" y="225"/>
                  </a:cubicBezTo>
                  <a:lnTo>
                    <a:pt x="148" y="225"/>
                  </a:lnTo>
                  <a:close/>
                  <a:moveTo>
                    <a:pt x="158" y="166"/>
                  </a:moveTo>
                  <a:cubicBezTo>
                    <a:pt x="158" y="168"/>
                    <a:pt x="160" y="170"/>
                    <a:pt x="162" y="170"/>
                  </a:cubicBezTo>
                  <a:cubicBezTo>
                    <a:pt x="164" y="170"/>
                    <a:pt x="166" y="168"/>
                    <a:pt x="166" y="166"/>
                  </a:cubicBezTo>
                  <a:cubicBezTo>
                    <a:pt x="166" y="164"/>
                    <a:pt x="164" y="162"/>
                    <a:pt x="162" y="162"/>
                  </a:cubicBezTo>
                  <a:cubicBezTo>
                    <a:pt x="160" y="162"/>
                    <a:pt x="158" y="164"/>
                    <a:pt x="158" y="166"/>
                  </a:cubicBezTo>
                  <a:close/>
                  <a:moveTo>
                    <a:pt x="130" y="225"/>
                  </a:moveTo>
                  <a:cubicBezTo>
                    <a:pt x="117" y="225"/>
                    <a:pt x="117" y="225"/>
                    <a:pt x="117" y="225"/>
                  </a:cubicBezTo>
                  <a:cubicBezTo>
                    <a:pt x="115" y="225"/>
                    <a:pt x="113" y="226"/>
                    <a:pt x="113" y="229"/>
                  </a:cubicBezTo>
                  <a:cubicBezTo>
                    <a:pt x="113" y="231"/>
                    <a:pt x="115" y="233"/>
                    <a:pt x="117" y="233"/>
                  </a:cubicBezTo>
                  <a:cubicBezTo>
                    <a:pt x="130" y="233"/>
                    <a:pt x="130" y="233"/>
                    <a:pt x="130" y="233"/>
                  </a:cubicBezTo>
                  <a:cubicBezTo>
                    <a:pt x="132" y="233"/>
                    <a:pt x="134" y="231"/>
                    <a:pt x="134" y="229"/>
                  </a:cubicBezTo>
                  <a:cubicBezTo>
                    <a:pt x="134" y="226"/>
                    <a:pt x="132" y="225"/>
                    <a:pt x="130" y="225"/>
                  </a:cubicBezTo>
                  <a:close/>
                  <a:moveTo>
                    <a:pt x="216" y="133"/>
                  </a:moveTo>
                  <a:cubicBezTo>
                    <a:pt x="211" y="133"/>
                    <a:pt x="211" y="133"/>
                    <a:pt x="211" y="133"/>
                  </a:cubicBezTo>
                  <a:cubicBezTo>
                    <a:pt x="211" y="87"/>
                    <a:pt x="211" y="87"/>
                    <a:pt x="211" y="87"/>
                  </a:cubicBezTo>
                  <a:cubicBezTo>
                    <a:pt x="211" y="85"/>
                    <a:pt x="210" y="83"/>
                    <a:pt x="207" y="83"/>
                  </a:cubicBezTo>
                  <a:cubicBezTo>
                    <a:pt x="95" y="83"/>
                    <a:pt x="95" y="83"/>
                    <a:pt x="95" y="83"/>
                  </a:cubicBezTo>
                  <a:cubicBezTo>
                    <a:pt x="95" y="8"/>
                    <a:pt x="95" y="8"/>
                    <a:pt x="95" y="8"/>
                  </a:cubicBezTo>
                  <a:cubicBezTo>
                    <a:pt x="98" y="8"/>
                    <a:pt x="98" y="8"/>
                    <a:pt x="98" y="8"/>
                  </a:cubicBezTo>
                  <a:cubicBezTo>
                    <a:pt x="100" y="8"/>
                    <a:pt x="102" y="7"/>
                    <a:pt x="102" y="4"/>
                  </a:cubicBezTo>
                  <a:cubicBezTo>
                    <a:pt x="102" y="2"/>
                    <a:pt x="100" y="0"/>
                    <a:pt x="98" y="0"/>
                  </a:cubicBezTo>
                  <a:cubicBezTo>
                    <a:pt x="91" y="0"/>
                    <a:pt x="91" y="0"/>
                    <a:pt x="91" y="0"/>
                  </a:cubicBezTo>
                  <a:cubicBezTo>
                    <a:pt x="89" y="0"/>
                    <a:pt x="87" y="2"/>
                    <a:pt x="87" y="4"/>
                  </a:cubicBezTo>
                  <a:cubicBezTo>
                    <a:pt x="87" y="83"/>
                    <a:pt x="87" y="83"/>
                    <a:pt x="87" y="83"/>
                  </a:cubicBezTo>
                  <a:cubicBezTo>
                    <a:pt x="14" y="83"/>
                    <a:pt x="14" y="83"/>
                    <a:pt x="14" y="83"/>
                  </a:cubicBezTo>
                  <a:cubicBezTo>
                    <a:pt x="11" y="83"/>
                    <a:pt x="8" y="80"/>
                    <a:pt x="8" y="77"/>
                  </a:cubicBezTo>
                  <a:cubicBezTo>
                    <a:pt x="8" y="73"/>
                    <a:pt x="11" y="71"/>
                    <a:pt x="14" y="71"/>
                  </a:cubicBezTo>
                  <a:cubicBezTo>
                    <a:pt x="75" y="71"/>
                    <a:pt x="75" y="71"/>
                    <a:pt x="75" y="71"/>
                  </a:cubicBezTo>
                  <a:cubicBezTo>
                    <a:pt x="77" y="71"/>
                    <a:pt x="79" y="69"/>
                    <a:pt x="79" y="67"/>
                  </a:cubicBezTo>
                  <a:cubicBezTo>
                    <a:pt x="79" y="64"/>
                    <a:pt x="77" y="63"/>
                    <a:pt x="75" y="63"/>
                  </a:cubicBezTo>
                  <a:cubicBezTo>
                    <a:pt x="14" y="63"/>
                    <a:pt x="14" y="63"/>
                    <a:pt x="14" y="63"/>
                  </a:cubicBezTo>
                  <a:cubicBezTo>
                    <a:pt x="6" y="63"/>
                    <a:pt x="0" y="69"/>
                    <a:pt x="0" y="77"/>
                  </a:cubicBezTo>
                  <a:cubicBezTo>
                    <a:pt x="0" y="234"/>
                    <a:pt x="0" y="234"/>
                    <a:pt x="0" y="234"/>
                  </a:cubicBezTo>
                  <a:cubicBezTo>
                    <a:pt x="0" y="242"/>
                    <a:pt x="6" y="249"/>
                    <a:pt x="14" y="249"/>
                  </a:cubicBezTo>
                  <a:cubicBezTo>
                    <a:pt x="207" y="249"/>
                    <a:pt x="207" y="249"/>
                    <a:pt x="207" y="249"/>
                  </a:cubicBezTo>
                  <a:cubicBezTo>
                    <a:pt x="210" y="249"/>
                    <a:pt x="211" y="247"/>
                    <a:pt x="211" y="245"/>
                  </a:cubicBezTo>
                  <a:cubicBezTo>
                    <a:pt x="211" y="199"/>
                    <a:pt x="211" y="199"/>
                    <a:pt x="211" y="199"/>
                  </a:cubicBezTo>
                  <a:cubicBezTo>
                    <a:pt x="216" y="199"/>
                    <a:pt x="216" y="199"/>
                    <a:pt x="216" y="199"/>
                  </a:cubicBezTo>
                  <a:cubicBezTo>
                    <a:pt x="219" y="199"/>
                    <a:pt x="220" y="198"/>
                    <a:pt x="220" y="195"/>
                  </a:cubicBezTo>
                  <a:cubicBezTo>
                    <a:pt x="220" y="137"/>
                    <a:pt x="220" y="137"/>
                    <a:pt x="220" y="137"/>
                  </a:cubicBezTo>
                  <a:cubicBezTo>
                    <a:pt x="220" y="134"/>
                    <a:pt x="219" y="133"/>
                    <a:pt x="216" y="133"/>
                  </a:cubicBezTo>
                  <a:close/>
                  <a:moveTo>
                    <a:pt x="203" y="241"/>
                  </a:moveTo>
                  <a:cubicBezTo>
                    <a:pt x="14" y="241"/>
                    <a:pt x="14" y="241"/>
                    <a:pt x="14" y="241"/>
                  </a:cubicBezTo>
                  <a:cubicBezTo>
                    <a:pt x="11" y="241"/>
                    <a:pt x="8" y="238"/>
                    <a:pt x="8" y="234"/>
                  </a:cubicBezTo>
                  <a:cubicBezTo>
                    <a:pt x="8" y="90"/>
                    <a:pt x="8" y="90"/>
                    <a:pt x="8" y="90"/>
                  </a:cubicBezTo>
                  <a:cubicBezTo>
                    <a:pt x="10" y="91"/>
                    <a:pt x="12" y="91"/>
                    <a:pt x="14" y="91"/>
                  </a:cubicBezTo>
                  <a:cubicBezTo>
                    <a:pt x="203" y="91"/>
                    <a:pt x="203" y="91"/>
                    <a:pt x="203" y="91"/>
                  </a:cubicBezTo>
                  <a:cubicBezTo>
                    <a:pt x="203" y="133"/>
                    <a:pt x="203" y="133"/>
                    <a:pt x="203" y="133"/>
                  </a:cubicBezTo>
                  <a:cubicBezTo>
                    <a:pt x="162" y="133"/>
                    <a:pt x="162" y="133"/>
                    <a:pt x="162" y="133"/>
                  </a:cubicBezTo>
                  <a:cubicBezTo>
                    <a:pt x="153" y="133"/>
                    <a:pt x="145" y="136"/>
                    <a:pt x="138" y="142"/>
                  </a:cubicBezTo>
                  <a:cubicBezTo>
                    <a:pt x="132" y="149"/>
                    <a:pt x="129" y="157"/>
                    <a:pt x="129" y="166"/>
                  </a:cubicBezTo>
                  <a:cubicBezTo>
                    <a:pt x="129" y="184"/>
                    <a:pt x="144" y="199"/>
                    <a:pt x="162" y="199"/>
                  </a:cubicBezTo>
                  <a:cubicBezTo>
                    <a:pt x="203" y="199"/>
                    <a:pt x="203" y="199"/>
                    <a:pt x="203" y="199"/>
                  </a:cubicBezTo>
                  <a:lnTo>
                    <a:pt x="203" y="241"/>
                  </a:lnTo>
                  <a:close/>
                  <a:moveTo>
                    <a:pt x="212" y="191"/>
                  </a:moveTo>
                  <a:cubicBezTo>
                    <a:pt x="162" y="191"/>
                    <a:pt x="162" y="191"/>
                    <a:pt x="162" y="191"/>
                  </a:cubicBezTo>
                  <a:cubicBezTo>
                    <a:pt x="148" y="191"/>
                    <a:pt x="137" y="180"/>
                    <a:pt x="137" y="166"/>
                  </a:cubicBezTo>
                  <a:cubicBezTo>
                    <a:pt x="137" y="159"/>
                    <a:pt x="139" y="153"/>
                    <a:pt x="144" y="148"/>
                  </a:cubicBezTo>
                  <a:cubicBezTo>
                    <a:pt x="149" y="143"/>
                    <a:pt x="155" y="141"/>
                    <a:pt x="162" y="141"/>
                  </a:cubicBezTo>
                  <a:cubicBezTo>
                    <a:pt x="212" y="141"/>
                    <a:pt x="212" y="141"/>
                    <a:pt x="212" y="141"/>
                  </a:cubicBezTo>
                  <a:lnTo>
                    <a:pt x="212" y="191"/>
                  </a:lnTo>
                  <a:close/>
                  <a:moveTo>
                    <a:pt x="38" y="225"/>
                  </a:moveTo>
                  <a:cubicBezTo>
                    <a:pt x="25" y="225"/>
                    <a:pt x="25" y="225"/>
                    <a:pt x="25" y="225"/>
                  </a:cubicBezTo>
                  <a:cubicBezTo>
                    <a:pt x="23" y="225"/>
                    <a:pt x="21" y="226"/>
                    <a:pt x="21" y="229"/>
                  </a:cubicBezTo>
                  <a:cubicBezTo>
                    <a:pt x="21" y="231"/>
                    <a:pt x="23" y="233"/>
                    <a:pt x="25" y="233"/>
                  </a:cubicBezTo>
                  <a:cubicBezTo>
                    <a:pt x="38" y="233"/>
                    <a:pt x="38" y="233"/>
                    <a:pt x="38" y="233"/>
                  </a:cubicBezTo>
                  <a:cubicBezTo>
                    <a:pt x="40" y="233"/>
                    <a:pt x="42" y="231"/>
                    <a:pt x="42" y="229"/>
                  </a:cubicBezTo>
                  <a:cubicBezTo>
                    <a:pt x="42" y="226"/>
                    <a:pt x="40" y="225"/>
                    <a:pt x="38" y="225"/>
                  </a:cubicBezTo>
                  <a:close/>
                  <a:moveTo>
                    <a:pt x="99" y="225"/>
                  </a:moveTo>
                  <a:cubicBezTo>
                    <a:pt x="87" y="225"/>
                    <a:pt x="87" y="225"/>
                    <a:pt x="87" y="225"/>
                  </a:cubicBezTo>
                  <a:cubicBezTo>
                    <a:pt x="84" y="225"/>
                    <a:pt x="83" y="226"/>
                    <a:pt x="83" y="229"/>
                  </a:cubicBezTo>
                  <a:cubicBezTo>
                    <a:pt x="83" y="231"/>
                    <a:pt x="84" y="233"/>
                    <a:pt x="87" y="233"/>
                  </a:cubicBezTo>
                  <a:cubicBezTo>
                    <a:pt x="99" y="233"/>
                    <a:pt x="99" y="233"/>
                    <a:pt x="99" y="233"/>
                  </a:cubicBezTo>
                  <a:cubicBezTo>
                    <a:pt x="102" y="233"/>
                    <a:pt x="103" y="231"/>
                    <a:pt x="103" y="229"/>
                  </a:cubicBezTo>
                  <a:cubicBezTo>
                    <a:pt x="103" y="226"/>
                    <a:pt x="102" y="225"/>
                    <a:pt x="99" y="225"/>
                  </a:cubicBezTo>
                  <a:close/>
                  <a:moveTo>
                    <a:pt x="69" y="225"/>
                  </a:moveTo>
                  <a:cubicBezTo>
                    <a:pt x="56" y="225"/>
                    <a:pt x="56" y="225"/>
                    <a:pt x="56" y="225"/>
                  </a:cubicBezTo>
                  <a:cubicBezTo>
                    <a:pt x="54" y="225"/>
                    <a:pt x="52" y="226"/>
                    <a:pt x="52" y="229"/>
                  </a:cubicBezTo>
                  <a:cubicBezTo>
                    <a:pt x="52" y="231"/>
                    <a:pt x="54" y="233"/>
                    <a:pt x="56" y="233"/>
                  </a:cubicBezTo>
                  <a:cubicBezTo>
                    <a:pt x="69" y="233"/>
                    <a:pt x="69" y="233"/>
                    <a:pt x="69" y="233"/>
                  </a:cubicBezTo>
                  <a:cubicBezTo>
                    <a:pt x="71" y="233"/>
                    <a:pt x="73" y="231"/>
                    <a:pt x="73" y="229"/>
                  </a:cubicBezTo>
                  <a:cubicBezTo>
                    <a:pt x="73" y="226"/>
                    <a:pt x="71" y="225"/>
                    <a:pt x="69" y="22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Tree>
    <p:custDataLst>
      <p:tags r:id="rId1"/>
    </p:custDataLst>
    <p:extLst>
      <p:ext uri="{BB962C8B-B14F-4D97-AF65-F5344CB8AC3E}">
        <p14:creationId xmlns:p14="http://schemas.microsoft.com/office/powerpoint/2010/main" val="341347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edge">
                                      <p:cBhvr>
                                        <p:cTn id="7" dur="10"/>
                                        <p:tgtEl>
                                          <p:spTgt spid="80"/>
                                        </p:tgtEl>
                                      </p:cBhvr>
                                    </p:animEffect>
                                  </p:childTnLst>
                                </p:cTn>
                              </p:par>
                              <p:par>
                                <p:cTn id="8" presetID="8" presetClass="emph" presetSubtype="0" fill="hold" grpId="1" nodeType="withEffect">
                                  <p:stCondLst>
                                    <p:cond delay="0"/>
                                  </p:stCondLst>
                                  <p:childTnLst>
                                    <p:animRot by="21600000">
                                      <p:cBhvr>
                                        <p:cTn id="9" dur="10" fill="hold"/>
                                        <p:tgtEl>
                                          <p:spTgt spid="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p shape">
            <a:extLst>
              <a:ext uri="{FF2B5EF4-FFF2-40B4-BE49-F238E27FC236}">
                <a16:creationId xmlns:a16="http://schemas.microsoft.com/office/drawing/2014/main" xmlns="" id="{0DE848A3-6E91-493B-A5DA-D1E331B0CE3C}"/>
              </a:ext>
            </a:extLst>
          </p:cNvPr>
          <p:cNvSpPr>
            <a:spLocks/>
          </p:cNvSpPr>
          <p:nvPr/>
        </p:nvSpPr>
        <p:spPr bwMode="auto">
          <a:xfrm>
            <a:off x="1" y="-1588"/>
            <a:ext cx="9140825" cy="457200"/>
          </a:xfrm>
          <a:custGeom>
            <a:avLst/>
            <a:gdLst>
              <a:gd name="T0" fmla="*/ 64 w 7680"/>
              <a:gd name="T1" fmla="*/ 357 h 384"/>
              <a:gd name="T2" fmla="*/ 193 w 7680"/>
              <a:gd name="T3" fmla="*/ 228 h 384"/>
              <a:gd name="T4" fmla="*/ 319 w 7680"/>
              <a:gd name="T5" fmla="*/ 228 h 384"/>
              <a:gd name="T6" fmla="*/ 512 w 7680"/>
              <a:gd name="T7" fmla="*/ 384 h 384"/>
              <a:gd name="T8" fmla="*/ 705 w 7680"/>
              <a:gd name="T9" fmla="*/ 228 h 384"/>
              <a:gd name="T10" fmla="*/ 831 w 7680"/>
              <a:gd name="T11" fmla="*/ 228 h 384"/>
              <a:gd name="T12" fmla="*/ 960 w 7680"/>
              <a:gd name="T13" fmla="*/ 357 h 384"/>
              <a:gd name="T14" fmla="*/ 1217 w 7680"/>
              <a:gd name="T15" fmla="*/ 228 h 384"/>
              <a:gd name="T16" fmla="*/ 1280 w 7680"/>
              <a:gd name="T17" fmla="*/ 200 h 384"/>
              <a:gd name="T18" fmla="*/ 1343 w 7680"/>
              <a:gd name="T19" fmla="*/ 228 h 384"/>
              <a:gd name="T20" fmla="*/ 1600 w 7680"/>
              <a:gd name="T21" fmla="*/ 357 h 384"/>
              <a:gd name="T22" fmla="*/ 1729 w 7680"/>
              <a:gd name="T23" fmla="*/ 228 h 384"/>
              <a:gd name="T24" fmla="*/ 1855 w 7680"/>
              <a:gd name="T25" fmla="*/ 228 h 384"/>
              <a:gd name="T26" fmla="*/ 2048 w 7680"/>
              <a:gd name="T27" fmla="*/ 384 h 384"/>
              <a:gd name="T28" fmla="*/ 2241 w 7680"/>
              <a:gd name="T29" fmla="*/ 228 h 384"/>
              <a:gd name="T30" fmla="*/ 2367 w 7680"/>
              <a:gd name="T31" fmla="*/ 228 h 384"/>
              <a:gd name="T32" fmla="*/ 2496 w 7680"/>
              <a:gd name="T33" fmla="*/ 357 h 384"/>
              <a:gd name="T34" fmla="*/ 2753 w 7680"/>
              <a:gd name="T35" fmla="*/ 228 h 384"/>
              <a:gd name="T36" fmla="*/ 2816 w 7680"/>
              <a:gd name="T37" fmla="*/ 200 h 384"/>
              <a:gd name="T38" fmla="*/ 2879 w 7680"/>
              <a:gd name="T39" fmla="*/ 228 h 384"/>
              <a:gd name="T40" fmla="*/ 3136 w 7680"/>
              <a:gd name="T41" fmla="*/ 357 h 384"/>
              <a:gd name="T42" fmla="*/ 3265 w 7680"/>
              <a:gd name="T43" fmla="*/ 228 h 384"/>
              <a:gd name="T44" fmla="*/ 3391 w 7680"/>
              <a:gd name="T45" fmla="*/ 228 h 384"/>
              <a:gd name="T46" fmla="*/ 3584 w 7680"/>
              <a:gd name="T47" fmla="*/ 384 h 384"/>
              <a:gd name="T48" fmla="*/ 3777 w 7680"/>
              <a:gd name="T49" fmla="*/ 228 h 384"/>
              <a:gd name="T50" fmla="*/ 3903 w 7680"/>
              <a:gd name="T51" fmla="*/ 228 h 384"/>
              <a:gd name="T52" fmla="*/ 4032 w 7680"/>
              <a:gd name="T53" fmla="*/ 357 h 384"/>
              <a:gd name="T54" fmla="*/ 4289 w 7680"/>
              <a:gd name="T55" fmla="*/ 228 h 384"/>
              <a:gd name="T56" fmla="*/ 4352 w 7680"/>
              <a:gd name="T57" fmla="*/ 200 h 384"/>
              <a:gd name="T58" fmla="*/ 4415 w 7680"/>
              <a:gd name="T59" fmla="*/ 228 h 384"/>
              <a:gd name="T60" fmla="*/ 4672 w 7680"/>
              <a:gd name="T61" fmla="*/ 357 h 384"/>
              <a:gd name="T62" fmla="*/ 4801 w 7680"/>
              <a:gd name="T63" fmla="*/ 228 h 384"/>
              <a:gd name="T64" fmla="*/ 4927 w 7680"/>
              <a:gd name="T65" fmla="*/ 228 h 384"/>
              <a:gd name="T66" fmla="*/ 5120 w 7680"/>
              <a:gd name="T67" fmla="*/ 384 h 384"/>
              <a:gd name="T68" fmla="*/ 5313 w 7680"/>
              <a:gd name="T69" fmla="*/ 228 h 384"/>
              <a:gd name="T70" fmla="*/ 5439 w 7680"/>
              <a:gd name="T71" fmla="*/ 228 h 384"/>
              <a:gd name="T72" fmla="*/ 5568 w 7680"/>
              <a:gd name="T73" fmla="*/ 357 h 384"/>
              <a:gd name="T74" fmla="*/ 5825 w 7680"/>
              <a:gd name="T75" fmla="*/ 228 h 384"/>
              <a:gd name="T76" fmla="*/ 5888 w 7680"/>
              <a:gd name="T77" fmla="*/ 200 h 384"/>
              <a:gd name="T78" fmla="*/ 5951 w 7680"/>
              <a:gd name="T79" fmla="*/ 228 h 384"/>
              <a:gd name="T80" fmla="*/ 6208 w 7680"/>
              <a:gd name="T81" fmla="*/ 357 h 384"/>
              <a:gd name="T82" fmla="*/ 6337 w 7680"/>
              <a:gd name="T83" fmla="*/ 228 h 384"/>
              <a:gd name="T84" fmla="*/ 6463 w 7680"/>
              <a:gd name="T85" fmla="*/ 228 h 384"/>
              <a:gd name="T86" fmla="*/ 6656 w 7680"/>
              <a:gd name="T87" fmla="*/ 384 h 384"/>
              <a:gd name="T88" fmla="*/ 6849 w 7680"/>
              <a:gd name="T89" fmla="*/ 228 h 384"/>
              <a:gd name="T90" fmla="*/ 6975 w 7680"/>
              <a:gd name="T91" fmla="*/ 228 h 384"/>
              <a:gd name="T92" fmla="*/ 7104 w 7680"/>
              <a:gd name="T93" fmla="*/ 357 h 384"/>
              <a:gd name="T94" fmla="*/ 7361 w 7680"/>
              <a:gd name="T95" fmla="*/ 228 h 384"/>
              <a:gd name="T96" fmla="*/ 7424 w 7680"/>
              <a:gd name="T97" fmla="*/ 200 h 384"/>
              <a:gd name="T98" fmla="*/ 7487 w 7680"/>
              <a:gd name="T99" fmla="*/ 228 h 384"/>
              <a:gd name="T100" fmla="*/ 7680 w 7680"/>
              <a:gd name="T10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80" h="384">
                <a:moveTo>
                  <a:pt x="0" y="0"/>
                </a:moveTo>
                <a:cubicBezTo>
                  <a:pt x="0" y="384"/>
                  <a:pt x="0" y="384"/>
                  <a:pt x="0" y="384"/>
                </a:cubicBezTo>
                <a:cubicBezTo>
                  <a:pt x="23" y="383"/>
                  <a:pt x="47" y="374"/>
                  <a:pt x="64" y="357"/>
                </a:cubicBezTo>
                <a:cubicBezTo>
                  <a:pt x="193" y="228"/>
                  <a:pt x="193" y="228"/>
                  <a:pt x="193" y="228"/>
                </a:cubicBezTo>
                <a:cubicBezTo>
                  <a:pt x="193" y="228"/>
                  <a:pt x="193" y="228"/>
                  <a:pt x="193" y="228"/>
                </a:cubicBezTo>
                <a:cubicBezTo>
                  <a:pt x="193" y="228"/>
                  <a:pt x="193" y="228"/>
                  <a:pt x="193" y="228"/>
                </a:cubicBezTo>
                <a:cubicBezTo>
                  <a:pt x="211" y="210"/>
                  <a:pt x="233" y="200"/>
                  <a:pt x="256" y="200"/>
                </a:cubicBezTo>
                <a:cubicBezTo>
                  <a:pt x="279" y="200"/>
                  <a:pt x="301" y="210"/>
                  <a:pt x="319" y="228"/>
                </a:cubicBezTo>
                <a:cubicBezTo>
                  <a:pt x="319" y="228"/>
                  <a:pt x="319" y="228"/>
                  <a:pt x="319" y="228"/>
                </a:cubicBezTo>
                <a:cubicBezTo>
                  <a:pt x="319" y="228"/>
                  <a:pt x="319" y="228"/>
                  <a:pt x="319" y="228"/>
                </a:cubicBezTo>
                <a:cubicBezTo>
                  <a:pt x="448" y="357"/>
                  <a:pt x="448" y="357"/>
                  <a:pt x="448" y="357"/>
                </a:cubicBezTo>
                <a:cubicBezTo>
                  <a:pt x="465" y="374"/>
                  <a:pt x="489" y="383"/>
                  <a:pt x="512" y="384"/>
                </a:cubicBezTo>
                <a:cubicBezTo>
                  <a:pt x="535" y="383"/>
                  <a:pt x="559" y="374"/>
                  <a:pt x="576" y="357"/>
                </a:cubicBezTo>
                <a:cubicBezTo>
                  <a:pt x="705" y="228"/>
                  <a:pt x="705" y="228"/>
                  <a:pt x="705" y="228"/>
                </a:cubicBezTo>
                <a:cubicBezTo>
                  <a:pt x="705" y="228"/>
                  <a:pt x="705" y="228"/>
                  <a:pt x="705" y="228"/>
                </a:cubicBezTo>
                <a:cubicBezTo>
                  <a:pt x="705" y="228"/>
                  <a:pt x="705" y="228"/>
                  <a:pt x="705" y="228"/>
                </a:cubicBezTo>
                <a:cubicBezTo>
                  <a:pt x="723" y="210"/>
                  <a:pt x="745" y="200"/>
                  <a:pt x="768" y="200"/>
                </a:cubicBezTo>
                <a:cubicBezTo>
                  <a:pt x="791" y="200"/>
                  <a:pt x="813" y="210"/>
                  <a:pt x="831" y="228"/>
                </a:cubicBezTo>
                <a:cubicBezTo>
                  <a:pt x="831" y="228"/>
                  <a:pt x="831" y="228"/>
                  <a:pt x="831" y="228"/>
                </a:cubicBezTo>
                <a:cubicBezTo>
                  <a:pt x="831" y="228"/>
                  <a:pt x="831" y="228"/>
                  <a:pt x="831" y="228"/>
                </a:cubicBezTo>
                <a:cubicBezTo>
                  <a:pt x="960" y="357"/>
                  <a:pt x="960" y="357"/>
                  <a:pt x="960" y="357"/>
                </a:cubicBezTo>
                <a:cubicBezTo>
                  <a:pt x="977" y="374"/>
                  <a:pt x="1001" y="383"/>
                  <a:pt x="1024" y="384"/>
                </a:cubicBezTo>
                <a:cubicBezTo>
                  <a:pt x="1047" y="383"/>
                  <a:pt x="1071" y="374"/>
                  <a:pt x="1088" y="357"/>
                </a:cubicBezTo>
                <a:cubicBezTo>
                  <a:pt x="1217" y="228"/>
                  <a:pt x="1217" y="228"/>
                  <a:pt x="1217" y="228"/>
                </a:cubicBezTo>
                <a:cubicBezTo>
                  <a:pt x="1217" y="228"/>
                  <a:pt x="1217" y="228"/>
                  <a:pt x="1217" y="228"/>
                </a:cubicBezTo>
                <a:cubicBezTo>
                  <a:pt x="1217" y="228"/>
                  <a:pt x="1217" y="228"/>
                  <a:pt x="1217" y="228"/>
                </a:cubicBezTo>
                <a:cubicBezTo>
                  <a:pt x="1235" y="210"/>
                  <a:pt x="1257" y="200"/>
                  <a:pt x="1280" y="200"/>
                </a:cubicBezTo>
                <a:cubicBezTo>
                  <a:pt x="1303" y="200"/>
                  <a:pt x="1325" y="210"/>
                  <a:pt x="1343" y="228"/>
                </a:cubicBezTo>
                <a:cubicBezTo>
                  <a:pt x="1343" y="228"/>
                  <a:pt x="1343" y="228"/>
                  <a:pt x="1343" y="228"/>
                </a:cubicBezTo>
                <a:cubicBezTo>
                  <a:pt x="1343" y="228"/>
                  <a:pt x="1343" y="228"/>
                  <a:pt x="1343" y="228"/>
                </a:cubicBezTo>
                <a:cubicBezTo>
                  <a:pt x="1472" y="357"/>
                  <a:pt x="1472" y="357"/>
                  <a:pt x="1472" y="357"/>
                </a:cubicBezTo>
                <a:cubicBezTo>
                  <a:pt x="1489" y="374"/>
                  <a:pt x="1513" y="383"/>
                  <a:pt x="1536" y="384"/>
                </a:cubicBezTo>
                <a:cubicBezTo>
                  <a:pt x="1559" y="383"/>
                  <a:pt x="1583" y="374"/>
                  <a:pt x="1600" y="357"/>
                </a:cubicBezTo>
                <a:cubicBezTo>
                  <a:pt x="1729" y="228"/>
                  <a:pt x="1729" y="228"/>
                  <a:pt x="1729" y="228"/>
                </a:cubicBezTo>
                <a:cubicBezTo>
                  <a:pt x="1729" y="228"/>
                  <a:pt x="1729" y="228"/>
                  <a:pt x="1729" y="228"/>
                </a:cubicBezTo>
                <a:cubicBezTo>
                  <a:pt x="1729" y="228"/>
                  <a:pt x="1729" y="228"/>
                  <a:pt x="1729" y="228"/>
                </a:cubicBezTo>
                <a:cubicBezTo>
                  <a:pt x="1747" y="210"/>
                  <a:pt x="1769" y="200"/>
                  <a:pt x="1792" y="200"/>
                </a:cubicBezTo>
                <a:cubicBezTo>
                  <a:pt x="1815" y="200"/>
                  <a:pt x="1837" y="210"/>
                  <a:pt x="1855" y="228"/>
                </a:cubicBezTo>
                <a:cubicBezTo>
                  <a:pt x="1855" y="228"/>
                  <a:pt x="1855" y="228"/>
                  <a:pt x="1855" y="228"/>
                </a:cubicBezTo>
                <a:cubicBezTo>
                  <a:pt x="1855" y="228"/>
                  <a:pt x="1855" y="228"/>
                  <a:pt x="1855" y="228"/>
                </a:cubicBezTo>
                <a:cubicBezTo>
                  <a:pt x="1984" y="357"/>
                  <a:pt x="1984" y="357"/>
                  <a:pt x="1984" y="357"/>
                </a:cubicBezTo>
                <a:cubicBezTo>
                  <a:pt x="2001" y="374"/>
                  <a:pt x="2025" y="383"/>
                  <a:pt x="2048" y="384"/>
                </a:cubicBezTo>
                <a:cubicBezTo>
                  <a:pt x="2071" y="383"/>
                  <a:pt x="2095" y="374"/>
                  <a:pt x="2112" y="357"/>
                </a:cubicBezTo>
                <a:cubicBezTo>
                  <a:pt x="2241" y="228"/>
                  <a:pt x="2241" y="228"/>
                  <a:pt x="2241" y="228"/>
                </a:cubicBezTo>
                <a:cubicBezTo>
                  <a:pt x="2241" y="228"/>
                  <a:pt x="2241" y="228"/>
                  <a:pt x="2241" y="228"/>
                </a:cubicBezTo>
                <a:cubicBezTo>
                  <a:pt x="2241" y="228"/>
                  <a:pt x="2241" y="228"/>
                  <a:pt x="2241" y="228"/>
                </a:cubicBezTo>
                <a:cubicBezTo>
                  <a:pt x="2259" y="210"/>
                  <a:pt x="2281" y="200"/>
                  <a:pt x="2304" y="200"/>
                </a:cubicBezTo>
                <a:cubicBezTo>
                  <a:pt x="2327" y="200"/>
                  <a:pt x="2349" y="210"/>
                  <a:pt x="2367" y="228"/>
                </a:cubicBezTo>
                <a:cubicBezTo>
                  <a:pt x="2367" y="228"/>
                  <a:pt x="2367" y="228"/>
                  <a:pt x="2367" y="228"/>
                </a:cubicBezTo>
                <a:cubicBezTo>
                  <a:pt x="2367" y="228"/>
                  <a:pt x="2367" y="228"/>
                  <a:pt x="2367" y="228"/>
                </a:cubicBezTo>
                <a:cubicBezTo>
                  <a:pt x="2496" y="357"/>
                  <a:pt x="2496" y="357"/>
                  <a:pt x="2496" y="357"/>
                </a:cubicBezTo>
                <a:cubicBezTo>
                  <a:pt x="2513" y="374"/>
                  <a:pt x="2537" y="383"/>
                  <a:pt x="2560" y="384"/>
                </a:cubicBezTo>
                <a:cubicBezTo>
                  <a:pt x="2583" y="383"/>
                  <a:pt x="2607" y="374"/>
                  <a:pt x="2624" y="357"/>
                </a:cubicBezTo>
                <a:cubicBezTo>
                  <a:pt x="2753" y="228"/>
                  <a:pt x="2753" y="228"/>
                  <a:pt x="2753" y="228"/>
                </a:cubicBezTo>
                <a:cubicBezTo>
                  <a:pt x="2753" y="228"/>
                  <a:pt x="2753" y="228"/>
                  <a:pt x="2753" y="228"/>
                </a:cubicBezTo>
                <a:cubicBezTo>
                  <a:pt x="2753" y="228"/>
                  <a:pt x="2753" y="228"/>
                  <a:pt x="2753" y="228"/>
                </a:cubicBezTo>
                <a:cubicBezTo>
                  <a:pt x="2771" y="210"/>
                  <a:pt x="2793" y="200"/>
                  <a:pt x="2816" y="200"/>
                </a:cubicBezTo>
                <a:cubicBezTo>
                  <a:pt x="2839" y="200"/>
                  <a:pt x="2861" y="210"/>
                  <a:pt x="2879" y="228"/>
                </a:cubicBezTo>
                <a:cubicBezTo>
                  <a:pt x="2879" y="228"/>
                  <a:pt x="2879" y="228"/>
                  <a:pt x="2879" y="228"/>
                </a:cubicBezTo>
                <a:cubicBezTo>
                  <a:pt x="2879" y="228"/>
                  <a:pt x="2879" y="228"/>
                  <a:pt x="2879" y="228"/>
                </a:cubicBezTo>
                <a:cubicBezTo>
                  <a:pt x="3008" y="357"/>
                  <a:pt x="3008" y="357"/>
                  <a:pt x="3008" y="357"/>
                </a:cubicBezTo>
                <a:cubicBezTo>
                  <a:pt x="3025" y="374"/>
                  <a:pt x="3049" y="383"/>
                  <a:pt x="3072" y="384"/>
                </a:cubicBezTo>
                <a:cubicBezTo>
                  <a:pt x="3095" y="383"/>
                  <a:pt x="3119" y="374"/>
                  <a:pt x="3136" y="357"/>
                </a:cubicBezTo>
                <a:cubicBezTo>
                  <a:pt x="3265" y="228"/>
                  <a:pt x="3265" y="228"/>
                  <a:pt x="3265" y="228"/>
                </a:cubicBezTo>
                <a:cubicBezTo>
                  <a:pt x="3265" y="228"/>
                  <a:pt x="3265" y="228"/>
                  <a:pt x="3265" y="228"/>
                </a:cubicBezTo>
                <a:cubicBezTo>
                  <a:pt x="3265" y="228"/>
                  <a:pt x="3265" y="228"/>
                  <a:pt x="3265" y="228"/>
                </a:cubicBezTo>
                <a:cubicBezTo>
                  <a:pt x="3283" y="210"/>
                  <a:pt x="3305" y="200"/>
                  <a:pt x="3328" y="200"/>
                </a:cubicBezTo>
                <a:cubicBezTo>
                  <a:pt x="3351" y="200"/>
                  <a:pt x="3373" y="210"/>
                  <a:pt x="3391" y="228"/>
                </a:cubicBezTo>
                <a:cubicBezTo>
                  <a:pt x="3391" y="228"/>
                  <a:pt x="3391" y="228"/>
                  <a:pt x="3391" y="228"/>
                </a:cubicBezTo>
                <a:cubicBezTo>
                  <a:pt x="3391" y="228"/>
                  <a:pt x="3391" y="228"/>
                  <a:pt x="3391" y="228"/>
                </a:cubicBezTo>
                <a:cubicBezTo>
                  <a:pt x="3520" y="357"/>
                  <a:pt x="3520" y="357"/>
                  <a:pt x="3520" y="357"/>
                </a:cubicBezTo>
                <a:cubicBezTo>
                  <a:pt x="3537" y="374"/>
                  <a:pt x="3561" y="383"/>
                  <a:pt x="3584" y="384"/>
                </a:cubicBezTo>
                <a:cubicBezTo>
                  <a:pt x="3607" y="383"/>
                  <a:pt x="3631" y="374"/>
                  <a:pt x="3648" y="357"/>
                </a:cubicBezTo>
                <a:cubicBezTo>
                  <a:pt x="3777" y="228"/>
                  <a:pt x="3777" y="228"/>
                  <a:pt x="3777" y="228"/>
                </a:cubicBezTo>
                <a:cubicBezTo>
                  <a:pt x="3777" y="228"/>
                  <a:pt x="3777" y="228"/>
                  <a:pt x="3777" y="228"/>
                </a:cubicBezTo>
                <a:cubicBezTo>
                  <a:pt x="3777" y="228"/>
                  <a:pt x="3777" y="228"/>
                  <a:pt x="3777" y="228"/>
                </a:cubicBezTo>
                <a:cubicBezTo>
                  <a:pt x="3795" y="210"/>
                  <a:pt x="3817" y="200"/>
                  <a:pt x="3840" y="200"/>
                </a:cubicBezTo>
                <a:cubicBezTo>
                  <a:pt x="3863" y="200"/>
                  <a:pt x="3885" y="210"/>
                  <a:pt x="3903" y="228"/>
                </a:cubicBezTo>
                <a:cubicBezTo>
                  <a:pt x="3903" y="228"/>
                  <a:pt x="3903" y="228"/>
                  <a:pt x="3903" y="228"/>
                </a:cubicBezTo>
                <a:cubicBezTo>
                  <a:pt x="3903" y="228"/>
                  <a:pt x="3903" y="228"/>
                  <a:pt x="3903" y="228"/>
                </a:cubicBezTo>
                <a:cubicBezTo>
                  <a:pt x="4032" y="357"/>
                  <a:pt x="4032" y="357"/>
                  <a:pt x="4032" y="357"/>
                </a:cubicBezTo>
                <a:cubicBezTo>
                  <a:pt x="4049" y="374"/>
                  <a:pt x="4073" y="383"/>
                  <a:pt x="4096" y="384"/>
                </a:cubicBezTo>
                <a:cubicBezTo>
                  <a:pt x="4119" y="383"/>
                  <a:pt x="4143" y="374"/>
                  <a:pt x="4160" y="357"/>
                </a:cubicBezTo>
                <a:cubicBezTo>
                  <a:pt x="4289" y="228"/>
                  <a:pt x="4289" y="228"/>
                  <a:pt x="4289" y="228"/>
                </a:cubicBezTo>
                <a:cubicBezTo>
                  <a:pt x="4289" y="228"/>
                  <a:pt x="4289" y="228"/>
                  <a:pt x="4289" y="228"/>
                </a:cubicBezTo>
                <a:cubicBezTo>
                  <a:pt x="4289" y="228"/>
                  <a:pt x="4289" y="228"/>
                  <a:pt x="4289" y="228"/>
                </a:cubicBezTo>
                <a:cubicBezTo>
                  <a:pt x="4307" y="210"/>
                  <a:pt x="4329" y="200"/>
                  <a:pt x="4352" y="200"/>
                </a:cubicBezTo>
                <a:cubicBezTo>
                  <a:pt x="4375" y="200"/>
                  <a:pt x="4397" y="210"/>
                  <a:pt x="4415" y="228"/>
                </a:cubicBezTo>
                <a:cubicBezTo>
                  <a:pt x="4415" y="228"/>
                  <a:pt x="4415" y="228"/>
                  <a:pt x="4415" y="228"/>
                </a:cubicBezTo>
                <a:cubicBezTo>
                  <a:pt x="4415" y="228"/>
                  <a:pt x="4415" y="228"/>
                  <a:pt x="4415" y="228"/>
                </a:cubicBezTo>
                <a:cubicBezTo>
                  <a:pt x="4544" y="357"/>
                  <a:pt x="4544" y="357"/>
                  <a:pt x="4544" y="357"/>
                </a:cubicBezTo>
                <a:cubicBezTo>
                  <a:pt x="4561" y="374"/>
                  <a:pt x="4585" y="383"/>
                  <a:pt x="4608" y="384"/>
                </a:cubicBezTo>
                <a:cubicBezTo>
                  <a:pt x="4631" y="383"/>
                  <a:pt x="4655" y="374"/>
                  <a:pt x="4672" y="357"/>
                </a:cubicBezTo>
                <a:cubicBezTo>
                  <a:pt x="4801" y="228"/>
                  <a:pt x="4801" y="228"/>
                  <a:pt x="4801" y="228"/>
                </a:cubicBezTo>
                <a:cubicBezTo>
                  <a:pt x="4801" y="228"/>
                  <a:pt x="4801" y="228"/>
                  <a:pt x="4801" y="228"/>
                </a:cubicBezTo>
                <a:cubicBezTo>
                  <a:pt x="4801" y="228"/>
                  <a:pt x="4801" y="228"/>
                  <a:pt x="4801" y="228"/>
                </a:cubicBezTo>
                <a:cubicBezTo>
                  <a:pt x="4819" y="210"/>
                  <a:pt x="4841" y="200"/>
                  <a:pt x="4864" y="200"/>
                </a:cubicBezTo>
                <a:cubicBezTo>
                  <a:pt x="4887" y="200"/>
                  <a:pt x="4909" y="210"/>
                  <a:pt x="4927" y="228"/>
                </a:cubicBezTo>
                <a:cubicBezTo>
                  <a:pt x="4927" y="228"/>
                  <a:pt x="4927" y="228"/>
                  <a:pt x="4927" y="228"/>
                </a:cubicBezTo>
                <a:cubicBezTo>
                  <a:pt x="4927" y="228"/>
                  <a:pt x="4927" y="228"/>
                  <a:pt x="4927" y="228"/>
                </a:cubicBezTo>
                <a:cubicBezTo>
                  <a:pt x="5056" y="357"/>
                  <a:pt x="5056" y="357"/>
                  <a:pt x="5056" y="357"/>
                </a:cubicBezTo>
                <a:cubicBezTo>
                  <a:pt x="5073" y="374"/>
                  <a:pt x="5097" y="383"/>
                  <a:pt x="5120" y="384"/>
                </a:cubicBezTo>
                <a:cubicBezTo>
                  <a:pt x="5143" y="383"/>
                  <a:pt x="5167" y="374"/>
                  <a:pt x="5184" y="357"/>
                </a:cubicBezTo>
                <a:cubicBezTo>
                  <a:pt x="5313" y="228"/>
                  <a:pt x="5313" y="228"/>
                  <a:pt x="5313" y="228"/>
                </a:cubicBezTo>
                <a:cubicBezTo>
                  <a:pt x="5313" y="228"/>
                  <a:pt x="5313" y="228"/>
                  <a:pt x="5313" y="228"/>
                </a:cubicBezTo>
                <a:cubicBezTo>
                  <a:pt x="5313" y="228"/>
                  <a:pt x="5313" y="228"/>
                  <a:pt x="5313" y="228"/>
                </a:cubicBezTo>
                <a:cubicBezTo>
                  <a:pt x="5331" y="210"/>
                  <a:pt x="5353" y="200"/>
                  <a:pt x="5376" y="200"/>
                </a:cubicBezTo>
                <a:cubicBezTo>
                  <a:pt x="5399" y="200"/>
                  <a:pt x="5421" y="210"/>
                  <a:pt x="5439" y="228"/>
                </a:cubicBezTo>
                <a:cubicBezTo>
                  <a:pt x="5439" y="228"/>
                  <a:pt x="5439" y="228"/>
                  <a:pt x="5439" y="228"/>
                </a:cubicBezTo>
                <a:cubicBezTo>
                  <a:pt x="5439" y="228"/>
                  <a:pt x="5439" y="228"/>
                  <a:pt x="5439" y="228"/>
                </a:cubicBezTo>
                <a:cubicBezTo>
                  <a:pt x="5568" y="357"/>
                  <a:pt x="5568" y="357"/>
                  <a:pt x="5568" y="357"/>
                </a:cubicBezTo>
                <a:cubicBezTo>
                  <a:pt x="5585" y="374"/>
                  <a:pt x="5609" y="383"/>
                  <a:pt x="5632" y="384"/>
                </a:cubicBezTo>
                <a:cubicBezTo>
                  <a:pt x="5655" y="383"/>
                  <a:pt x="5679" y="374"/>
                  <a:pt x="5696" y="357"/>
                </a:cubicBezTo>
                <a:cubicBezTo>
                  <a:pt x="5825" y="228"/>
                  <a:pt x="5825" y="228"/>
                  <a:pt x="5825" y="228"/>
                </a:cubicBezTo>
                <a:cubicBezTo>
                  <a:pt x="5825" y="228"/>
                  <a:pt x="5825" y="228"/>
                  <a:pt x="5825" y="228"/>
                </a:cubicBezTo>
                <a:cubicBezTo>
                  <a:pt x="5825" y="228"/>
                  <a:pt x="5825" y="228"/>
                  <a:pt x="5825" y="228"/>
                </a:cubicBezTo>
                <a:cubicBezTo>
                  <a:pt x="5843" y="210"/>
                  <a:pt x="5865" y="200"/>
                  <a:pt x="5888" y="200"/>
                </a:cubicBezTo>
                <a:cubicBezTo>
                  <a:pt x="5911" y="200"/>
                  <a:pt x="5933" y="210"/>
                  <a:pt x="5951" y="228"/>
                </a:cubicBezTo>
                <a:cubicBezTo>
                  <a:pt x="5951" y="228"/>
                  <a:pt x="5951" y="228"/>
                  <a:pt x="5951" y="228"/>
                </a:cubicBezTo>
                <a:cubicBezTo>
                  <a:pt x="5951" y="228"/>
                  <a:pt x="5951" y="228"/>
                  <a:pt x="5951" y="228"/>
                </a:cubicBezTo>
                <a:cubicBezTo>
                  <a:pt x="6080" y="357"/>
                  <a:pt x="6080" y="357"/>
                  <a:pt x="6080" y="357"/>
                </a:cubicBezTo>
                <a:cubicBezTo>
                  <a:pt x="6097" y="374"/>
                  <a:pt x="6121" y="383"/>
                  <a:pt x="6144" y="384"/>
                </a:cubicBezTo>
                <a:cubicBezTo>
                  <a:pt x="6167" y="383"/>
                  <a:pt x="6191" y="374"/>
                  <a:pt x="6208" y="357"/>
                </a:cubicBezTo>
                <a:cubicBezTo>
                  <a:pt x="6337" y="228"/>
                  <a:pt x="6337" y="228"/>
                  <a:pt x="6337" y="228"/>
                </a:cubicBezTo>
                <a:cubicBezTo>
                  <a:pt x="6337" y="228"/>
                  <a:pt x="6337" y="228"/>
                  <a:pt x="6337" y="228"/>
                </a:cubicBezTo>
                <a:cubicBezTo>
                  <a:pt x="6337" y="228"/>
                  <a:pt x="6337" y="228"/>
                  <a:pt x="6337" y="228"/>
                </a:cubicBezTo>
                <a:cubicBezTo>
                  <a:pt x="6355" y="210"/>
                  <a:pt x="6377" y="200"/>
                  <a:pt x="6400" y="200"/>
                </a:cubicBezTo>
                <a:cubicBezTo>
                  <a:pt x="6423" y="200"/>
                  <a:pt x="6445" y="210"/>
                  <a:pt x="6463" y="228"/>
                </a:cubicBezTo>
                <a:cubicBezTo>
                  <a:pt x="6463" y="228"/>
                  <a:pt x="6463" y="228"/>
                  <a:pt x="6463" y="228"/>
                </a:cubicBezTo>
                <a:cubicBezTo>
                  <a:pt x="6463" y="228"/>
                  <a:pt x="6463" y="228"/>
                  <a:pt x="6463" y="228"/>
                </a:cubicBezTo>
                <a:cubicBezTo>
                  <a:pt x="6592" y="357"/>
                  <a:pt x="6592" y="357"/>
                  <a:pt x="6592" y="357"/>
                </a:cubicBezTo>
                <a:cubicBezTo>
                  <a:pt x="6609" y="374"/>
                  <a:pt x="6633" y="383"/>
                  <a:pt x="6656" y="384"/>
                </a:cubicBezTo>
                <a:cubicBezTo>
                  <a:pt x="6679" y="383"/>
                  <a:pt x="6703" y="374"/>
                  <a:pt x="6720" y="357"/>
                </a:cubicBezTo>
                <a:cubicBezTo>
                  <a:pt x="6849" y="228"/>
                  <a:pt x="6849" y="228"/>
                  <a:pt x="6849" y="228"/>
                </a:cubicBezTo>
                <a:cubicBezTo>
                  <a:pt x="6849" y="228"/>
                  <a:pt x="6849" y="228"/>
                  <a:pt x="6849" y="228"/>
                </a:cubicBezTo>
                <a:cubicBezTo>
                  <a:pt x="6849" y="228"/>
                  <a:pt x="6849" y="228"/>
                  <a:pt x="6849" y="228"/>
                </a:cubicBezTo>
                <a:cubicBezTo>
                  <a:pt x="6867" y="210"/>
                  <a:pt x="6889" y="200"/>
                  <a:pt x="6912" y="200"/>
                </a:cubicBezTo>
                <a:cubicBezTo>
                  <a:pt x="6935" y="200"/>
                  <a:pt x="6957" y="210"/>
                  <a:pt x="6975" y="228"/>
                </a:cubicBezTo>
                <a:cubicBezTo>
                  <a:pt x="6975" y="228"/>
                  <a:pt x="6975" y="228"/>
                  <a:pt x="6975" y="228"/>
                </a:cubicBezTo>
                <a:cubicBezTo>
                  <a:pt x="6975" y="228"/>
                  <a:pt x="6975" y="228"/>
                  <a:pt x="6975" y="228"/>
                </a:cubicBezTo>
                <a:cubicBezTo>
                  <a:pt x="7104" y="357"/>
                  <a:pt x="7104" y="357"/>
                  <a:pt x="7104" y="357"/>
                </a:cubicBezTo>
                <a:cubicBezTo>
                  <a:pt x="7121" y="374"/>
                  <a:pt x="7145" y="383"/>
                  <a:pt x="7168" y="384"/>
                </a:cubicBezTo>
                <a:cubicBezTo>
                  <a:pt x="7191" y="383"/>
                  <a:pt x="7215" y="374"/>
                  <a:pt x="7232" y="357"/>
                </a:cubicBezTo>
                <a:cubicBezTo>
                  <a:pt x="7361" y="228"/>
                  <a:pt x="7361" y="228"/>
                  <a:pt x="7361" y="228"/>
                </a:cubicBezTo>
                <a:cubicBezTo>
                  <a:pt x="7361" y="228"/>
                  <a:pt x="7361" y="228"/>
                  <a:pt x="7361" y="228"/>
                </a:cubicBezTo>
                <a:cubicBezTo>
                  <a:pt x="7361" y="228"/>
                  <a:pt x="7361" y="228"/>
                  <a:pt x="7361" y="228"/>
                </a:cubicBezTo>
                <a:cubicBezTo>
                  <a:pt x="7379" y="210"/>
                  <a:pt x="7401" y="200"/>
                  <a:pt x="7424" y="200"/>
                </a:cubicBezTo>
                <a:cubicBezTo>
                  <a:pt x="7447" y="200"/>
                  <a:pt x="7469" y="210"/>
                  <a:pt x="7487" y="228"/>
                </a:cubicBezTo>
                <a:cubicBezTo>
                  <a:pt x="7487" y="228"/>
                  <a:pt x="7487" y="228"/>
                  <a:pt x="7487" y="228"/>
                </a:cubicBezTo>
                <a:cubicBezTo>
                  <a:pt x="7487" y="228"/>
                  <a:pt x="7487" y="228"/>
                  <a:pt x="7487" y="228"/>
                </a:cubicBezTo>
                <a:cubicBezTo>
                  <a:pt x="7616" y="357"/>
                  <a:pt x="7616" y="357"/>
                  <a:pt x="7616" y="357"/>
                </a:cubicBezTo>
                <a:cubicBezTo>
                  <a:pt x="7633" y="374"/>
                  <a:pt x="7657" y="383"/>
                  <a:pt x="7680" y="384"/>
                </a:cubicBezTo>
                <a:cubicBezTo>
                  <a:pt x="7680" y="0"/>
                  <a:pt x="7680" y="0"/>
                  <a:pt x="7680" y="0"/>
                </a:cubicBezTo>
                <a:lnTo>
                  <a:pt x="0" y="0"/>
                </a:lnTo>
                <a:close/>
              </a:path>
            </a:pathLst>
          </a:custGeom>
          <a:solidFill>
            <a:srgbClr val="001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 name="Bottom shape">
            <a:extLst>
              <a:ext uri="{FF2B5EF4-FFF2-40B4-BE49-F238E27FC236}">
                <a16:creationId xmlns:a16="http://schemas.microsoft.com/office/drawing/2014/main" xmlns="" id="{6A5B0377-6D3F-4919-A540-80F6E57B3B16}"/>
              </a:ext>
            </a:extLst>
          </p:cNvPr>
          <p:cNvSpPr>
            <a:spLocks/>
          </p:cNvSpPr>
          <p:nvPr/>
        </p:nvSpPr>
        <p:spPr bwMode="auto">
          <a:xfrm>
            <a:off x="1" y="4684713"/>
            <a:ext cx="9140825" cy="457200"/>
          </a:xfrm>
          <a:custGeom>
            <a:avLst/>
            <a:gdLst>
              <a:gd name="T0" fmla="*/ 7487 w 7680"/>
              <a:gd name="T1" fmla="*/ 156 h 384"/>
              <a:gd name="T2" fmla="*/ 7361 w 7680"/>
              <a:gd name="T3" fmla="*/ 156 h 384"/>
              <a:gd name="T4" fmla="*/ 7232 w 7680"/>
              <a:gd name="T5" fmla="*/ 27 h 384"/>
              <a:gd name="T6" fmla="*/ 6975 w 7680"/>
              <a:gd name="T7" fmla="*/ 156 h 384"/>
              <a:gd name="T8" fmla="*/ 6912 w 7680"/>
              <a:gd name="T9" fmla="*/ 184 h 384"/>
              <a:gd name="T10" fmla="*/ 6849 w 7680"/>
              <a:gd name="T11" fmla="*/ 156 h 384"/>
              <a:gd name="T12" fmla="*/ 6592 w 7680"/>
              <a:gd name="T13" fmla="*/ 27 h 384"/>
              <a:gd name="T14" fmla="*/ 6463 w 7680"/>
              <a:gd name="T15" fmla="*/ 156 h 384"/>
              <a:gd name="T16" fmla="*/ 6337 w 7680"/>
              <a:gd name="T17" fmla="*/ 156 h 384"/>
              <a:gd name="T18" fmla="*/ 6144 w 7680"/>
              <a:gd name="T19" fmla="*/ 0 h 384"/>
              <a:gd name="T20" fmla="*/ 5951 w 7680"/>
              <a:gd name="T21" fmla="*/ 156 h 384"/>
              <a:gd name="T22" fmla="*/ 5825 w 7680"/>
              <a:gd name="T23" fmla="*/ 156 h 384"/>
              <a:gd name="T24" fmla="*/ 5696 w 7680"/>
              <a:gd name="T25" fmla="*/ 27 h 384"/>
              <a:gd name="T26" fmla="*/ 5439 w 7680"/>
              <a:gd name="T27" fmla="*/ 156 h 384"/>
              <a:gd name="T28" fmla="*/ 5376 w 7680"/>
              <a:gd name="T29" fmla="*/ 184 h 384"/>
              <a:gd name="T30" fmla="*/ 5313 w 7680"/>
              <a:gd name="T31" fmla="*/ 156 h 384"/>
              <a:gd name="T32" fmla="*/ 5056 w 7680"/>
              <a:gd name="T33" fmla="*/ 27 h 384"/>
              <a:gd name="T34" fmla="*/ 4927 w 7680"/>
              <a:gd name="T35" fmla="*/ 156 h 384"/>
              <a:gd name="T36" fmla="*/ 4801 w 7680"/>
              <a:gd name="T37" fmla="*/ 156 h 384"/>
              <a:gd name="T38" fmla="*/ 4608 w 7680"/>
              <a:gd name="T39" fmla="*/ 0 h 384"/>
              <a:gd name="T40" fmla="*/ 4415 w 7680"/>
              <a:gd name="T41" fmla="*/ 156 h 384"/>
              <a:gd name="T42" fmla="*/ 4289 w 7680"/>
              <a:gd name="T43" fmla="*/ 156 h 384"/>
              <a:gd name="T44" fmla="*/ 4160 w 7680"/>
              <a:gd name="T45" fmla="*/ 27 h 384"/>
              <a:gd name="T46" fmla="*/ 3903 w 7680"/>
              <a:gd name="T47" fmla="*/ 156 h 384"/>
              <a:gd name="T48" fmla="*/ 3840 w 7680"/>
              <a:gd name="T49" fmla="*/ 184 h 384"/>
              <a:gd name="T50" fmla="*/ 3777 w 7680"/>
              <a:gd name="T51" fmla="*/ 156 h 384"/>
              <a:gd name="T52" fmla="*/ 3520 w 7680"/>
              <a:gd name="T53" fmla="*/ 27 h 384"/>
              <a:gd name="T54" fmla="*/ 3391 w 7680"/>
              <a:gd name="T55" fmla="*/ 156 h 384"/>
              <a:gd name="T56" fmla="*/ 3265 w 7680"/>
              <a:gd name="T57" fmla="*/ 156 h 384"/>
              <a:gd name="T58" fmla="*/ 3072 w 7680"/>
              <a:gd name="T59" fmla="*/ 0 h 384"/>
              <a:gd name="T60" fmla="*/ 2879 w 7680"/>
              <a:gd name="T61" fmla="*/ 156 h 384"/>
              <a:gd name="T62" fmla="*/ 2753 w 7680"/>
              <a:gd name="T63" fmla="*/ 156 h 384"/>
              <a:gd name="T64" fmla="*/ 2624 w 7680"/>
              <a:gd name="T65" fmla="*/ 27 h 384"/>
              <a:gd name="T66" fmla="*/ 2367 w 7680"/>
              <a:gd name="T67" fmla="*/ 156 h 384"/>
              <a:gd name="T68" fmla="*/ 2304 w 7680"/>
              <a:gd name="T69" fmla="*/ 184 h 384"/>
              <a:gd name="T70" fmla="*/ 2241 w 7680"/>
              <a:gd name="T71" fmla="*/ 156 h 384"/>
              <a:gd name="T72" fmla="*/ 1984 w 7680"/>
              <a:gd name="T73" fmla="*/ 27 h 384"/>
              <a:gd name="T74" fmla="*/ 1855 w 7680"/>
              <a:gd name="T75" fmla="*/ 156 h 384"/>
              <a:gd name="T76" fmla="*/ 1729 w 7680"/>
              <a:gd name="T77" fmla="*/ 156 h 384"/>
              <a:gd name="T78" fmla="*/ 1536 w 7680"/>
              <a:gd name="T79" fmla="*/ 0 h 384"/>
              <a:gd name="T80" fmla="*/ 1343 w 7680"/>
              <a:gd name="T81" fmla="*/ 156 h 384"/>
              <a:gd name="T82" fmla="*/ 1217 w 7680"/>
              <a:gd name="T83" fmla="*/ 156 h 384"/>
              <a:gd name="T84" fmla="*/ 1088 w 7680"/>
              <a:gd name="T85" fmla="*/ 27 h 384"/>
              <a:gd name="T86" fmla="*/ 831 w 7680"/>
              <a:gd name="T87" fmla="*/ 156 h 384"/>
              <a:gd name="T88" fmla="*/ 768 w 7680"/>
              <a:gd name="T89" fmla="*/ 184 h 384"/>
              <a:gd name="T90" fmla="*/ 705 w 7680"/>
              <a:gd name="T91" fmla="*/ 156 h 384"/>
              <a:gd name="T92" fmla="*/ 448 w 7680"/>
              <a:gd name="T93" fmla="*/ 27 h 384"/>
              <a:gd name="T94" fmla="*/ 319 w 7680"/>
              <a:gd name="T95" fmla="*/ 156 h 384"/>
              <a:gd name="T96" fmla="*/ 193 w 7680"/>
              <a:gd name="T97" fmla="*/ 156 h 384"/>
              <a:gd name="T98" fmla="*/ 0 w 7680"/>
              <a:gd name="T99" fmla="*/ 0 h 384"/>
              <a:gd name="T100" fmla="*/ 7680 w 7680"/>
              <a:gd name="T10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80" h="384">
                <a:moveTo>
                  <a:pt x="7616" y="27"/>
                </a:moveTo>
                <a:cubicBezTo>
                  <a:pt x="7487" y="156"/>
                  <a:pt x="7487" y="156"/>
                  <a:pt x="7487" y="156"/>
                </a:cubicBezTo>
                <a:cubicBezTo>
                  <a:pt x="7487" y="156"/>
                  <a:pt x="7487" y="156"/>
                  <a:pt x="7487" y="156"/>
                </a:cubicBezTo>
                <a:cubicBezTo>
                  <a:pt x="7487" y="156"/>
                  <a:pt x="7487" y="156"/>
                  <a:pt x="7487" y="156"/>
                </a:cubicBezTo>
                <a:cubicBezTo>
                  <a:pt x="7469" y="174"/>
                  <a:pt x="7447" y="184"/>
                  <a:pt x="7424" y="184"/>
                </a:cubicBezTo>
                <a:cubicBezTo>
                  <a:pt x="7401" y="184"/>
                  <a:pt x="7379" y="174"/>
                  <a:pt x="7361" y="156"/>
                </a:cubicBezTo>
                <a:cubicBezTo>
                  <a:pt x="7361" y="156"/>
                  <a:pt x="7361" y="156"/>
                  <a:pt x="7361" y="156"/>
                </a:cubicBezTo>
                <a:cubicBezTo>
                  <a:pt x="7361" y="156"/>
                  <a:pt x="7361" y="156"/>
                  <a:pt x="7361" y="156"/>
                </a:cubicBezTo>
                <a:cubicBezTo>
                  <a:pt x="7232" y="27"/>
                  <a:pt x="7232" y="27"/>
                  <a:pt x="7232" y="27"/>
                </a:cubicBezTo>
                <a:cubicBezTo>
                  <a:pt x="7215" y="10"/>
                  <a:pt x="7191" y="1"/>
                  <a:pt x="7168" y="0"/>
                </a:cubicBezTo>
                <a:cubicBezTo>
                  <a:pt x="7145" y="1"/>
                  <a:pt x="7121" y="10"/>
                  <a:pt x="7104" y="27"/>
                </a:cubicBezTo>
                <a:cubicBezTo>
                  <a:pt x="6975" y="156"/>
                  <a:pt x="6975" y="156"/>
                  <a:pt x="6975" y="156"/>
                </a:cubicBezTo>
                <a:cubicBezTo>
                  <a:pt x="6975" y="156"/>
                  <a:pt x="6975" y="156"/>
                  <a:pt x="6975" y="156"/>
                </a:cubicBezTo>
                <a:cubicBezTo>
                  <a:pt x="6975" y="156"/>
                  <a:pt x="6975" y="156"/>
                  <a:pt x="6975" y="156"/>
                </a:cubicBezTo>
                <a:cubicBezTo>
                  <a:pt x="6957" y="174"/>
                  <a:pt x="6935" y="184"/>
                  <a:pt x="6912" y="184"/>
                </a:cubicBezTo>
                <a:cubicBezTo>
                  <a:pt x="6889" y="184"/>
                  <a:pt x="6867" y="174"/>
                  <a:pt x="6849" y="156"/>
                </a:cubicBezTo>
                <a:cubicBezTo>
                  <a:pt x="6849" y="156"/>
                  <a:pt x="6849" y="156"/>
                  <a:pt x="6849" y="156"/>
                </a:cubicBezTo>
                <a:cubicBezTo>
                  <a:pt x="6849" y="156"/>
                  <a:pt x="6849" y="156"/>
                  <a:pt x="6849" y="156"/>
                </a:cubicBezTo>
                <a:cubicBezTo>
                  <a:pt x="6720" y="27"/>
                  <a:pt x="6720" y="27"/>
                  <a:pt x="6720" y="27"/>
                </a:cubicBezTo>
                <a:cubicBezTo>
                  <a:pt x="6703" y="10"/>
                  <a:pt x="6679" y="1"/>
                  <a:pt x="6656" y="0"/>
                </a:cubicBezTo>
                <a:cubicBezTo>
                  <a:pt x="6633" y="1"/>
                  <a:pt x="6609" y="10"/>
                  <a:pt x="6592" y="27"/>
                </a:cubicBezTo>
                <a:cubicBezTo>
                  <a:pt x="6463" y="156"/>
                  <a:pt x="6463" y="156"/>
                  <a:pt x="6463" y="156"/>
                </a:cubicBezTo>
                <a:cubicBezTo>
                  <a:pt x="6463" y="156"/>
                  <a:pt x="6463" y="156"/>
                  <a:pt x="6463" y="156"/>
                </a:cubicBezTo>
                <a:cubicBezTo>
                  <a:pt x="6463" y="156"/>
                  <a:pt x="6463" y="156"/>
                  <a:pt x="6463" y="156"/>
                </a:cubicBezTo>
                <a:cubicBezTo>
                  <a:pt x="6445" y="174"/>
                  <a:pt x="6423" y="184"/>
                  <a:pt x="6400" y="184"/>
                </a:cubicBezTo>
                <a:cubicBezTo>
                  <a:pt x="6377" y="184"/>
                  <a:pt x="6355" y="174"/>
                  <a:pt x="6337" y="156"/>
                </a:cubicBezTo>
                <a:cubicBezTo>
                  <a:pt x="6337" y="156"/>
                  <a:pt x="6337" y="156"/>
                  <a:pt x="6337" y="156"/>
                </a:cubicBezTo>
                <a:cubicBezTo>
                  <a:pt x="6337" y="156"/>
                  <a:pt x="6337" y="156"/>
                  <a:pt x="6337" y="156"/>
                </a:cubicBezTo>
                <a:cubicBezTo>
                  <a:pt x="6208" y="27"/>
                  <a:pt x="6208" y="27"/>
                  <a:pt x="6208" y="27"/>
                </a:cubicBezTo>
                <a:cubicBezTo>
                  <a:pt x="6191" y="10"/>
                  <a:pt x="6167" y="1"/>
                  <a:pt x="6144" y="0"/>
                </a:cubicBezTo>
                <a:cubicBezTo>
                  <a:pt x="6121" y="1"/>
                  <a:pt x="6097" y="10"/>
                  <a:pt x="6080" y="27"/>
                </a:cubicBezTo>
                <a:cubicBezTo>
                  <a:pt x="5951" y="156"/>
                  <a:pt x="5951" y="156"/>
                  <a:pt x="5951" y="156"/>
                </a:cubicBezTo>
                <a:cubicBezTo>
                  <a:pt x="5951" y="156"/>
                  <a:pt x="5951" y="156"/>
                  <a:pt x="5951" y="156"/>
                </a:cubicBezTo>
                <a:cubicBezTo>
                  <a:pt x="5951" y="156"/>
                  <a:pt x="5951" y="156"/>
                  <a:pt x="5951" y="156"/>
                </a:cubicBezTo>
                <a:cubicBezTo>
                  <a:pt x="5933" y="174"/>
                  <a:pt x="5911" y="184"/>
                  <a:pt x="5888" y="184"/>
                </a:cubicBezTo>
                <a:cubicBezTo>
                  <a:pt x="5865" y="184"/>
                  <a:pt x="5843" y="174"/>
                  <a:pt x="5825" y="156"/>
                </a:cubicBezTo>
                <a:cubicBezTo>
                  <a:pt x="5825" y="156"/>
                  <a:pt x="5825" y="156"/>
                  <a:pt x="5825" y="156"/>
                </a:cubicBezTo>
                <a:cubicBezTo>
                  <a:pt x="5825" y="156"/>
                  <a:pt x="5825" y="156"/>
                  <a:pt x="5825" y="156"/>
                </a:cubicBezTo>
                <a:cubicBezTo>
                  <a:pt x="5696" y="27"/>
                  <a:pt x="5696" y="27"/>
                  <a:pt x="5696" y="27"/>
                </a:cubicBezTo>
                <a:cubicBezTo>
                  <a:pt x="5679" y="10"/>
                  <a:pt x="5655" y="1"/>
                  <a:pt x="5632" y="0"/>
                </a:cubicBezTo>
                <a:cubicBezTo>
                  <a:pt x="5609" y="1"/>
                  <a:pt x="5585" y="10"/>
                  <a:pt x="5568" y="27"/>
                </a:cubicBezTo>
                <a:cubicBezTo>
                  <a:pt x="5439" y="156"/>
                  <a:pt x="5439" y="156"/>
                  <a:pt x="5439" y="156"/>
                </a:cubicBezTo>
                <a:cubicBezTo>
                  <a:pt x="5439" y="156"/>
                  <a:pt x="5439" y="156"/>
                  <a:pt x="5439" y="156"/>
                </a:cubicBezTo>
                <a:cubicBezTo>
                  <a:pt x="5439" y="156"/>
                  <a:pt x="5439" y="156"/>
                  <a:pt x="5439" y="156"/>
                </a:cubicBezTo>
                <a:cubicBezTo>
                  <a:pt x="5421" y="174"/>
                  <a:pt x="5399" y="184"/>
                  <a:pt x="5376" y="184"/>
                </a:cubicBezTo>
                <a:cubicBezTo>
                  <a:pt x="5353" y="184"/>
                  <a:pt x="5331" y="174"/>
                  <a:pt x="5313" y="156"/>
                </a:cubicBezTo>
                <a:cubicBezTo>
                  <a:pt x="5313" y="156"/>
                  <a:pt x="5313" y="156"/>
                  <a:pt x="5313" y="156"/>
                </a:cubicBezTo>
                <a:cubicBezTo>
                  <a:pt x="5313" y="156"/>
                  <a:pt x="5313" y="156"/>
                  <a:pt x="5313" y="156"/>
                </a:cubicBezTo>
                <a:cubicBezTo>
                  <a:pt x="5184" y="27"/>
                  <a:pt x="5184" y="27"/>
                  <a:pt x="5184" y="27"/>
                </a:cubicBezTo>
                <a:cubicBezTo>
                  <a:pt x="5167" y="10"/>
                  <a:pt x="5143" y="1"/>
                  <a:pt x="5120" y="0"/>
                </a:cubicBezTo>
                <a:cubicBezTo>
                  <a:pt x="5097" y="1"/>
                  <a:pt x="5073" y="10"/>
                  <a:pt x="5056" y="27"/>
                </a:cubicBezTo>
                <a:cubicBezTo>
                  <a:pt x="4927" y="156"/>
                  <a:pt x="4927" y="156"/>
                  <a:pt x="4927" y="156"/>
                </a:cubicBezTo>
                <a:cubicBezTo>
                  <a:pt x="4927" y="156"/>
                  <a:pt x="4927" y="156"/>
                  <a:pt x="4927" y="156"/>
                </a:cubicBezTo>
                <a:cubicBezTo>
                  <a:pt x="4927" y="156"/>
                  <a:pt x="4927" y="156"/>
                  <a:pt x="4927" y="156"/>
                </a:cubicBezTo>
                <a:cubicBezTo>
                  <a:pt x="4909" y="174"/>
                  <a:pt x="4887" y="184"/>
                  <a:pt x="4864" y="184"/>
                </a:cubicBezTo>
                <a:cubicBezTo>
                  <a:pt x="4841" y="184"/>
                  <a:pt x="4819" y="174"/>
                  <a:pt x="4801" y="156"/>
                </a:cubicBezTo>
                <a:cubicBezTo>
                  <a:pt x="4801" y="156"/>
                  <a:pt x="4801" y="156"/>
                  <a:pt x="4801" y="156"/>
                </a:cubicBezTo>
                <a:cubicBezTo>
                  <a:pt x="4801" y="156"/>
                  <a:pt x="4801" y="156"/>
                  <a:pt x="4801" y="156"/>
                </a:cubicBezTo>
                <a:cubicBezTo>
                  <a:pt x="4672" y="27"/>
                  <a:pt x="4672" y="27"/>
                  <a:pt x="4672" y="27"/>
                </a:cubicBezTo>
                <a:cubicBezTo>
                  <a:pt x="4655" y="10"/>
                  <a:pt x="4631" y="1"/>
                  <a:pt x="4608" y="0"/>
                </a:cubicBezTo>
                <a:cubicBezTo>
                  <a:pt x="4585" y="1"/>
                  <a:pt x="4561" y="10"/>
                  <a:pt x="4544" y="27"/>
                </a:cubicBezTo>
                <a:cubicBezTo>
                  <a:pt x="4415" y="156"/>
                  <a:pt x="4415" y="156"/>
                  <a:pt x="4415" y="156"/>
                </a:cubicBezTo>
                <a:cubicBezTo>
                  <a:pt x="4415" y="156"/>
                  <a:pt x="4415" y="156"/>
                  <a:pt x="4415" y="156"/>
                </a:cubicBezTo>
                <a:cubicBezTo>
                  <a:pt x="4415" y="156"/>
                  <a:pt x="4415" y="156"/>
                  <a:pt x="4415" y="156"/>
                </a:cubicBezTo>
                <a:cubicBezTo>
                  <a:pt x="4397" y="174"/>
                  <a:pt x="4375" y="184"/>
                  <a:pt x="4352" y="184"/>
                </a:cubicBezTo>
                <a:cubicBezTo>
                  <a:pt x="4329" y="184"/>
                  <a:pt x="4307" y="174"/>
                  <a:pt x="4289" y="156"/>
                </a:cubicBezTo>
                <a:cubicBezTo>
                  <a:pt x="4289" y="156"/>
                  <a:pt x="4289" y="156"/>
                  <a:pt x="4289" y="156"/>
                </a:cubicBezTo>
                <a:cubicBezTo>
                  <a:pt x="4289" y="156"/>
                  <a:pt x="4289" y="156"/>
                  <a:pt x="4289" y="156"/>
                </a:cubicBezTo>
                <a:cubicBezTo>
                  <a:pt x="4160" y="27"/>
                  <a:pt x="4160" y="27"/>
                  <a:pt x="4160" y="27"/>
                </a:cubicBezTo>
                <a:cubicBezTo>
                  <a:pt x="4143" y="10"/>
                  <a:pt x="4119" y="1"/>
                  <a:pt x="4096" y="0"/>
                </a:cubicBezTo>
                <a:cubicBezTo>
                  <a:pt x="4073" y="1"/>
                  <a:pt x="4049" y="10"/>
                  <a:pt x="4032" y="27"/>
                </a:cubicBezTo>
                <a:cubicBezTo>
                  <a:pt x="3903" y="156"/>
                  <a:pt x="3903" y="156"/>
                  <a:pt x="3903" y="156"/>
                </a:cubicBezTo>
                <a:cubicBezTo>
                  <a:pt x="3903" y="156"/>
                  <a:pt x="3903" y="156"/>
                  <a:pt x="3903" y="156"/>
                </a:cubicBezTo>
                <a:cubicBezTo>
                  <a:pt x="3903" y="156"/>
                  <a:pt x="3903" y="156"/>
                  <a:pt x="3903" y="156"/>
                </a:cubicBezTo>
                <a:cubicBezTo>
                  <a:pt x="3885" y="174"/>
                  <a:pt x="3863" y="184"/>
                  <a:pt x="3840" y="184"/>
                </a:cubicBezTo>
                <a:cubicBezTo>
                  <a:pt x="3817" y="184"/>
                  <a:pt x="3795" y="174"/>
                  <a:pt x="3777" y="156"/>
                </a:cubicBezTo>
                <a:cubicBezTo>
                  <a:pt x="3777" y="156"/>
                  <a:pt x="3777" y="156"/>
                  <a:pt x="3777" y="156"/>
                </a:cubicBezTo>
                <a:cubicBezTo>
                  <a:pt x="3777" y="156"/>
                  <a:pt x="3777" y="156"/>
                  <a:pt x="3777" y="156"/>
                </a:cubicBezTo>
                <a:cubicBezTo>
                  <a:pt x="3648" y="27"/>
                  <a:pt x="3648" y="27"/>
                  <a:pt x="3648" y="27"/>
                </a:cubicBezTo>
                <a:cubicBezTo>
                  <a:pt x="3631" y="10"/>
                  <a:pt x="3607" y="1"/>
                  <a:pt x="3584" y="0"/>
                </a:cubicBezTo>
                <a:cubicBezTo>
                  <a:pt x="3561" y="1"/>
                  <a:pt x="3537" y="10"/>
                  <a:pt x="3520" y="27"/>
                </a:cubicBezTo>
                <a:cubicBezTo>
                  <a:pt x="3391" y="156"/>
                  <a:pt x="3391" y="156"/>
                  <a:pt x="3391" y="156"/>
                </a:cubicBezTo>
                <a:cubicBezTo>
                  <a:pt x="3391" y="156"/>
                  <a:pt x="3391" y="156"/>
                  <a:pt x="3391" y="156"/>
                </a:cubicBezTo>
                <a:cubicBezTo>
                  <a:pt x="3391" y="156"/>
                  <a:pt x="3391" y="156"/>
                  <a:pt x="3391" y="156"/>
                </a:cubicBezTo>
                <a:cubicBezTo>
                  <a:pt x="3373" y="174"/>
                  <a:pt x="3351" y="184"/>
                  <a:pt x="3328" y="184"/>
                </a:cubicBezTo>
                <a:cubicBezTo>
                  <a:pt x="3305" y="184"/>
                  <a:pt x="3283" y="174"/>
                  <a:pt x="3265" y="156"/>
                </a:cubicBezTo>
                <a:cubicBezTo>
                  <a:pt x="3265" y="156"/>
                  <a:pt x="3265" y="156"/>
                  <a:pt x="3265" y="156"/>
                </a:cubicBezTo>
                <a:cubicBezTo>
                  <a:pt x="3265" y="156"/>
                  <a:pt x="3265" y="156"/>
                  <a:pt x="3265" y="156"/>
                </a:cubicBezTo>
                <a:cubicBezTo>
                  <a:pt x="3136" y="27"/>
                  <a:pt x="3136" y="27"/>
                  <a:pt x="3136" y="27"/>
                </a:cubicBezTo>
                <a:cubicBezTo>
                  <a:pt x="3119" y="10"/>
                  <a:pt x="3095" y="1"/>
                  <a:pt x="3072" y="0"/>
                </a:cubicBezTo>
                <a:cubicBezTo>
                  <a:pt x="3049" y="1"/>
                  <a:pt x="3025" y="10"/>
                  <a:pt x="3008" y="27"/>
                </a:cubicBezTo>
                <a:cubicBezTo>
                  <a:pt x="2879" y="156"/>
                  <a:pt x="2879" y="156"/>
                  <a:pt x="2879" y="156"/>
                </a:cubicBezTo>
                <a:cubicBezTo>
                  <a:pt x="2879" y="156"/>
                  <a:pt x="2879" y="156"/>
                  <a:pt x="2879" y="156"/>
                </a:cubicBezTo>
                <a:cubicBezTo>
                  <a:pt x="2879" y="156"/>
                  <a:pt x="2879" y="156"/>
                  <a:pt x="2879" y="156"/>
                </a:cubicBezTo>
                <a:cubicBezTo>
                  <a:pt x="2861" y="174"/>
                  <a:pt x="2839" y="184"/>
                  <a:pt x="2816" y="184"/>
                </a:cubicBezTo>
                <a:cubicBezTo>
                  <a:pt x="2793" y="184"/>
                  <a:pt x="2771" y="174"/>
                  <a:pt x="2753" y="156"/>
                </a:cubicBezTo>
                <a:cubicBezTo>
                  <a:pt x="2753" y="156"/>
                  <a:pt x="2753" y="156"/>
                  <a:pt x="2753" y="156"/>
                </a:cubicBezTo>
                <a:cubicBezTo>
                  <a:pt x="2753" y="156"/>
                  <a:pt x="2753" y="156"/>
                  <a:pt x="2753" y="156"/>
                </a:cubicBezTo>
                <a:cubicBezTo>
                  <a:pt x="2624" y="27"/>
                  <a:pt x="2624" y="27"/>
                  <a:pt x="2624" y="27"/>
                </a:cubicBezTo>
                <a:cubicBezTo>
                  <a:pt x="2607" y="10"/>
                  <a:pt x="2583" y="1"/>
                  <a:pt x="2560" y="0"/>
                </a:cubicBezTo>
                <a:cubicBezTo>
                  <a:pt x="2537" y="1"/>
                  <a:pt x="2513" y="10"/>
                  <a:pt x="2496" y="27"/>
                </a:cubicBezTo>
                <a:cubicBezTo>
                  <a:pt x="2367" y="156"/>
                  <a:pt x="2367" y="156"/>
                  <a:pt x="2367" y="156"/>
                </a:cubicBezTo>
                <a:cubicBezTo>
                  <a:pt x="2367" y="156"/>
                  <a:pt x="2367" y="156"/>
                  <a:pt x="2367" y="156"/>
                </a:cubicBezTo>
                <a:cubicBezTo>
                  <a:pt x="2367" y="156"/>
                  <a:pt x="2367" y="156"/>
                  <a:pt x="2367" y="156"/>
                </a:cubicBezTo>
                <a:cubicBezTo>
                  <a:pt x="2349" y="174"/>
                  <a:pt x="2327" y="184"/>
                  <a:pt x="2304" y="184"/>
                </a:cubicBezTo>
                <a:cubicBezTo>
                  <a:pt x="2281" y="184"/>
                  <a:pt x="2259" y="174"/>
                  <a:pt x="2241" y="156"/>
                </a:cubicBezTo>
                <a:cubicBezTo>
                  <a:pt x="2241" y="156"/>
                  <a:pt x="2241" y="156"/>
                  <a:pt x="2241" y="156"/>
                </a:cubicBezTo>
                <a:cubicBezTo>
                  <a:pt x="2241" y="156"/>
                  <a:pt x="2241" y="156"/>
                  <a:pt x="2241" y="156"/>
                </a:cubicBezTo>
                <a:cubicBezTo>
                  <a:pt x="2112" y="27"/>
                  <a:pt x="2112" y="27"/>
                  <a:pt x="2112" y="27"/>
                </a:cubicBezTo>
                <a:cubicBezTo>
                  <a:pt x="2095" y="10"/>
                  <a:pt x="2071" y="1"/>
                  <a:pt x="2048" y="0"/>
                </a:cubicBezTo>
                <a:cubicBezTo>
                  <a:pt x="2025" y="1"/>
                  <a:pt x="2001" y="10"/>
                  <a:pt x="1984" y="27"/>
                </a:cubicBezTo>
                <a:cubicBezTo>
                  <a:pt x="1855" y="156"/>
                  <a:pt x="1855" y="156"/>
                  <a:pt x="1855" y="156"/>
                </a:cubicBezTo>
                <a:cubicBezTo>
                  <a:pt x="1855" y="156"/>
                  <a:pt x="1855" y="156"/>
                  <a:pt x="1855" y="156"/>
                </a:cubicBezTo>
                <a:cubicBezTo>
                  <a:pt x="1855" y="156"/>
                  <a:pt x="1855" y="156"/>
                  <a:pt x="1855" y="156"/>
                </a:cubicBezTo>
                <a:cubicBezTo>
                  <a:pt x="1837" y="174"/>
                  <a:pt x="1815" y="184"/>
                  <a:pt x="1792" y="184"/>
                </a:cubicBezTo>
                <a:cubicBezTo>
                  <a:pt x="1769" y="184"/>
                  <a:pt x="1747" y="174"/>
                  <a:pt x="1729" y="156"/>
                </a:cubicBezTo>
                <a:cubicBezTo>
                  <a:pt x="1729" y="156"/>
                  <a:pt x="1729" y="156"/>
                  <a:pt x="1729" y="156"/>
                </a:cubicBezTo>
                <a:cubicBezTo>
                  <a:pt x="1729" y="156"/>
                  <a:pt x="1729" y="156"/>
                  <a:pt x="1729" y="156"/>
                </a:cubicBezTo>
                <a:cubicBezTo>
                  <a:pt x="1600" y="27"/>
                  <a:pt x="1600" y="27"/>
                  <a:pt x="1600" y="27"/>
                </a:cubicBezTo>
                <a:cubicBezTo>
                  <a:pt x="1583" y="10"/>
                  <a:pt x="1559" y="1"/>
                  <a:pt x="1536" y="0"/>
                </a:cubicBezTo>
                <a:cubicBezTo>
                  <a:pt x="1513" y="1"/>
                  <a:pt x="1489" y="10"/>
                  <a:pt x="1472" y="27"/>
                </a:cubicBezTo>
                <a:cubicBezTo>
                  <a:pt x="1343" y="156"/>
                  <a:pt x="1343" y="156"/>
                  <a:pt x="1343" y="156"/>
                </a:cubicBezTo>
                <a:cubicBezTo>
                  <a:pt x="1343" y="156"/>
                  <a:pt x="1343" y="156"/>
                  <a:pt x="1343" y="156"/>
                </a:cubicBezTo>
                <a:cubicBezTo>
                  <a:pt x="1343" y="156"/>
                  <a:pt x="1343" y="156"/>
                  <a:pt x="1343" y="156"/>
                </a:cubicBezTo>
                <a:cubicBezTo>
                  <a:pt x="1325" y="174"/>
                  <a:pt x="1303" y="184"/>
                  <a:pt x="1280" y="184"/>
                </a:cubicBezTo>
                <a:cubicBezTo>
                  <a:pt x="1257" y="184"/>
                  <a:pt x="1235" y="174"/>
                  <a:pt x="1217" y="156"/>
                </a:cubicBezTo>
                <a:cubicBezTo>
                  <a:pt x="1217" y="156"/>
                  <a:pt x="1217" y="156"/>
                  <a:pt x="1217" y="156"/>
                </a:cubicBezTo>
                <a:cubicBezTo>
                  <a:pt x="1217" y="156"/>
                  <a:pt x="1217" y="156"/>
                  <a:pt x="1217" y="156"/>
                </a:cubicBezTo>
                <a:cubicBezTo>
                  <a:pt x="1088" y="27"/>
                  <a:pt x="1088" y="27"/>
                  <a:pt x="1088" y="27"/>
                </a:cubicBezTo>
                <a:cubicBezTo>
                  <a:pt x="1071" y="10"/>
                  <a:pt x="1047" y="1"/>
                  <a:pt x="1024" y="0"/>
                </a:cubicBezTo>
                <a:cubicBezTo>
                  <a:pt x="1001" y="1"/>
                  <a:pt x="977" y="10"/>
                  <a:pt x="960" y="27"/>
                </a:cubicBezTo>
                <a:cubicBezTo>
                  <a:pt x="831" y="156"/>
                  <a:pt x="831" y="156"/>
                  <a:pt x="831" y="156"/>
                </a:cubicBezTo>
                <a:cubicBezTo>
                  <a:pt x="831" y="156"/>
                  <a:pt x="831" y="156"/>
                  <a:pt x="831" y="156"/>
                </a:cubicBezTo>
                <a:cubicBezTo>
                  <a:pt x="831" y="156"/>
                  <a:pt x="831" y="156"/>
                  <a:pt x="831" y="156"/>
                </a:cubicBezTo>
                <a:cubicBezTo>
                  <a:pt x="813" y="174"/>
                  <a:pt x="791" y="184"/>
                  <a:pt x="768" y="184"/>
                </a:cubicBezTo>
                <a:cubicBezTo>
                  <a:pt x="745" y="184"/>
                  <a:pt x="723" y="174"/>
                  <a:pt x="705" y="156"/>
                </a:cubicBezTo>
                <a:cubicBezTo>
                  <a:pt x="705" y="156"/>
                  <a:pt x="705" y="156"/>
                  <a:pt x="705" y="156"/>
                </a:cubicBezTo>
                <a:cubicBezTo>
                  <a:pt x="705" y="156"/>
                  <a:pt x="705" y="156"/>
                  <a:pt x="705" y="156"/>
                </a:cubicBezTo>
                <a:cubicBezTo>
                  <a:pt x="576" y="27"/>
                  <a:pt x="576" y="27"/>
                  <a:pt x="576" y="27"/>
                </a:cubicBezTo>
                <a:cubicBezTo>
                  <a:pt x="559" y="10"/>
                  <a:pt x="535" y="1"/>
                  <a:pt x="512" y="0"/>
                </a:cubicBezTo>
                <a:cubicBezTo>
                  <a:pt x="489" y="1"/>
                  <a:pt x="465" y="10"/>
                  <a:pt x="448" y="27"/>
                </a:cubicBezTo>
                <a:cubicBezTo>
                  <a:pt x="319" y="156"/>
                  <a:pt x="319" y="156"/>
                  <a:pt x="319" y="156"/>
                </a:cubicBezTo>
                <a:cubicBezTo>
                  <a:pt x="319" y="156"/>
                  <a:pt x="319" y="156"/>
                  <a:pt x="319" y="156"/>
                </a:cubicBezTo>
                <a:cubicBezTo>
                  <a:pt x="319" y="156"/>
                  <a:pt x="319" y="156"/>
                  <a:pt x="319" y="156"/>
                </a:cubicBezTo>
                <a:cubicBezTo>
                  <a:pt x="301" y="174"/>
                  <a:pt x="279" y="184"/>
                  <a:pt x="256" y="184"/>
                </a:cubicBezTo>
                <a:cubicBezTo>
                  <a:pt x="233" y="184"/>
                  <a:pt x="211" y="174"/>
                  <a:pt x="193" y="156"/>
                </a:cubicBezTo>
                <a:cubicBezTo>
                  <a:pt x="193" y="156"/>
                  <a:pt x="193" y="156"/>
                  <a:pt x="193" y="156"/>
                </a:cubicBezTo>
                <a:cubicBezTo>
                  <a:pt x="193" y="156"/>
                  <a:pt x="193" y="156"/>
                  <a:pt x="193" y="156"/>
                </a:cubicBezTo>
                <a:cubicBezTo>
                  <a:pt x="64" y="27"/>
                  <a:pt x="64" y="27"/>
                  <a:pt x="64" y="27"/>
                </a:cubicBezTo>
                <a:cubicBezTo>
                  <a:pt x="47" y="10"/>
                  <a:pt x="23" y="1"/>
                  <a:pt x="0" y="0"/>
                </a:cubicBezTo>
                <a:cubicBezTo>
                  <a:pt x="0" y="384"/>
                  <a:pt x="0" y="384"/>
                  <a:pt x="0" y="384"/>
                </a:cubicBezTo>
                <a:cubicBezTo>
                  <a:pt x="7680" y="384"/>
                  <a:pt x="7680" y="384"/>
                  <a:pt x="7680" y="384"/>
                </a:cubicBezTo>
                <a:cubicBezTo>
                  <a:pt x="7680" y="0"/>
                  <a:pt x="7680" y="0"/>
                  <a:pt x="7680" y="0"/>
                </a:cubicBezTo>
                <a:cubicBezTo>
                  <a:pt x="7657" y="1"/>
                  <a:pt x="7633" y="10"/>
                  <a:pt x="7616" y="27"/>
                </a:cubicBezTo>
                <a:close/>
              </a:path>
            </a:pathLst>
          </a:custGeom>
          <a:solidFill>
            <a:srgbClr val="C8C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Thanks">
            <a:extLst>
              <a:ext uri="{FF2B5EF4-FFF2-40B4-BE49-F238E27FC236}">
                <a16:creationId xmlns:a16="http://schemas.microsoft.com/office/drawing/2014/main" xmlns="" id="{7E567D8E-077F-471B-8015-BA95D74CA1AD}"/>
              </a:ext>
            </a:extLst>
          </p:cNvPr>
          <p:cNvSpPr>
            <a:spLocks noChangeArrowheads="1"/>
          </p:cNvSpPr>
          <p:nvPr/>
        </p:nvSpPr>
        <p:spPr bwMode="auto">
          <a:xfrm>
            <a:off x="2520951" y="2097539"/>
            <a:ext cx="212321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4000" b="1" i="0" u="none" strike="noStrike" cap="none" normalizeH="0" baseline="0" dirty="0">
                <a:ln>
                  <a:noFill/>
                </a:ln>
                <a:solidFill>
                  <a:srgbClr val="2B3256"/>
                </a:solidFill>
                <a:effectLst/>
                <a:latin typeface="Nexa Bold" panose="02000000000000000000" pitchFamily="50" charset="0"/>
              </a:rPr>
              <a:t>THANKS</a:t>
            </a:r>
            <a:endParaRPr kumimoji="0" lang="ru-RU" altLang="ru-RU" sz="4000" b="0" i="0" u="none" strike="noStrike" cap="none" normalizeH="0" baseline="0" dirty="0">
              <a:ln>
                <a:noFill/>
              </a:ln>
              <a:solidFill>
                <a:schemeClr val="tx1"/>
              </a:solidFill>
              <a:effectLst/>
              <a:latin typeface="Arial" panose="020B0604020202020204" pitchFamily="34" charset="0"/>
            </a:endParaRPr>
          </a:p>
        </p:txBody>
      </p:sp>
      <p:sp>
        <p:nvSpPr>
          <p:cNvPr id="14" name="for">
            <a:extLst>
              <a:ext uri="{FF2B5EF4-FFF2-40B4-BE49-F238E27FC236}">
                <a16:creationId xmlns:a16="http://schemas.microsoft.com/office/drawing/2014/main" xmlns="" id="{3DD6E6BF-8D51-4E86-AF5B-6C9B9350436C}"/>
              </a:ext>
            </a:extLst>
          </p:cNvPr>
          <p:cNvSpPr>
            <a:spLocks noChangeArrowheads="1"/>
          </p:cNvSpPr>
          <p:nvPr/>
        </p:nvSpPr>
        <p:spPr bwMode="auto">
          <a:xfrm>
            <a:off x="3413126" y="2497589"/>
            <a:ext cx="935038"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3900" b="0" i="0" u="none" strike="noStrike" cap="none" normalizeH="0" baseline="0" dirty="0" err="1">
                <a:ln>
                  <a:noFill/>
                </a:ln>
                <a:solidFill>
                  <a:srgbClr val="2B3256"/>
                </a:solidFill>
                <a:effectLst/>
                <a:latin typeface="Nexa Light" panose="02000000000000000000" pitchFamily="50" charset="0"/>
              </a:rPr>
              <a:t>for</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5" name="Watching">
            <a:extLst>
              <a:ext uri="{FF2B5EF4-FFF2-40B4-BE49-F238E27FC236}">
                <a16:creationId xmlns:a16="http://schemas.microsoft.com/office/drawing/2014/main" xmlns="" id="{3D1C5350-4B57-4FA3-9909-FC9F812A67E4}"/>
              </a:ext>
            </a:extLst>
          </p:cNvPr>
          <p:cNvSpPr>
            <a:spLocks noChangeArrowheads="1"/>
          </p:cNvSpPr>
          <p:nvPr/>
        </p:nvSpPr>
        <p:spPr bwMode="auto">
          <a:xfrm>
            <a:off x="4232276" y="2554739"/>
            <a:ext cx="263366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3400" b="0" i="0" u="none" strike="noStrike" cap="none" normalizeH="0" baseline="0" dirty="0">
                <a:ln>
                  <a:noFill/>
                </a:ln>
                <a:solidFill>
                  <a:srgbClr val="2B3256"/>
                </a:solidFill>
                <a:effectLst/>
                <a:latin typeface="Nexa Light" panose="02000000000000000000" pitchFamily="50" charset="0"/>
              </a:rPr>
              <a:t>WATCHING!</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grpSp>
        <p:nvGrpSpPr>
          <p:cNvPr id="16" name="Line logo">
            <a:extLst>
              <a:ext uri="{FF2B5EF4-FFF2-40B4-BE49-F238E27FC236}">
                <a16:creationId xmlns:a16="http://schemas.microsoft.com/office/drawing/2014/main" xmlns="" id="{3437175C-C872-4D7D-9F07-6FE2A97BAD51}"/>
              </a:ext>
            </a:extLst>
          </p:cNvPr>
          <p:cNvGrpSpPr/>
          <p:nvPr/>
        </p:nvGrpSpPr>
        <p:grpSpPr>
          <a:xfrm>
            <a:off x="2484410" y="3051627"/>
            <a:ext cx="2297113" cy="60325"/>
            <a:chOff x="2755900" y="3362326"/>
            <a:chExt cx="2297113" cy="60325"/>
          </a:xfrm>
        </p:grpSpPr>
        <p:sp>
          <p:nvSpPr>
            <p:cNvPr id="17" name="Freeform 70">
              <a:extLst>
                <a:ext uri="{FF2B5EF4-FFF2-40B4-BE49-F238E27FC236}">
                  <a16:creationId xmlns:a16="http://schemas.microsoft.com/office/drawing/2014/main" xmlns="" id="{6F6FFAF2-60F7-4167-901A-AC600880DAE9}"/>
                </a:ext>
              </a:extLst>
            </p:cNvPr>
            <p:cNvSpPr>
              <a:spLocks/>
            </p:cNvSpPr>
            <p:nvPr/>
          </p:nvSpPr>
          <p:spPr bwMode="auto">
            <a:xfrm>
              <a:off x="2755900" y="3362326"/>
              <a:ext cx="374650" cy="60325"/>
            </a:xfrm>
            <a:custGeom>
              <a:avLst/>
              <a:gdLst>
                <a:gd name="T0" fmla="*/ 0 w 236"/>
                <a:gd name="T1" fmla="*/ 0 h 38"/>
                <a:gd name="T2" fmla="*/ 200 w 236"/>
                <a:gd name="T3" fmla="*/ 0 h 38"/>
                <a:gd name="T4" fmla="*/ 236 w 236"/>
                <a:gd name="T5" fmla="*/ 38 h 38"/>
              </a:gdLst>
              <a:ahLst/>
              <a:cxnLst>
                <a:cxn ang="0">
                  <a:pos x="T0" y="T1"/>
                </a:cxn>
                <a:cxn ang="0">
                  <a:pos x="T2" y="T3"/>
                </a:cxn>
                <a:cxn ang="0">
                  <a:pos x="T4" y="T5"/>
                </a:cxn>
              </a:cxnLst>
              <a:rect l="0" t="0" r="r" b="b"/>
              <a:pathLst>
                <a:path w="236" h="38">
                  <a:moveTo>
                    <a:pt x="0" y="0"/>
                  </a:moveTo>
                  <a:lnTo>
                    <a:pt x="200" y="0"/>
                  </a:lnTo>
                  <a:lnTo>
                    <a:pt x="236" y="3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8" name="Freeform 71">
              <a:extLst>
                <a:ext uri="{FF2B5EF4-FFF2-40B4-BE49-F238E27FC236}">
                  <a16:creationId xmlns:a16="http://schemas.microsoft.com/office/drawing/2014/main" xmlns="" id="{9AEF2D46-9D79-4C9D-AF4A-A26DFDB819F8}"/>
                </a:ext>
              </a:extLst>
            </p:cNvPr>
            <p:cNvSpPr>
              <a:spLocks/>
            </p:cNvSpPr>
            <p:nvPr/>
          </p:nvSpPr>
          <p:spPr bwMode="auto">
            <a:xfrm>
              <a:off x="3140075" y="3362326"/>
              <a:ext cx="374650" cy="60325"/>
            </a:xfrm>
            <a:custGeom>
              <a:avLst/>
              <a:gdLst>
                <a:gd name="T0" fmla="*/ 0 w 236"/>
                <a:gd name="T1" fmla="*/ 0 h 38"/>
                <a:gd name="T2" fmla="*/ 200 w 236"/>
                <a:gd name="T3" fmla="*/ 0 h 38"/>
                <a:gd name="T4" fmla="*/ 236 w 236"/>
                <a:gd name="T5" fmla="*/ 38 h 38"/>
              </a:gdLst>
              <a:ahLst/>
              <a:cxnLst>
                <a:cxn ang="0">
                  <a:pos x="T0" y="T1"/>
                </a:cxn>
                <a:cxn ang="0">
                  <a:pos x="T2" y="T3"/>
                </a:cxn>
                <a:cxn ang="0">
                  <a:pos x="T4" y="T5"/>
                </a:cxn>
              </a:cxnLst>
              <a:rect l="0" t="0" r="r" b="b"/>
              <a:pathLst>
                <a:path w="236" h="38">
                  <a:moveTo>
                    <a:pt x="0" y="0"/>
                  </a:moveTo>
                  <a:lnTo>
                    <a:pt x="200" y="0"/>
                  </a:lnTo>
                  <a:lnTo>
                    <a:pt x="236" y="38"/>
                  </a:ln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Freeform 72">
              <a:extLst>
                <a:ext uri="{FF2B5EF4-FFF2-40B4-BE49-F238E27FC236}">
                  <a16:creationId xmlns:a16="http://schemas.microsoft.com/office/drawing/2014/main" xmlns="" id="{F2952C01-AD61-4D46-A819-4CDCD479A45E}"/>
                </a:ext>
              </a:extLst>
            </p:cNvPr>
            <p:cNvSpPr>
              <a:spLocks/>
            </p:cNvSpPr>
            <p:nvPr/>
          </p:nvSpPr>
          <p:spPr bwMode="auto">
            <a:xfrm>
              <a:off x="3524250" y="3362326"/>
              <a:ext cx="374650" cy="60325"/>
            </a:xfrm>
            <a:custGeom>
              <a:avLst/>
              <a:gdLst>
                <a:gd name="T0" fmla="*/ 0 w 236"/>
                <a:gd name="T1" fmla="*/ 0 h 38"/>
                <a:gd name="T2" fmla="*/ 200 w 236"/>
                <a:gd name="T3" fmla="*/ 0 h 38"/>
                <a:gd name="T4" fmla="*/ 236 w 236"/>
                <a:gd name="T5" fmla="*/ 38 h 38"/>
              </a:gdLst>
              <a:ahLst/>
              <a:cxnLst>
                <a:cxn ang="0">
                  <a:pos x="T0" y="T1"/>
                </a:cxn>
                <a:cxn ang="0">
                  <a:pos x="T2" y="T3"/>
                </a:cxn>
                <a:cxn ang="0">
                  <a:pos x="T4" y="T5"/>
                </a:cxn>
              </a:cxnLst>
              <a:rect l="0" t="0" r="r" b="b"/>
              <a:pathLst>
                <a:path w="236" h="38">
                  <a:moveTo>
                    <a:pt x="0" y="0"/>
                  </a:moveTo>
                  <a:lnTo>
                    <a:pt x="200" y="0"/>
                  </a:lnTo>
                  <a:lnTo>
                    <a:pt x="236" y="38"/>
                  </a:lnTo>
                </a:path>
              </a:pathLst>
            </a:custGeom>
            <a:noFill/>
            <a:ln w="285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0" name="Freeform 73">
              <a:extLst>
                <a:ext uri="{FF2B5EF4-FFF2-40B4-BE49-F238E27FC236}">
                  <a16:creationId xmlns:a16="http://schemas.microsoft.com/office/drawing/2014/main" xmlns="" id="{60B3250C-41F7-47D0-A992-70E8CC2E25C6}"/>
                </a:ext>
              </a:extLst>
            </p:cNvPr>
            <p:cNvSpPr>
              <a:spLocks/>
            </p:cNvSpPr>
            <p:nvPr/>
          </p:nvSpPr>
          <p:spPr bwMode="auto">
            <a:xfrm>
              <a:off x="3910013" y="3362326"/>
              <a:ext cx="374650" cy="60325"/>
            </a:xfrm>
            <a:custGeom>
              <a:avLst/>
              <a:gdLst>
                <a:gd name="T0" fmla="*/ 0 w 236"/>
                <a:gd name="T1" fmla="*/ 0 h 38"/>
                <a:gd name="T2" fmla="*/ 199 w 236"/>
                <a:gd name="T3" fmla="*/ 0 h 38"/>
                <a:gd name="T4" fmla="*/ 236 w 236"/>
                <a:gd name="T5" fmla="*/ 38 h 38"/>
              </a:gdLst>
              <a:ahLst/>
              <a:cxnLst>
                <a:cxn ang="0">
                  <a:pos x="T0" y="T1"/>
                </a:cxn>
                <a:cxn ang="0">
                  <a:pos x="T2" y="T3"/>
                </a:cxn>
                <a:cxn ang="0">
                  <a:pos x="T4" y="T5"/>
                </a:cxn>
              </a:cxnLst>
              <a:rect l="0" t="0" r="r" b="b"/>
              <a:pathLst>
                <a:path w="236" h="38">
                  <a:moveTo>
                    <a:pt x="0" y="0"/>
                  </a:moveTo>
                  <a:lnTo>
                    <a:pt x="199" y="0"/>
                  </a:lnTo>
                  <a:lnTo>
                    <a:pt x="236" y="38"/>
                  </a:ln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Freeform 74">
              <a:extLst>
                <a:ext uri="{FF2B5EF4-FFF2-40B4-BE49-F238E27FC236}">
                  <a16:creationId xmlns:a16="http://schemas.microsoft.com/office/drawing/2014/main" xmlns="" id="{364EC1D7-7C99-4187-8DA5-7DB2306D48ED}"/>
                </a:ext>
              </a:extLst>
            </p:cNvPr>
            <p:cNvSpPr>
              <a:spLocks/>
            </p:cNvSpPr>
            <p:nvPr/>
          </p:nvSpPr>
          <p:spPr bwMode="auto">
            <a:xfrm>
              <a:off x="4294188" y="3362326"/>
              <a:ext cx="374650" cy="60325"/>
            </a:xfrm>
            <a:custGeom>
              <a:avLst/>
              <a:gdLst>
                <a:gd name="T0" fmla="*/ 0 w 236"/>
                <a:gd name="T1" fmla="*/ 0 h 38"/>
                <a:gd name="T2" fmla="*/ 199 w 236"/>
                <a:gd name="T3" fmla="*/ 0 h 38"/>
                <a:gd name="T4" fmla="*/ 236 w 236"/>
                <a:gd name="T5" fmla="*/ 38 h 38"/>
              </a:gdLst>
              <a:ahLst/>
              <a:cxnLst>
                <a:cxn ang="0">
                  <a:pos x="T0" y="T1"/>
                </a:cxn>
                <a:cxn ang="0">
                  <a:pos x="T2" y="T3"/>
                </a:cxn>
                <a:cxn ang="0">
                  <a:pos x="T4" y="T5"/>
                </a:cxn>
              </a:cxnLst>
              <a:rect l="0" t="0" r="r" b="b"/>
              <a:pathLst>
                <a:path w="236" h="38">
                  <a:moveTo>
                    <a:pt x="0" y="0"/>
                  </a:moveTo>
                  <a:lnTo>
                    <a:pt x="199" y="0"/>
                  </a:lnTo>
                  <a:lnTo>
                    <a:pt x="236" y="38"/>
                  </a:lnTo>
                </a:path>
              </a:pathLst>
            </a:custGeom>
            <a:noFill/>
            <a:ln w="285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2" name="Freeform 75">
              <a:extLst>
                <a:ext uri="{FF2B5EF4-FFF2-40B4-BE49-F238E27FC236}">
                  <a16:creationId xmlns:a16="http://schemas.microsoft.com/office/drawing/2014/main" xmlns="" id="{42D70290-9818-4FDB-9DCC-9295DD1519E2}"/>
                </a:ext>
              </a:extLst>
            </p:cNvPr>
            <p:cNvSpPr>
              <a:spLocks/>
            </p:cNvSpPr>
            <p:nvPr/>
          </p:nvSpPr>
          <p:spPr bwMode="auto">
            <a:xfrm>
              <a:off x="4678363" y="3362326"/>
              <a:ext cx="374650" cy="60325"/>
            </a:xfrm>
            <a:custGeom>
              <a:avLst/>
              <a:gdLst>
                <a:gd name="T0" fmla="*/ 0 w 236"/>
                <a:gd name="T1" fmla="*/ 0 h 38"/>
                <a:gd name="T2" fmla="*/ 200 w 236"/>
                <a:gd name="T3" fmla="*/ 0 h 38"/>
                <a:gd name="T4" fmla="*/ 236 w 236"/>
                <a:gd name="T5" fmla="*/ 38 h 38"/>
              </a:gdLst>
              <a:ahLst/>
              <a:cxnLst>
                <a:cxn ang="0">
                  <a:pos x="T0" y="T1"/>
                </a:cxn>
                <a:cxn ang="0">
                  <a:pos x="T2" y="T3"/>
                </a:cxn>
                <a:cxn ang="0">
                  <a:pos x="T4" y="T5"/>
                </a:cxn>
              </a:cxnLst>
              <a:rect l="0" t="0" r="r" b="b"/>
              <a:pathLst>
                <a:path w="236" h="38">
                  <a:moveTo>
                    <a:pt x="0" y="0"/>
                  </a:moveTo>
                  <a:lnTo>
                    <a:pt x="200" y="0"/>
                  </a:lnTo>
                  <a:lnTo>
                    <a:pt x="236" y="38"/>
                  </a:lnTo>
                </a:path>
              </a:pathLst>
            </a:custGeom>
            <a:noFill/>
            <a:ln w="28575"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spTree>
    <p:custDataLst>
      <p:tags r:id="rId1"/>
    </p:custDataLst>
    <p:extLst>
      <p:ext uri="{BB962C8B-B14F-4D97-AF65-F5344CB8AC3E}">
        <p14:creationId xmlns:p14="http://schemas.microsoft.com/office/powerpoint/2010/main" val="14839045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lobe"/>
          <p:cNvGrpSpPr/>
          <p:nvPr/>
        </p:nvGrpSpPr>
        <p:grpSpPr>
          <a:xfrm>
            <a:off x="311741" y="295057"/>
            <a:ext cx="739775" cy="741363"/>
            <a:chOff x="6038851" y="2022475"/>
            <a:chExt cx="739775" cy="741363"/>
          </a:xfrm>
        </p:grpSpPr>
        <p:sp>
          <p:nvSpPr>
            <p:cNvPr id="3" name="Freeform 5"/>
            <p:cNvSpPr>
              <a:spLocks noEditPoints="1"/>
            </p:cNvSpPr>
            <p:nvPr/>
          </p:nvSpPr>
          <p:spPr bwMode="auto">
            <a:xfrm>
              <a:off x="6056313" y="2028825"/>
              <a:ext cx="722313" cy="696913"/>
            </a:xfrm>
            <a:custGeom>
              <a:avLst/>
              <a:gdLst/>
              <a:ahLst/>
              <a:cxnLst>
                <a:cxn ang="0">
                  <a:pos x="268" y="39"/>
                </a:cxn>
                <a:cxn ang="0">
                  <a:pos x="315" y="595"/>
                </a:cxn>
                <a:cxn ang="0">
                  <a:pos x="308" y="562"/>
                </a:cxn>
                <a:cxn ang="0">
                  <a:pos x="508" y="419"/>
                </a:cxn>
                <a:cxn ang="0">
                  <a:pos x="255" y="16"/>
                </a:cxn>
                <a:cxn ang="0">
                  <a:pos x="611" y="308"/>
                </a:cxn>
                <a:cxn ang="0">
                  <a:pos x="602" y="192"/>
                </a:cxn>
                <a:cxn ang="0">
                  <a:pos x="565" y="140"/>
                </a:cxn>
                <a:cxn ang="0">
                  <a:pos x="559" y="105"/>
                </a:cxn>
                <a:cxn ang="0">
                  <a:pos x="372" y="30"/>
                </a:cxn>
                <a:cxn ang="0">
                  <a:pos x="369" y="63"/>
                </a:cxn>
                <a:cxn ang="0">
                  <a:pos x="378" y="82"/>
                </a:cxn>
                <a:cxn ang="0">
                  <a:pos x="354" y="85"/>
                </a:cxn>
                <a:cxn ang="0">
                  <a:pos x="310" y="95"/>
                </a:cxn>
                <a:cxn ang="0">
                  <a:pos x="290" y="106"/>
                </a:cxn>
                <a:cxn ang="0">
                  <a:pos x="277" y="101"/>
                </a:cxn>
                <a:cxn ang="0">
                  <a:pos x="272" y="80"/>
                </a:cxn>
                <a:cxn ang="0">
                  <a:pos x="239" y="84"/>
                </a:cxn>
                <a:cxn ang="0">
                  <a:pos x="195" y="105"/>
                </a:cxn>
                <a:cxn ang="0">
                  <a:pos x="203" y="120"/>
                </a:cxn>
                <a:cxn ang="0">
                  <a:pos x="214" y="132"/>
                </a:cxn>
                <a:cxn ang="0">
                  <a:pos x="244" y="99"/>
                </a:cxn>
                <a:cxn ang="0">
                  <a:pos x="250" y="125"/>
                </a:cxn>
                <a:cxn ang="0">
                  <a:pos x="224" y="144"/>
                </a:cxn>
                <a:cxn ang="0">
                  <a:pos x="186" y="145"/>
                </a:cxn>
                <a:cxn ang="0">
                  <a:pos x="175" y="147"/>
                </a:cxn>
                <a:cxn ang="0">
                  <a:pos x="136" y="156"/>
                </a:cxn>
                <a:cxn ang="0">
                  <a:pos x="111" y="184"/>
                </a:cxn>
                <a:cxn ang="0">
                  <a:pos x="138" y="195"/>
                </a:cxn>
                <a:cxn ang="0">
                  <a:pos x="169" y="240"/>
                </a:cxn>
                <a:cxn ang="0">
                  <a:pos x="178" y="225"/>
                </a:cxn>
                <a:cxn ang="0">
                  <a:pos x="178" y="199"/>
                </a:cxn>
                <a:cxn ang="0">
                  <a:pos x="201" y="245"/>
                </a:cxn>
                <a:cxn ang="0">
                  <a:pos x="233" y="215"/>
                </a:cxn>
                <a:cxn ang="0">
                  <a:pos x="274" y="241"/>
                </a:cxn>
                <a:cxn ang="0">
                  <a:pos x="226" y="263"/>
                </a:cxn>
                <a:cxn ang="0">
                  <a:pos x="258" y="278"/>
                </a:cxn>
                <a:cxn ang="0">
                  <a:pos x="167" y="291"/>
                </a:cxn>
                <a:cxn ang="0">
                  <a:pos x="143" y="242"/>
                </a:cxn>
                <a:cxn ang="0">
                  <a:pos x="53" y="245"/>
                </a:cxn>
                <a:cxn ang="0">
                  <a:pos x="4" y="331"/>
                </a:cxn>
                <a:cxn ang="0">
                  <a:pos x="50" y="404"/>
                </a:cxn>
                <a:cxn ang="0">
                  <a:pos x="118" y="541"/>
                </a:cxn>
                <a:cxn ang="0">
                  <a:pos x="301" y="479"/>
                </a:cxn>
                <a:cxn ang="0">
                  <a:pos x="272" y="396"/>
                </a:cxn>
                <a:cxn ang="0">
                  <a:pos x="250" y="319"/>
                </a:cxn>
                <a:cxn ang="0">
                  <a:pos x="363" y="385"/>
                </a:cxn>
                <a:cxn ang="0">
                  <a:pos x="341" y="345"/>
                </a:cxn>
                <a:cxn ang="0">
                  <a:pos x="339" y="320"/>
                </a:cxn>
                <a:cxn ang="0">
                  <a:pos x="434" y="338"/>
                </a:cxn>
                <a:cxn ang="0">
                  <a:pos x="478" y="395"/>
                </a:cxn>
                <a:cxn ang="0">
                  <a:pos x="526" y="313"/>
                </a:cxn>
                <a:cxn ang="0">
                  <a:pos x="609" y="408"/>
                </a:cxn>
                <a:cxn ang="0">
                  <a:pos x="619" y="228"/>
                </a:cxn>
                <a:cxn ang="0">
                  <a:pos x="610" y="429"/>
                </a:cxn>
                <a:cxn ang="0">
                  <a:pos x="630" y="359"/>
                </a:cxn>
                <a:cxn ang="0">
                  <a:pos x="132" y="134"/>
                </a:cxn>
                <a:cxn ang="0">
                  <a:pos x="260" y="8"/>
                </a:cxn>
                <a:cxn ang="0">
                  <a:pos x="222" y="33"/>
                </a:cxn>
                <a:cxn ang="0">
                  <a:pos x="152" y="127"/>
                </a:cxn>
                <a:cxn ang="0">
                  <a:pos x="155" y="132"/>
                </a:cxn>
                <a:cxn ang="0">
                  <a:pos x="165" y="61"/>
                </a:cxn>
              </a:cxnLst>
              <a:rect l="0" t="0" r="r" b="b"/>
              <a:pathLst>
                <a:path w="641" h="619">
                  <a:moveTo>
                    <a:pt x="275" y="42"/>
                  </a:moveTo>
                  <a:cubicBezTo>
                    <a:pt x="275" y="42"/>
                    <a:pt x="275" y="42"/>
                    <a:pt x="275" y="42"/>
                  </a:cubicBezTo>
                  <a:cubicBezTo>
                    <a:pt x="275" y="43"/>
                    <a:pt x="276" y="43"/>
                    <a:pt x="276" y="43"/>
                  </a:cubicBezTo>
                  <a:cubicBezTo>
                    <a:pt x="276" y="44"/>
                    <a:pt x="276" y="44"/>
                    <a:pt x="276" y="45"/>
                  </a:cubicBezTo>
                  <a:cubicBezTo>
                    <a:pt x="276" y="45"/>
                    <a:pt x="276" y="46"/>
                    <a:pt x="275" y="46"/>
                  </a:cubicBezTo>
                  <a:cubicBezTo>
                    <a:pt x="275" y="47"/>
                    <a:pt x="274" y="47"/>
                    <a:pt x="274" y="46"/>
                  </a:cubicBezTo>
                  <a:cubicBezTo>
                    <a:pt x="273" y="46"/>
                    <a:pt x="273" y="45"/>
                    <a:pt x="273" y="45"/>
                  </a:cubicBezTo>
                  <a:cubicBezTo>
                    <a:pt x="273" y="44"/>
                    <a:pt x="273" y="44"/>
                    <a:pt x="274" y="43"/>
                  </a:cubicBezTo>
                  <a:cubicBezTo>
                    <a:pt x="274" y="43"/>
                    <a:pt x="274" y="42"/>
                    <a:pt x="274" y="42"/>
                  </a:cubicBezTo>
                  <a:cubicBezTo>
                    <a:pt x="274" y="42"/>
                    <a:pt x="274" y="41"/>
                    <a:pt x="273" y="41"/>
                  </a:cubicBezTo>
                  <a:cubicBezTo>
                    <a:pt x="273" y="41"/>
                    <a:pt x="273" y="41"/>
                    <a:pt x="273" y="41"/>
                  </a:cubicBezTo>
                  <a:cubicBezTo>
                    <a:pt x="273" y="41"/>
                    <a:pt x="273" y="41"/>
                    <a:pt x="273" y="41"/>
                  </a:cubicBezTo>
                  <a:cubicBezTo>
                    <a:pt x="272" y="42"/>
                    <a:pt x="271" y="42"/>
                    <a:pt x="271" y="43"/>
                  </a:cubicBezTo>
                  <a:cubicBezTo>
                    <a:pt x="271" y="43"/>
                    <a:pt x="270" y="43"/>
                    <a:pt x="270" y="43"/>
                  </a:cubicBezTo>
                  <a:cubicBezTo>
                    <a:pt x="270" y="43"/>
                    <a:pt x="270" y="43"/>
                    <a:pt x="270" y="43"/>
                  </a:cubicBezTo>
                  <a:cubicBezTo>
                    <a:pt x="269" y="43"/>
                    <a:pt x="269" y="44"/>
                    <a:pt x="269" y="44"/>
                  </a:cubicBezTo>
                  <a:cubicBezTo>
                    <a:pt x="269" y="45"/>
                    <a:pt x="268" y="45"/>
                    <a:pt x="268" y="45"/>
                  </a:cubicBezTo>
                  <a:cubicBezTo>
                    <a:pt x="267" y="45"/>
                    <a:pt x="267" y="45"/>
                    <a:pt x="266" y="46"/>
                  </a:cubicBezTo>
                  <a:cubicBezTo>
                    <a:pt x="266" y="46"/>
                    <a:pt x="266" y="46"/>
                    <a:pt x="266" y="46"/>
                  </a:cubicBezTo>
                  <a:cubicBezTo>
                    <a:pt x="266" y="46"/>
                    <a:pt x="266" y="46"/>
                    <a:pt x="266" y="47"/>
                  </a:cubicBezTo>
                  <a:cubicBezTo>
                    <a:pt x="266" y="47"/>
                    <a:pt x="265" y="47"/>
                    <a:pt x="265" y="47"/>
                  </a:cubicBezTo>
                  <a:cubicBezTo>
                    <a:pt x="264" y="47"/>
                    <a:pt x="264" y="47"/>
                    <a:pt x="264" y="47"/>
                  </a:cubicBezTo>
                  <a:cubicBezTo>
                    <a:pt x="263" y="47"/>
                    <a:pt x="263" y="47"/>
                    <a:pt x="263" y="47"/>
                  </a:cubicBezTo>
                  <a:cubicBezTo>
                    <a:pt x="263" y="46"/>
                    <a:pt x="263" y="46"/>
                    <a:pt x="263" y="45"/>
                  </a:cubicBezTo>
                  <a:cubicBezTo>
                    <a:pt x="264" y="45"/>
                    <a:pt x="264" y="45"/>
                    <a:pt x="264" y="44"/>
                  </a:cubicBezTo>
                  <a:cubicBezTo>
                    <a:pt x="264" y="44"/>
                    <a:pt x="264" y="43"/>
                    <a:pt x="264" y="43"/>
                  </a:cubicBezTo>
                  <a:cubicBezTo>
                    <a:pt x="265" y="43"/>
                    <a:pt x="265" y="43"/>
                    <a:pt x="266" y="44"/>
                  </a:cubicBezTo>
                  <a:cubicBezTo>
                    <a:pt x="266" y="43"/>
                    <a:pt x="266" y="43"/>
                    <a:pt x="266" y="43"/>
                  </a:cubicBezTo>
                  <a:cubicBezTo>
                    <a:pt x="266" y="43"/>
                    <a:pt x="265" y="42"/>
                    <a:pt x="266" y="42"/>
                  </a:cubicBezTo>
                  <a:cubicBezTo>
                    <a:pt x="266" y="42"/>
                    <a:pt x="266" y="42"/>
                    <a:pt x="266" y="42"/>
                  </a:cubicBezTo>
                  <a:cubicBezTo>
                    <a:pt x="266" y="42"/>
                    <a:pt x="267" y="42"/>
                    <a:pt x="267" y="42"/>
                  </a:cubicBezTo>
                  <a:cubicBezTo>
                    <a:pt x="268" y="42"/>
                    <a:pt x="268" y="42"/>
                    <a:pt x="269" y="42"/>
                  </a:cubicBezTo>
                  <a:cubicBezTo>
                    <a:pt x="269" y="41"/>
                    <a:pt x="269" y="41"/>
                    <a:pt x="269" y="41"/>
                  </a:cubicBezTo>
                  <a:cubicBezTo>
                    <a:pt x="269" y="41"/>
                    <a:pt x="270" y="41"/>
                    <a:pt x="270" y="41"/>
                  </a:cubicBezTo>
                  <a:cubicBezTo>
                    <a:pt x="270" y="41"/>
                    <a:pt x="270" y="41"/>
                    <a:pt x="270" y="41"/>
                  </a:cubicBezTo>
                  <a:cubicBezTo>
                    <a:pt x="270" y="40"/>
                    <a:pt x="269" y="40"/>
                    <a:pt x="269" y="39"/>
                  </a:cubicBezTo>
                  <a:cubicBezTo>
                    <a:pt x="269" y="39"/>
                    <a:pt x="268" y="39"/>
                    <a:pt x="268" y="39"/>
                  </a:cubicBezTo>
                  <a:cubicBezTo>
                    <a:pt x="268" y="39"/>
                    <a:pt x="268" y="39"/>
                    <a:pt x="268" y="39"/>
                  </a:cubicBezTo>
                  <a:cubicBezTo>
                    <a:pt x="268" y="39"/>
                    <a:pt x="268" y="39"/>
                    <a:pt x="267" y="39"/>
                  </a:cubicBezTo>
                  <a:cubicBezTo>
                    <a:pt x="267" y="40"/>
                    <a:pt x="267" y="40"/>
                    <a:pt x="267" y="40"/>
                  </a:cubicBezTo>
                  <a:cubicBezTo>
                    <a:pt x="267" y="40"/>
                    <a:pt x="266" y="40"/>
                    <a:pt x="266" y="40"/>
                  </a:cubicBezTo>
                  <a:cubicBezTo>
                    <a:pt x="265" y="40"/>
                    <a:pt x="265" y="40"/>
                    <a:pt x="265" y="39"/>
                  </a:cubicBezTo>
                  <a:cubicBezTo>
                    <a:pt x="265" y="39"/>
                    <a:pt x="265" y="39"/>
                    <a:pt x="265" y="39"/>
                  </a:cubicBezTo>
                  <a:cubicBezTo>
                    <a:pt x="265" y="39"/>
                    <a:pt x="266" y="39"/>
                    <a:pt x="266" y="38"/>
                  </a:cubicBezTo>
                  <a:cubicBezTo>
                    <a:pt x="266" y="38"/>
                    <a:pt x="266" y="37"/>
                    <a:pt x="266" y="37"/>
                  </a:cubicBezTo>
                  <a:cubicBezTo>
                    <a:pt x="266" y="37"/>
                    <a:pt x="267" y="37"/>
                    <a:pt x="267" y="36"/>
                  </a:cubicBezTo>
                  <a:cubicBezTo>
                    <a:pt x="267" y="36"/>
                    <a:pt x="267" y="36"/>
                    <a:pt x="267" y="35"/>
                  </a:cubicBezTo>
                  <a:cubicBezTo>
                    <a:pt x="267" y="35"/>
                    <a:pt x="267" y="35"/>
                    <a:pt x="267" y="35"/>
                  </a:cubicBezTo>
                  <a:cubicBezTo>
                    <a:pt x="267" y="35"/>
                    <a:pt x="267" y="35"/>
                    <a:pt x="267" y="35"/>
                  </a:cubicBezTo>
                  <a:cubicBezTo>
                    <a:pt x="268" y="34"/>
                    <a:pt x="269" y="35"/>
                    <a:pt x="269" y="36"/>
                  </a:cubicBezTo>
                  <a:cubicBezTo>
                    <a:pt x="269" y="36"/>
                    <a:pt x="269" y="37"/>
                    <a:pt x="269" y="37"/>
                  </a:cubicBezTo>
                  <a:cubicBezTo>
                    <a:pt x="269" y="37"/>
                    <a:pt x="269" y="37"/>
                    <a:pt x="269" y="37"/>
                  </a:cubicBezTo>
                  <a:cubicBezTo>
                    <a:pt x="269" y="37"/>
                    <a:pt x="269" y="37"/>
                    <a:pt x="269" y="37"/>
                  </a:cubicBezTo>
                  <a:cubicBezTo>
                    <a:pt x="270" y="37"/>
                    <a:pt x="270" y="36"/>
                    <a:pt x="270" y="36"/>
                  </a:cubicBezTo>
                  <a:cubicBezTo>
                    <a:pt x="270" y="35"/>
                    <a:pt x="270" y="35"/>
                    <a:pt x="271" y="35"/>
                  </a:cubicBezTo>
                  <a:cubicBezTo>
                    <a:pt x="271" y="35"/>
                    <a:pt x="271" y="36"/>
                    <a:pt x="271" y="36"/>
                  </a:cubicBezTo>
                  <a:cubicBezTo>
                    <a:pt x="271" y="36"/>
                    <a:pt x="271" y="37"/>
                    <a:pt x="271" y="37"/>
                  </a:cubicBezTo>
                  <a:cubicBezTo>
                    <a:pt x="271" y="37"/>
                    <a:pt x="271" y="37"/>
                    <a:pt x="271" y="37"/>
                  </a:cubicBezTo>
                  <a:cubicBezTo>
                    <a:pt x="271" y="37"/>
                    <a:pt x="272" y="37"/>
                    <a:pt x="272" y="37"/>
                  </a:cubicBezTo>
                  <a:cubicBezTo>
                    <a:pt x="272" y="37"/>
                    <a:pt x="272" y="36"/>
                    <a:pt x="272" y="36"/>
                  </a:cubicBezTo>
                  <a:cubicBezTo>
                    <a:pt x="272" y="35"/>
                    <a:pt x="273" y="35"/>
                    <a:pt x="273" y="35"/>
                  </a:cubicBezTo>
                  <a:cubicBezTo>
                    <a:pt x="274" y="35"/>
                    <a:pt x="274" y="36"/>
                    <a:pt x="274" y="36"/>
                  </a:cubicBezTo>
                  <a:cubicBezTo>
                    <a:pt x="274" y="37"/>
                    <a:pt x="273" y="37"/>
                    <a:pt x="274" y="38"/>
                  </a:cubicBezTo>
                  <a:cubicBezTo>
                    <a:pt x="274" y="38"/>
                    <a:pt x="274" y="38"/>
                    <a:pt x="274" y="38"/>
                  </a:cubicBezTo>
                  <a:cubicBezTo>
                    <a:pt x="274" y="38"/>
                    <a:pt x="274" y="39"/>
                    <a:pt x="274" y="39"/>
                  </a:cubicBezTo>
                  <a:cubicBezTo>
                    <a:pt x="274" y="39"/>
                    <a:pt x="274" y="39"/>
                    <a:pt x="274" y="39"/>
                  </a:cubicBezTo>
                  <a:cubicBezTo>
                    <a:pt x="275" y="40"/>
                    <a:pt x="275" y="41"/>
                    <a:pt x="275" y="42"/>
                  </a:cubicBezTo>
                  <a:cubicBezTo>
                    <a:pt x="275" y="42"/>
                    <a:pt x="275" y="42"/>
                    <a:pt x="275" y="42"/>
                  </a:cubicBezTo>
                  <a:cubicBezTo>
                    <a:pt x="275" y="42"/>
                    <a:pt x="275" y="42"/>
                    <a:pt x="275" y="42"/>
                  </a:cubicBezTo>
                  <a:cubicBezTo>
                    <a:pt x="275" y="42"/>
                    <a:pt x="275" y="42"/>
                    <a:pt x="275" y="42"/>
                  </a:cubicBezTo>
                  <a:close/>
                  <a:moveTo>
                    <a:pt x="275" y="42"/>
                  </a:moveTo>
                  <a:cubicBezTo>
                    <a:pt x="275" y="42"/>
                    <a:pt x="275" y="42"/>
                    <a:pt x="275" y="42"/>
                  </a:cubicBezTo>
                  <a:cubicBezTo>
                    <a:pt x="275" y="42"/>
                    <a:pt x="275" y="42"/>
                    <a:pt x="275" y="42"/>
                  </a:cubicBezTo>
                  <a:cubicBezTo>
                    <a:pt x="275" y="42"/>
                    <a:pt x="275" y="42"/>
                    <a:pt x="275" y="42"/>
                  </a:cubicBezTo>
                  <a:cubicBezTo>
                    <a:pt x="275" y="42"/>
                    <a:pt x="275" y="42"/>
                    <a:pt x="275" y="42"/>
                  </a:cubicBezTo>
                  <a:close/>
                  <a:moveTo>
                    <a:pt x="315" y="595"/>
                  </a:moveTo>
                  <a:cubicBezTo>
                    <a:pt x="317" y="595"/>
                    <a:pt x="317" y="593"/>
                    <a:pt x="318" y="592"/>
                  </a:cubicBezTo>
                  <a:cubicBezTo>
                    <a:pt x="318" y="590"/>
                    <a:pt x="318" y="589"/>
                    <a:pt x="318" y="587"/>
                  </a:cubicBezTo>
                  <a:cubicBezTo>
                    <a:pt x="319" y="586"/>
                    <a:pt x="320" y="584"/>
                    <a:pt x="320" y="582"/>
                  </a:cubicBezTo>
                  <a:cubicBezTo>
                    <a:pt x="320" y="581"/>
                    <a:pt x="320" y="581"/>
                    <a:pt x="320" y="580"/>
                  </a:cubicBezTo>
                  <a:cubicBezTo>
                    <a:pt x="320" y="579"/>
                    <a:pt x="322" y="579"/>
                    <a:pt x="323" y="579"/>
                  </a:cubicBezTo>
                  <a:cubicBezTo>
                    <a:pt x="324" y="578"/>
                    <a:pt x="324" y="575"/>
                    <a:pt x="326" y="573"/>
                  </a:cubicBezTo>
                  <a:cubicBezTo>
                    <a:pt x="326" y="572"/>
                    <a:pt x="327" y="571"/>
                    <a:pt x="328" y="570"/>
                  </a:cubicBezTo>
                  <a:cubicBezTo>
                    <a:pt x="328" y="570"/>
                    <a:pt x="328" y="569"/>
                    <a:pt x="328" y="569"/>
                  </a:cubicBezTo>
                  <a:cubicBezTo>
                    <a:pt x="328" y="567"/>
                    <a:pt x="330" y="566"/>
                    <a:pt x="330" y="564"/>
                  </a:cubicBezTo>
                  <a:cubicBezTo>
                    <a:pt x="330" y="563"/>
                    <a:pt x="330" y="561"/>
                    <a:pt x="331" y="561"/>
                  </a:cubicBezTo>
                  <a:cubicBezTo>
                    <a:pt x="331" y="562"/>
                    <a:pt x="332" y="563"/>
                    <a:pt x="333" y="562"/>
                  </a:cubicBezTo>
                  <a:cubicBezTo>
                    <a:pt x="333" y="562"/>
                    <a:pt x="333" y="562"/>
                    <a:pt x="333" y="562"/>
                  </a:cubicBezTo>
                  <a:cubicBezTo>
                    <a:pt x="334" y="562"/>
                    <a:pt x="334" y="561"/>
                    <a:pt x="334" y="561"/>
                  </a:cubicBezTo>
                  <a:cubicBezTo>
                    <a:pt x="334" y="559"/>
                    <a:pt x="334" y="558"/>
                    <a:pt x="334" y="556"/>
                  </a:cubicBezTo>
                  <a:cubicBezTo>
                    <a:pt x="334" y="555"/>
                    <a:pt x="334" y="554"/>
                    <a:pt x="333" y="554"/>
                  </a:cubicBezTo>
                  <a:cubicBezTo>
                    <a:pt x="333" y="553"/>
                    <a:pt x="332" y="552"/>
                    <a:pt x="331" y="551"/>
                  </a:cubicBezTo>
                  <a:cubicBezTo>
                    <a:pt x="331" y="550"/>
                    <a:pt x="331" y="549"/>
                    <a:pt x="331" y="548"/>
                  </a:cubicBezTo>
                  <a:cubicBezTo>
                    <a:pt x="332" y="547"/>
                    <a:pt x="331" y="545"/>
                    <a:pt x="330" y="545"/>
                  </a:cubicBezTo>
                  <a:cubicBezTo>
                    <a:pt x="330" y="545"/>
                    <a:pt x="330" y="545"/>
                    <a:pt x="329" y="545"/>
                  </a:cubicBezTo>
                  <a:cubicBezTo>
                    <a:pt x="328" y="545"/>
                    <a:pt x="326" y="545"/>
                    <a:pt x="326" y="546"/>
                  </a:cubicBezTo>
                  <a:cubicBezTo>
                    <a:pt x="326" y="547"/>
                    <a:pt x="326" y="548"/>
                    <a:pt x="326" y="548"/>
                  </a:cubicBezTo>
                  <a:cubicBezTo>
                    <a:pt x="326" y="549"/>
                    <a:pt x="326" y="550"/>
                    <a:pt x="326" y="550"/>
                  </a:cubicBezTo>
                  <a:cubicBezTo>
                    <a:pt x="325" y="550"/>
                    <a:pt x="325" y="550"/>
                    <a:pt x="325" y="550"/>
                  </a:cubicBezTo>
                  <a:cubicBezTo>
                    <a:pt x="324" y="550"/>
                    <a:pt x="324" y="551"/>
                    <a:pt x="324" y="551"/>
                  </a:cubicBezTo>
                  <a:cubicBezTo>
                    <a:pt x="323" y="551"/>
                    <a:pt x="323" y="552"/>
                    <a:pt x="322" y="552"/>
                  </a:cubicBezTo>
                  <a:cubicBezTo>
                    <a:pt x="321" y="552"/>
                    <a:pt x="320" y="552"/>
                    <a:pt x="320" y="553"/>
                  </a:cubicBezTo>
                  <a:cubicBezTo>
                    <a:pt x="320" y="554"/>
                    <a:pt x="321" y="555"/>
                    <a:pt x="321" y="555"/>
                  </a:cubicBezTo>
                  <a:cubicBezTo>
                    <a:pt x="320" y="555"/>
                    <a:pt x="320" y="555"/>
                    <a:pt x="320" y="555"/>
                  </a:cubicBezTo>
                  <a:cubicBezTo>
                    <a:pt x="319" y="555"/>
                    <a:pt x="319" y="557"/>
                    <a:pt x="319" y="558"/>
                  </a:cubicBezTo>
                  <a:cubicBezTo>
                    <a:pt x="317" y="557"/>
                    <a:pt x="316" y="558"/>
                    <a:pt x="316" y="559"/>
                  </a:cubicBezTo>
                  <a:cubicBezTo>
                    <a:pt x="316" y="560"/>
                    <a:pt x="315" y="560"/>
                    <a:pt x="315" y="560"/>
                  </a:cubicBezTo>
                  <a:cubicBezTo>
                    <a:pt x="315" y="560"/>
                    <a:pt x="315" y="560"/>
                    <a:pt x="314" y="560"/>
                  </a:cubicBezTo>
                  <a:cubicBezTo>
                    <a:pt x="314" y="559"/>
                    <a:pt x="313" y="559"/>
                    <a:pt x="312" y="560"/>
                  </a:cubicBezTo>
                  <a:cubicBezTo>
                    <a:pt x="312" y="560"/>
                    <a:pt x="312" y="561"/>
                    <a:pt x="312" y="561"/>
                  </a:cubicBezTo>
                  <a:cubicBezTo>
                    <a:pt x="312" y="562"/>
                    <a:pt x="312" y="563"/>
                    <a:pt x="311" y="563"/>
                  </a:cubicBezTo>
                  <a:cubicBezTo>
                    <a:pt x="311" y="563"/>
                    <a:pt x="310" y="563"/>
                    <a:pt x="310" y="562"/>
                  </a:cubicBezTo>
                  <a:cubicBezTo>
                    <a:pt x="309" y="562"/>
                    <a:pt x="309" y="561"/>
                    <a:pt x="308" y="562"/>
                  </a:cubicBezTo>
                  <a:cubicBezTo>
                    <a:pt x="308" y="562"/>
                    <a:pt x="308" y="562"/>
                    <a:pt x="308" y="562"/>
                  </a:cubicBezTo>
                  <a:cubicBezTo>
                    <a:pt x="307" y="563"/>
                    <a:pt x="306" y="563"/>
                    <a:pt x="304" y="562"/>
                  </a:cubicBezTo>
                  <a:cubicBezTo>
                    <a:pt x="303" y="562"/>
                    <a:pt x="302" y="562"/>
                    <a:pt x="301" y="564"/>
                  </a:cubicBezTo>
                  <a:cubicBezTo>
                    <a:pt x="301" y="564"/>
                    <a:pt x="301" y="564"/>
                    <a:pt x="301" y="564"/>
                  </a:cubicBezTo>
                  <a:cubicBezTo>
                    <a:pt x="300" y="564"/>
                    <a:pt x="300" y="564"/>
                    <a:pt x="300" y="564"/>
                  </a:cubicBezTo>
                  <a:cubicBezTo>
                    <a:pt x="299" y="565"/>
                    <a:pt x="299" y="565"/>
                    <a:pt x="299" y="565"/>
                  </a:cubicBezTo>
                  <a:cubicBezTo>
                    <a:pt x="298" y="566"/>
                    <a:pt x="298" y="567"/>
                    <a:pt x="297" y="568"/>
                  </a:cubicBezTo>
                  <a:cubicBezTo>
                    <a:pt x="297" y="569"/>
                    <a:pt x="297" y="570"/>
                    <a:pt x="297" y="570"/>
                  </a:cubicBezTo>
                  <a:cubicBezTo>
                    <a:pt x="297" y="571"/>
                    <a:pt x="297" y="571"/>
                    <a:pt x="297" y="572"/>
                  </a:cubicBezTo>
                  <a:cubicBezTo>
                    <a:pt x="297" y="572"/>
                    <a:pt x="298" y="572"/>
                    <a:pt x="298" y="573"/>
                  </a:cubicBezTo>
                  <a:cubicBezTo>
                    <a:pt x="298" y="573"/>
                    <a:pt x="299" y="574"/>
                    <a:pt x="299" y="575"/>
                  </a:cubicBezTo>
                  <a:cubicBezTo>
                    <a:pt x="300" y="575"/>
                    <a:pt x="300" y="576"/>
                    <a:pt x="300" y="576"/>
                  </a:cubicBezTo>
                  <a:cubicBezTo>
                    <a:pt x="300" y="576"/>
                    <a:pt x="300" y="577"/>
                    <a:pt x="299" y="577"/>
                  </a:cubicBezTo>
                  <a:cubicBezTo>
                    <a:pt x="299" y="578"/>
                    <a:pt x="300" y="580"/>
                    <a:pt x="299" y="581"/>
                  </a:cubicBezTo>
                  <a:cubicBezTo>
                    <a:pt x="298" y="582"/>
                    <a:pt x="298" y="582"/>
                    <a:pt x="298" y="582"/>
                  </a:cubicBezTo>
                  <a:cubicBezTo>
                    <a:pt x="297" y="583"/>
                    <a:pt x="297" y="583"/>
                    <a:pt x="297" y="584"/>
                  </a:cubicBezTo>
                  <a:cubicBezTo>
                    <a:pt x="296" y="585"/>
                    <a:pt x="296" y="585"/>
                    <a:pt x="295" y="585"/>
                  </a:cubicBezTo>
                  <a:cubicBezTo>
                    <a:pt x="294" y="585"/>
                    <a:pt x="294" y="585"/>
                    <a:pt x="293" y="586"/>
                  </a:cubicBezTo>
                  <a:cubicBezTo>
                    <a:pt x="293" y="586"/>
                    <a:pt x="292" y="587"/>
                    <a:pt x="292" y="588"/>
                  </a:cubicBezTo>
                  <a:cubicBezTo>
                    <a:pt x="292" y="589"/>
                    <a:pt x="293" y="590"/>
                    <a:pt x="294" y="590"/>
                  </a:cubicBezTo>
                  <a:cubicBezTo>
                    <a:pt x="295" y="591"/>
                    <a:pt x="295" y="591"/>
                    <a:pt x="295" y="591"/>
                  </a:cubicBezTo>
                  <a:cubicBezTo>
                    <a:pt x="295" y="591"/>
                    <a:pt x="295" y="592"/>
                    <a:pt x="295" y="592"/>
                  </a:cubicBezTo>
                  <a:cubicBezTo>
                    <a:pt x="295" y="592"/>
                    <a:pt x="295" y="593"/>
                    <a:pt x="295" y="593"/>
                  </a:cubicBezTo>
                  <a:cubicBezTo>
                    <a:pt x="295" y="593"/>
                    <a:pt x="295" y="594"/>
                    <a:pt x="295" y="594"/>
                  </a:cubicBezTo>
                  <a:cubicBezTo>
                    <a:pt x="296" y="595"/>
                    <a:pt x="296" y="595"/>
                    <a:pt x="296" y="596"/>
                  </a:cubicBezTo>
                  <a:cubicBezTo>
                    <a:pt x="296" y="597"/>
                    <a:pt x="298" y="597"/>
                    <a:pt x="299" y="598"/>
                  </a:cubicBezTo>
                  <a:cubicBezTo>
                    <a:pt x="300" y="598"/>
                    <a:pt x="301" y="598"/>
                    <a:pt x="302" y="599"/>
                  </a:cubicBezTo>
                  <a:cubicBezTo>
                    <a:pt x="303" y="599"/>
                    <a:pt x="304" y="600"/>
                    <a:pt x="305" y="599"/>
                  </a:cubicBezTo>
                  <a:cubicBezTo>
                    <a:pt x="305" y="599"/>
                    <a:pt x="305" y="599"/>
                    <a:pt x="305" y="599"/>
                  </a:cubicBezTo>
                  <a:cubicBezTo>
                    <a:pt x="306" y="599"/>
                    <a:pt x="306" y="599"/>
                    <a:pt x="306" y="599"/>
                  </a:cubicBezTo>
                  <a:cubicBezTo>
                    <a:pt x="307" y="599"/>
                    <a:pt x="307" y="599"/>
                    <a:pt x="308" y="599"/>
                  </a:cubicBezTo>
                  <a:cubicBezTo>
                    <a:pt x="308" y="599"/>
                    <a:pt x="309" y="599"/>
                    <a:pt x="309" y="599"/>
                  </a:cubicBezTo>
                  <a:cubicBezTo>
                    <a:pt x="310" y="599"/>
                    <a:pt x="310" y="599"/>
                    <a:pt x="310" y="598"/>
                  </a:cubicBezTo>
                  <a:cubicBezTo>
                    <a:pt x="311" y="598"/>
                    <a:pt x="313" y="597"/>
                    <a:pt x="313" y="597"/>
                  </a:cubicBezTo>
                  <a:cubicBezTo>
                    <a:pt x="314" y="596"/>
                    <a:pt x="315" y="595"/>
                    <a:pt x="315" y="595"/>
                  </a:cubicBezTo>
                  <a:close/>
                  <a:moveTo>
                    <a:pt x="503" y="415"/>
                  </a:moveTo>
                  <a:cubicBezTo>
                    <a:pt x="503" y="416"/>
                    <a:pt x="503" y="416"/>
                    <a:pt x="503" y="417"/>
                  </a:cubicBezTo>
                  <a:cubicBezTo>
                    <a:pt x="503" y="418"/>
                    <a:pt x="504" y="418"/>
                    <a:pt x="505" y="418"/>
                  </a:cubicBezTo>
                  <a:cubicBezTo>
                    <a:pt x="506" y="419"/>
                    <a:pt x="507" y="419"/>
                    <a:pt x="508" y="419"/>
                  </a:cubicBezTo>
                  <a:cubicBezTo>
                    <a:pt x="510" y="418"/>
                    <a:pt x="512" y="417"/>
                    <a:pt x="513" y="415"/>
                  </a:cubicBezTo>
                  <a:cubicBezTo>
                    <a:pt x="514" y="414"/>
                    <a:pt x="514" y="412"/>
                    <a:pt x="514" y="410"/>
                  </a:cubicBezTo>
                  <a:cubicBezTo>
                    <a:pt x="514" y="406"/>
                    <a:pt x="512" y="403"/>
                    <a:pt x="510" y="401"/>
                  </a:cubicBezTo>
                  <a:cubicBezTo>
                    <a:pt x="508" y="399"/>
                    <a:pt x="505" y="398"/>
                    <a:pt x="503" y="399"/>
                  </a:cubicBezTo>
                  <a:cubicBezTo>
                    <a:pt x="503" y="399"/>
                    <a:pt x="503" y="400"/>
                    <a:pt x="503" y="400"/>
                  </a:cubicBezTo>
                  <a:cubicBezTo>
                    <a:pt x="503" y="400"/>
                    <a:pt x="503" y="400"/>
                    <a:pt x="503" y="401"/>
                  </a:cubicBezTo>
                  <a:cubicBezTo>
                    <a:pt x="503" y="404"/>
                    <a:pt x="503" y="406"/>
                    <a:pt x="503" y="409"/>
                  </a:cubicBezTo>
                  <a:cubicBezTo>
                    <a:pt x="503" y="411"/>
                    <a:pt x="503" y="412"/>
                    <a:pt x="503" y="413"/>
                  </a:cubicBezTo>
                  <a:cubicBezTo>
                    <a:pt x="503" y="414"/>
                    <a:pt x="503" y="415"/>
                    <a:pt x="503" y="415"/>
                  </a:cubicBezTo>
                  <a:close/>
                  <a:moveTo>
                    <a:pt x="277" y="38"/>
                  </a:moveTo>
                  <a:cubicBezTo>
                    <a:pt x="278" y="38"/>
                    <a:pt x="278" y="39"/>
                    <a:pt x="278" y="39"/>
                  </a:cubicBezTo>
                  <a:cubicBezTo>
                    <a:pt x="279" y="39"/>
                    <a:pt x="279" y="39"/>
                    <a:pt x="280" y="39"/>
                  </a:cubicBezTo>
                  <a:cubicBezTo>
                    <a:pt x="281" y="39"/>
                    <a:pt x="282" y="38"/>
                    <a:pt x="283" y="38"/>
                  </a:cubicBezTo>
                  <a:cubicBezTo>
                    <a:pt x="284" y="38"/>
                    <a:pt x="284" y="38"/>
                    <a:pt x="284" y="37"/>
                  </a:cubicBezTo>
                  <a:cubicBezTo>
                    <a:pt x="284" y="37"/>
                    <a:pt x="284" y="37"/>
                    <a:pt x="284" y="36"/>
                  </a:cubicBezTo>
                  <a:cubicBezTo>
                    <a:pt x="284" y="36"/>
                    <a:pt x="283" y="37"/>
                    <a:pt x="282" y="37"/>
                  </a:cubicBezTo>
                  <a:cubicBezTo>
                    <a:pt x="282" y="37"/>
                    <a:pt x="282" y="36"/>
                    <a:pt x="282" y="36"/>
                  </a:cubicBezTo>
                  <a:cubicBezTo>
                    <a:pt x="281" y="36"/>
                    <a:pt x="280" y="36"/>
                    <a:pt x="280" y="36"/>
                  </a:cubicBezTo>
                  <a:cubicBezTo>
                    <a:pt x="280" y="36"/>
                    <a:pt x="280" y="36"/>
                    <a:pt x="279" y="35"/>
                  </a:cubicBezTo>
                  <a:cubicBezTo>
                    <a:pt x="279" y="35"/>
                    <a:pt x="279" y="35"/>
                    <a:pt x="278" y="35"/>
                  </a:cubicBezTo>
                  <a:cubicBezTo>
                    <a:pt x="278" y="35"/>
                    <a:pt x="278" y="35"/>
                    <a:pt x="278" y="36"/>
                  </a:cubicBezTo>
                  <a:cubicBezTo>
                    <a:pt x="278" y="36"/>
                    <a:pt x="277" y="35"/>
                    <a:pt x="277" y="35"/>
                  </a:cubicBezTo>
                  <a:cubicBezTo>
                    <a:pt x="276" y="35"/>
                    <a:pt x="276" y="35"/>
                    <a:pt x="276" y="36"/>
                  </a:cubicBezTo>
                  <a:cubicBezTo>
                    <a:pt x="275" y="37"/>
                    <a:pt x="276" y="37"/>
                    <a:pt x="276" y="38"/>
                  </a:cubicBezTo>
                  <a:cubicBezTo>
                    <a:pt x="276" y="38"/>
                    <a:pt x="275" y="39"/>
                    <a:pt x="275" y="39"/>
                  </a:cubicBezTo>
                  <a:cubicBezTo>
                    <a:pt x="275" y="40"/>
                    <a:pt x="275" y="41"/>
                    <a:pt x="275" y="42"/>
                  </a:cubicBezTo>
                  <a:cubicBezTo>
                    <a:pt x="275" y="41"/>
                    <a:pt x="276" y="41"/>
                    <a:pt x="276" y="41"/>
                  </a:cubicBezTo>
                  <a:cubicBezTo>
                    <a:pt x="276" y="40"/>
                    <a:pt x="276" y="40"/>
                    <a:pt x="276" y="39"/>
                  </a:cubicBezTo>
                  <a:cubicBezTo>
                    <a:pt x="276" y="39"/>
                    <a:pt x="276" y="39"/>
                    <a:pt x="276" y="39"/>
                  </a:cubicBezTo>
                  <a:cubicBezTo>
                    <a:pt x="276" y="39"/>
                    <a:pt x="276" y="38"/>
                    <a:pt x="276" y="38"/>
                  </a:cubicBezTo>
                  <a:cubicBezTo>
                    <a:pt x="276" y="38"/>
                    <a:pt x="277" y="38"/>
                    <a:pt x="277" y="38"/>
                  </a:cubicBezTo>
                  <a:close/>
                  <a:moveTo>
                    <a:pt x="257" y="208"/>
                  </a:moveTo>
                  <a:cubicBezTo>
                    <a:pt x="258" y="208"/>
                    <a:pt x="258" y="208"/>
                    <a:pt x="258" y="208"/>
                  </a:cubicBezTo>
                  <a:cubicBezTo>
                    <a:pt x="258" y="208"/>
                    <a:pt x="258" y="208"/>
                    <a:pt x="258" y="208"/>
                  </a:cubicBezTo>
                  <a:cubicBezTo>
                    <a:pt x="258" y="208"/>
                    <a:pt x="258" y="208"/>
                    <a:pt x="257" y="208"/>
                  </a:cubicBezTo>
                  <a:cubicBezTo>
                    <a:pt x="257" y="208"/>
                    <a:pt x="257" y="208"/>
                    <a:pt x="257" y="208"/>
                  </a:cubicBezTo>
                  <a:close/>
                  <a:moveTo>
                    <a:pt x="254" y="17"/>
                  </a:moveTo>
                  <a:cubicBezTo>
                    <a:pt x="254" y="17"/>
                    <a:pt x="255" y="17"/>
                    <a:pt x="255" y="16"/>
                  </a:cubicBezTo>
                  <a:cubicBezTo>
                    <a:pt x="255" y="17"/>
                    <a:pt x="254" y="17"/>
                    <a:pt x="254" y="17"/>
                  </a:cubicBezTo>
                  <a:close/>
                  <a:moveTo>
                    <a:pt x="559" y="322"/>
                  </a:moveTo>
                  <a:cubicBezTo>
                    <a:pt x="561" y="325"/>
                    <a:pt x="562" y="327"/>
                    <a:pt x="562" y="330"/>
                  </a:cubicBezTo>
                  <a:cubicBezTo>
                    <a:pt x="561" y="332"/>
                    <a:pt x="560" y="333"/>
                    <a:pt x="560" y="335"/>
                  </a:cubicBezTo>
                  <a:cubicBezTo>
                    <a:pt x="564" y="334"/>
                    <a:pt x="567" y="330"/>
                    <a:pt x="567" y="326"/>
                  </a:cubicBezTo>
                  <a:cubicBezTo>
                    <a:pt x="567" y="324"/>
                    <a:pt x="567" y="321"/>
                    <a:pt x="569" y="321"/>
                  </a:cubicBezTo>
                  <a:cubicBezTo>
                    <a:pt x="570" y="325"/>
                    <a:pt x="572" y="329"/>
                    <a:pt x="575" y="333"/>
                  </a:cubicBezTo>
                  <a:cubicBezTo>
                    <a:pt x="576" y="333"/>
                    <a:pt x="577" y="334"/>
                    <a:pt x="577" y="335"/>
                  </a:cubicBezTo>
                  <a:cubicBezTo>
                    <a:pt x="577" y="336"/>
                    <a:pt x="577" y="337"/>
                    <a:pt x="578" y="338"/>
                  </a:cubicBezTo>
                  <a:cubicBezTo>
                    <a:pt x="578" y="341"/>
                    <a:pt x="579" y="343"/>
                    <a:pt x="580" y="345"/>
                  </a:cubicBezTo>
                  <a:cubicBezTo>
                    <a:pt x="584" y="353"/>
                    <a:pt x="583" y="361"/>
                    <a:pt x="582" y="370"/>
                  </a:cubicBezTo>
                  <a:cubicBezTo>
                    <a:pt x="584" y="370"/>
                    <a:pt x="585" y="369"/>
                    <a:pt x="586" y="368"/>
                  </a:cubicBezTo>
                  <a:cubicBezTo>
                    <a:pt x="585" y="370"/>
                    <a:pt x="588" y="372"/>
                    <a:pt x="590" y="373"/>
                  </a:cubicBezTo>
                  <a:cubicBezTo>
                    <a:pt x="595" y="378"/>
                    <a:pt x="593" y="387"/>
                    <a:pt x="598" y="390"/>
                  </a:cubicBezTo>
                  <a:cubicBezTo>
                    <a:pt x="600" y="391"/>
                    <a:pt x="601" y="391"/>
                    <a:pt x="603" y="391"/>
                  </a:cubicBezTo>
                  <a:cubicBezTo>
                    <a:pt x="604" y="391"/>
                    <a:pt x="605" y="392"/>
                    <a:pt x="606" y="391"/>
                  </a:cubicBezTo>
                  <a:cubicBezTo>
                    <a:pt x="607" y="391"/>
                    <a:pt x="608" y="389"/>
                    <a:pt x="607" y="388"/>
                  </a:cubicBezTo>
                  <a:cubicBezTo>
                    <a:pt x="607" y="387"/>
                    <a:pt x="605" y="387"/>
                    <a:pt x="603" y="386"/>
                  </a:cubicBezTo>
                  <a:cubicBezTo>
                    <a:pt x="601" y="385"/>
                    <a:pt x="603" y="382"/>
                    <a:pt x="603" y="379"/>
                  </a:cubicBezTo>
                  <a:cubicBezTo>
                    <a:pt x="604" y="374"/>
                    <a:pt x="599" y="370"/>
                    <a:pt x="595" y="370"/>
                  </a:cubicBezTo>
                  <a:cubicBezTo>
                    <a:pt x="595" y="369"/>
                    <a:pt x="595" y="368"/>
                    <a:pt x="594" y="368"/>
                  </a:cubicBezTo>
                  <a:cubicBezTo>
                    <a:pt x="593" y="367"/>
                    <a:pt x="592" y="368"/>
                    <a:pt x="591" y="369"/>
                  </a:cubicBezTo>
                  <a:cubicBezTo>
                    <a:pt x="591" y="366"/>
                    <a:pt x="590" y="363"/>
                    <a:pt x="590" y="360"/>
                  </a:cubicBezTo>
                  <a:cubicBezTo>
                    <a:pt x="588" y="361"/>
                    <a:pt x="587" y="361"/>
                    <a:pt x="586" y="362"/>
                  </a:cubicBezTo>
                  <a:cubicBezTo>
                    <a:pt x="584" y="353"/>
                    <a:pt x="583" y="344"/>
                    <a:pt x="584" y="335"/>
                  </a:cubicBezTo>
                  <a:cubicBezTo>
                    <a:pt x="584" y="334"/>
                    <a:pt x="584" y="334"/>
                    <a:pt x="585" y="333"/>
                  </a:cubicBezTo>
                  <a:cubicBezTo>
                    <a:pt x="586" y="332"/>
                    <a:pt x="587" y="334"/>
                    <a:pt x="588" y="335"/>
                  </a:cubicBezTo>
                  <a:cubicBezTo>
                    <a:pt x="588" y="336"/>
                    <a:pt x="588" y="337"/>
                    <a:pt x="589" y="338"/>
                  </a:cubicBezTo>
                  <a:cubicBezTo>
                    <a:pt x="590" y="337"/>
                    <a:pt x="592" y="337"/>
                    <a:pt x="593" y="337"/>
                  </a:cubicBezTo>
                  <a:cubicBezTo>
                    <a:pt x="594" y="338"/>
                    <a:pt x="595" y="339"/>
                    <a:pt x="595" y="341"/>
                  </a:cubicBezTo>
                  <a:cubicBezTo>
                    <a:pt x="596" y="340"/>
                    <a:pt x="598" y="339"/>
                    <a:pt x="599" y="338"/>
                  </a:cubicBezTo>
                  <a:cubicBezTo>
                    <a:pt x="598" y="341"/>
                    <a:pt x="602" y="343"/>
                    <a:pt x="604" y="341"/>
                  </a:cubicBezTo>
                  <a:cubicBezTo>
                    <a:pt x="604" y="344"/>
                    <a:pt x="604" y="347"/>
                    <a:pt x="605" y="349"/>
                  </a:cubicBezTo>
                  <a:cubicBezTo>
                    <a:pt x="606" y="350"/>
                    <a:pt x="608" y="349"/>
                    <a:pt x="608" y="347"/>
                  </a:cubicBezTo>
                  <a:cubicBezTo>
                    <a:pt x="609" y="346"/>
                    <a:pt x="609" y="344"/>
                    <a:pt x="609" y="343"/>
                  </a:cubicBezTo>
                  <a:cubicBezTo>
                    <a:pt x="609" y="339"/>
                    <a:pt x="610" y="335"/>
                    <a:pt x="611" y="332"/>
                  </a:cubicBezTo>
                  <a:cubicBezTo>
                    <a:pt x="613" y="326"/>
                    <a:pt x="614" y="320"/>
                    <a:pt x="613" y="315"/>
                  </a:cubicBezTo>
                  <a:cubicBezTo>
                    <a:pt x="612" y="313"/>
                    <a:pt x="611" y="310"/>
                    <a:pt x="611" y="308"/>
                  </a:cubicBezTo>
                  <a:cubicBezTo>
                    <a:pt x="611" y="307"/>
                    <a:pt x="610" y="306"/>
                    <a:pt x="609" y="305"/>
                  </a:cubicBezTo>
                  <a:cubicBezTo>
                    <a:pt x="608" y="304"/>
                    <a:pt x="608" y="304"/>
                    <a:pt x="608" y="304"/>
                  </a:cubicBezTo>
                  <a:cubicBezTo>
                    <a:pt x="608" y="303"/>
                    <a:pt x="608" y="303"/>
                    <a:pt x="607" y="302"/>
                  </a:cubicBezTo>
                  <a:cubicBezTo>
                    <a:pt x="607" y="301"/>
                    <a:pt x="606" y="300"/>
                    <a:pt x="605" y="300"/>
                  </a:cubicBezTo>
                  <a:cubicBezTo>
                    <a:pt x="604" y="299"/>
                    <a:pt x="602" y="299"/>
                    <a:pt x="601" y="299"/>
                  </a:cubicBezTo>
                  <a:cubicBezTo>
                    <a:pt x="600" y="299"/>
                    <a:pt x="599" y="299"/>
                    <a:pt x="598" y="298"/>
                  </a:cubicBezTo>
                  <a:cubicBezTo>
                    <a:pt x="597" y="298"/>
                    <a:pt x="597" y="298"/>
                    <a:pt x="597" y="297"/>
                  </a:cubicBezTo>
                  <a:cubicBezTo>
                    <a:pt x="597" y="297"/>
                    <a:pt x="597" y="296"/>
                    <a:pt x="596" y="296"/>
                  </a:cubicBezTo>
                  <a:cubicBezTo>
                    <a:pt x="596" y="294"/>
                    <a:pt x="594" y="292"/>
                    <a:pt x="593" y="290"/>
                  </a:cubicBezTo>
                  <a:cubicBezTo>
                    <a:pt x="592" y="286"/>
                    <a:pt x="593" y="281"/>
                    <a:pt x="593" y="277"/>
                  </a:cubicBezTo>
                  <a:cubicBezTo>
                    <a:pt x="593" y="276"/>
                    <a:pt x="593" y="275"/>
                    <a:pt x="593" y="274"/>
                  </a:cubicBezTo>
                  <a:cubicBezTo>
                    <a:pt x="594" y="273"/>
                    <a:pt x="594" y="273"/>
                    <a:pt x="595" y="272"/>
                  </a:cubicBezTo>
                  <a:cubicBezTo>
                    <a:pt x="595" y="272"/>
                    <a:pt x="595" y="271"/>
                    <a:pt x="595" y="271"/>
                  </a:cubicBezTo>
                  <a:cubicBezTo>
                    <a:pt x="596" y="269"/>
                    <a:pt x="598" y="267"/>
                    <a:pt x="601" y="267"/>
                  </a:cubicBezTo>
                  <a:cubicBezTo>
                    <a:pt x="601" y="267"/>
                    <a:pt x="601" y="268"/>
                    <a:pt x="601" y="269"/>
                  </a:cubicBezTo>
                  <a:cubicBezTo>
                    <a:pt x="601" y="270"/>
                    <a:pt x="601" y="270"/>
                    <a:pt x="601" y="271"/>
                  </a:cubicBezTo>
                  <a:cubicBezTo>
                    <a:pt x="601" y="272"/>
                    <a:pt x="602" y="272"/>
                    <a:pt x="602" y="272"/>
                  </a:cubicBezTo>
                  <a:cubicBezTo>
                    <a:pt x="603" y="272"/>
                    <a:pt x="604" y="271"/>
                    <a:pt x="604" y="270"/>
                  </a:cubicBezTo>
                  <a:cubicBezTo>
                    <a:pt x="604" y="268"/>
                    <a:pt x="602" y="266"/>
                    <a:pt x="603" y="264"/>
                  </a:cubicBezTo>
                  <a:cubicBezTo>
                    <a:pt x="603" y="263"/>
                    <a:pt x="604" y="263"/>
                    <a:pt x="604" y="262"/>
                  </a:cubicBezTo>
                  <a:cubicBezTo>
                    <a:pt x="604" y="261"/>
                    <a:pt x="604" y="261"/>
                    <a:pt x="604" y="260"/>
                  </a:cubicBezTo>
                  <a:cubicBezTo>
                    <a:pt x="604" y="259"/>
                    <a:pt x="605" y="257"/>
                    <a:pt x="605" y="256"/>
                  </a:cubicBezTo>
                  <a:cubicBezTo>
                    <a:pt x="605" y="255"/>
                    <a:pt x="604" y="254"/>
                    <a:pt x="605" y="253"/>
                  </a:cubicBezTo>
                  <a:cubicBezTo>
                    <a:pt x="605" y="253"/>
                    <a:pt x="605" y="252"/>
                    <a:pt x="606" y="252"/>
                  </a:cubicBezTo>
                  <a:cubicBezTo>
                    <a:pt x="606" y="251"/>
                    <a:pt x="606" y="250"/>
                    <a:pt x="606" y="250"/>
                  </a:cubicBezTo>
                  <a:cubicBezTo>
                    <a:pt x="607" y="249"/>
                    <a:pt x="607" y="249"/>
                    <a:pt x="607" y="249"/>
                  </a:cubicBezTo>
                  <a:cubicBezTo>
                    <a:pt x="608" y="248"/>
                    <a:pt x="608" y="246"/>
                    <a:pt x="608" y="245"/>
                  </a:cubicBezTo>
                  <a:cubicBezTo>
                    <a:pt x="609" y="244"/>
                    <a:pt x="609" y="244"/>
                    <a:pt x="610" y="243"/>
                  </a:cubicBezTo>
                  <a:cubicBezTo>
                    <a:pt x="610" y="243"/>
                    <a:pt x="610" y="242"/>
                    <a:pt x="610" y="241"/>
                  </a:cubicBezTo>
                  <a:cubicBezTo>
                    <a:pt x="610" y="237"/>
                    <a:pt x="610" y="232"/>
                    <a:pt x="610" y="227"/>
                  </a:cubicBezTo>
                  <a:cubicBezTo>
                    <a:pt x="610" y="226"/>
                    <a:pt x="610" y="225"/>
                    <a:pt x="609" y="224"/>
                  </a:cubicBezTo>
                  <a:cubicBezTo>
                    <a:pt x="609" y="222"/>
                    <a:pt x="609" y="220"/>
                    <a:pt x="609" y="218"/>
                  </a:cubicBezTo>
                  <a:cubicBezTo>
                    <a:pt x="608" y="217"/>
                    <a:pt x="608" y="216"/>
                    <a:pt x="608" y="216"/>
                  </a:cubicBezTo>
                  <a:cubicBezTo>
                    <a:pt x="608" y="214"/>
                    <a:pt x="608" y="212"/>
                    <a:pt x="607" y="210"/>
                  </a:cubicBezTo>
                  <a:cubicBezTo>
                    <a:pt x="607" y="208"/>
                    <a:pt x="605" y="206"/>
                    <a:pt x="605" y="204"/>
                  </a:cubicBezTo>
                  <a:cubicBezTo>
                    <a:pt x="604" y="203"/>
                    <a:pt x="605" y="202"/>
                    <a:pt x="605" y="201"/>
                  </a:cubicBezTo>
                  <a:cubicBezTo>
                    <a:pt x="604" y="200"/>
                    <a:pt x="604" y="199"/>
                    <a:pt x="604" y="198"/>
                  </a:cubicBezTo>
                  <a:cubicBezTo>
                    <a:pt x="603" y="196"/>
                    <a:pt x="602" y="194"/>
                    <a:pt x="602" y="192"/>
                  </a:cubicBezTo>
                  <a:cubicBezTo>
                    <a:pt x="602" y="192"/>
                    <a:pt x="602" y="192"/>
                    <a:pt x="601" y="192"/>
                  </a:cubicBezTo>
                  <a:cubicBezTo>
                    <a:pt x="601" y="192"/>
                    <a:pt x="600" y="192"/>
                    <a:pt x="600" y="193"/>
                  </a:cubicBezTo>
                  <a:cubicBezTo>
                    <a:pt x="600" y="193"/>
                    <a:pt x="600" y="194"/>
                    <a:pt x="599" y="194"/>
                  </a:cubicBezTo>
                  <a:cubicBezTo>
                    <a:pt x="599" y="194"/>
                    <a:pt x="598" y="193"/>
                    <a:pt x="597" y="192"/>
                  </a:cubicBezTo>
                  <a:cubicBezTo>
                    <a:pt x="597" y="191"/>
                    <a:pt x="597" y="190"/>
                    <a:pt x="597" y="189"/>
                  </a:cubicBezTo>
                  <a:cubicBezTo>
                    <a:pt x="597" y="188"/>
                    <a:pt x="597" y="187"/>
                    <a:pt x="597" y="186"/>
                  </a:cubicBezTo>
                  <a:cubicBezTo>
                    <a:pt x="596" y="185"/>
                    <a:pt x="595" y="184"/>
                    <a:pt x="594" y="185"/>
                  </a:cubicBezTo>
                  <a:cubicBezTo>
                    <a:pt x="593" y="185"/>
                    <a:pt x="593" y="186"/>
                    <a:pt x="592" y="185"/>
                  </a:cubicBezTo>
                  <a:cubicBezTo>
                    <a:pt x="592" y="185"/>
                    <a:pt x="592" y="185"/>
                    <a:pt x="592" y="185"/>
                  </a:cubicBezTo>
                  <a:cubicBezTo>
                    <a:pt x="592" y="183"/>
                    <a:pt x="594" y="182"/>
                    <a:pt x="594" y="181"/>
                  </a:cubicBezTo>
                  <a:cubicBezTo>
                    <a:pt x="594" y="180"/>
                    <a:pt x="592" y="179"/>
                    <a:pt x="591" y="179"/>
                  </a:cubicBezTo>
                  <a:cubicBezTo>
                    <a:pt x="590" y="178"/>
                    <a:pt x="589" y="178"/>
                    <a:pt x="588" y="177"/>
                  </a:cubicBezTo>
                  <a:cubicBezTo>
                    <a:pt x="588" y="177"/>
                    <a:pt x="587" y="176"/>
                    <a:pt x="587" y="176"/>
                  </a:cubicBezTo>
                  <a:cubicBezTo>
                    <a:pt x="587" y="175"/>
                    <a:pt x="587" y="175"/>
                    <a:pt x="587" y="175"/>
                  </a:cubicBezTo>
                  <a:cubicBezTo>
                    <a:pt x="586" y="175"/>
                    <a:pt x="586" y="175"/>
                    <a:pt x="586" y="175"/>
                  </a:cubicBezTo>
                  <a:cubicBezTo>
                    <a:pt x="585" y="175"/>
                    <a:pt x="584" y="174"/>
                    <a:pt x="583" y="174"/>
                  </a:cubicBezTo>
                  <a:cubicBezTo>
                    <a:pt x="582" y="174"/>
                    <a:pt x="582" y="173"/>
                    <a:pt x="581" y="173"/>
                  </a:cubicBezTo>
                  <a:cubicBezTo>
                    <a:pt x="580" y="170"/>
                    <a:pt x="578" y="168"/>
                    <a:pt x="578" y="165"/>
                  </a:cubicBezTo>
                  <a:cubicBezTo>
                    <a:pt x="577" y="161"/>
                    <a:pt x="578" y="157"/>
                    <a:pt x="577" y="153"/>
                  </a:cubicBezTo>
                  <a:cubicBezTo>
                    <a:pt x="577" y="152"/>
                    <a:pt x="577" y="152"/>
                    <a:pt x="576" y="152"/>
                  </a:cubicBezTo>
                  <a:cubicBezTo>
                    <a:pt x="576" y="152"/>
                    <a:pt x="575" y="152"/>
                    <a:pt x="575" y="152"/>
                  </a:cubicBezTo>
                  <a:cubicBezTo>
                    <a:pt x="574" y="154"/>
                    <a:pt x="574" y="155"/>
                    <a:pt x="575" y="156"/>
                  </a:cubicBezTo>
                  <a:cubicBezTo>
                    <a:pt x="574" y="157"/>
                    <a:pt x="574" y="158"/>
                    <a:pt x="574" y="159"/>
                  </a:cubicBezTo>
                  <a:cubicBezTo>
                    <a:pt x="574" y="161"/>
                    <a:pt x="574" y="162"/>
                    <a:pt x="573" y="163"/>
                  </a:cubicBezTo>
                  <a:cubicBezTo>
                    <a:pt x="572" y="163"/>
                    <a:pt x="571" y="162"/>
                    <a:pt x="570" y="162"/>
                  </a:cubicBezTo>
                  <a:cubicBezTo>
                    <a:pt x="569" y="161"/>
                    <a:pt x="568" y="160"/>
                    <a:pt x="567" y="160"/>
                  </a:cubicBezTo>
                  <a:cubicBezTo>
                    <a:pt x="567" y="160"/>
                    <a:pt x="567" y="160"/>
                    <a:pt x="566" y="160"/>
                  </a:cubicBezTo>
                  <a:cubicBezTo>
                    <a:pt x="566" y="160"/>
                    <a:pt x="566" y="160"/>
                    <a:pt x="566" y="159"/>
                  </a:cubicBezTo>
                  <a:cubicBezTo>
                    <a:pt x="565" y="158"/>
                    <a:pt x="564" y="157"/>
                    <a:pt x="565" y="156"/>
                  </a:cubicBezTo>
                  <a:cubicBezTo>
                    <a:pt x="565" y="155"/>
                    <a:pt x="566" y="154"/>
                    <a:pt x="566" y="153"/>
                  </a:cubicBezTo>
                  <a:cubicBezTo>
                    <a:pt x="566" y="152"/>
                    <a:pt x="565" y="151"/>
                    <a:pt x="564" y="150"/>
                  </a:cubicBezTo>
                  <a:cubicBezTo>
                    <a:pt x="564" y="149"/>
                    <a:pt x="564" y="148"/>
                    <a:pt x="564" y="147"/>
                  </a:cubicBezTo>
                  <a:cubicBezTo>
                    <a:pt x="564" y="146"/>
                    <a:pt x="563" y="145"/>
                    <a:pt x="562" y="144"/>
                  </a:cubicBezTo>
                  <a:cubicBezTo>
                    <a:pt x="562" y="144"/>
                    <a:pt x="563" y="143"/>
                    <a:pt x="562" y="142"/>
                  </a:cubicBezTo>
                  <a:cubicBezTo>
                    <a:pt x="562" y="142"/>
                    <a:pt x="562" y="141"/>
                    <a:pt x="562" y="141"/>
                  </a:cubicBezTo>
                  <a:cubicBezTo>
                    <a:pt x="562" y="140"/>
                    <a:pt x="561" y="139"/>
                    <a:pt x="562" y="139"/>
                  </a:cubicBezTo>
                  <a:cubicBezTo>
                    <a:pt x="562" y="138"/>
                    <a:pt x="563" y="138"/>
                    <a:pt x="564" y="139"/>
                  </a:cubicBezTo>
                  <a:cubicBezTo>
                    <a:pt x="564" y="139"/>
                    <a:pt x="564" y="140"/>
                    <a:pt x="565" y="140"/>
                  </a:cubicBezTo>
                  <a:cubicBezTo>
                    <a:pt x="565" y="141"/>
                    <a:pt x="565" y="142"/>
                    <a:pt x="565" y="143"/>
                  </a:cubicBezTo>
                  <a:cubicBezTo>
                    <a:pt x="566" y="144"/>
                    <a:pt x="566" y="145"/>
                    <a:pt x="567" y="146"/>
                  </a:cubicBezTo>
                  <a:cubicBezTo>
                    <a:pt x="568" y="146"/>
                    <a:pt x="569" y="146"/>
                    <a:pt x="570" y="145"/>
                  </a:cubicBezTo>
                  <a:cubicBezTo>
                    <a:pt x="570" y="145"/>
                    <a:pt x="570" y="144"/>
                    <a:pt x="570" y="143"/>
                  </a:cubicBezTo>
                  <a:cubicBezTo>
                    <a:pt x="569" y="142"/>
                    <a:pt x="569" y="141"/>
                    <a:pt x="569" y="140"/>
                  </a:cubicBezTo>
                  <a:cubicBezTo>
                    <a:pt x="569" y="139"/>
                    <a:pt x="570" y="138"/>
                    <a:pt x="571" y="137"/>
                  </a:cubicBezTo>
                  <a:cubicBezTo>
                    <a:pt x="572" y="137"/>
                    <a:pt x="572" y="137"/>
                    <a:pt x="572" y="137"/>
                  </a:cubicBezTo>
                  <a:cubicBezTo>
                    <a:pt x="573" y="137"/>
                    <a:pt x="574" y="138"/>
                    <a:pt x="574" y="139"/>
                  </a:cubicBezTo>
                  <a:cubicBezTo>
                    <a:pt x="574" y="139"/>
                    <a:pt x="574" y="140"/>
                    <a:pt x="574" y="141"/>
                  </a:cubicBezTo>
                  <a:cubicBezTo>
                    <a:pt x="574" y="143"/>
                    <a:pt x="575" y="144"/>
                    <a:pt x="577" y="144"/>
                  </a:cubicBezTo>
                  <a:cubicBezTo>
                    <a:pt x="578" y="145"/>
                    <a:pt x="579" y="144"/>
                    <a:pt x="579" y="143"/>
                  </a:cubicBezTo>
                  <a:cubicBezTo>
                    <a:pt x="579" y="143"/>
                    <a:pt x="579" y="143"/>
                    <a:pt x="579" y="143"/>
                  </a:cubicBezTo>
                  <a:cubicBezTo>
                    <a:pt x="579" y="142"/>
                    <a:pt x="580" y="142"/>
                    <a:pt x="580" y="142"/>
                  </a:cubicBezTo>
                  <a:cubicBezTo>
                    <a:pt x="581" y="143"/>
                    <a:pt x="581" y="143"/>
                    <a:pt x="581" y="144"/>
                  </a:cubicBezTo>
                  <a:cubicBezTo>
                    <a:pt x="581" y="145"/>
                    <a:pt x="581" y="145"/>
                    <a:pt x="582" y="146"/>
                  </a:cubicBezTo>
                  <a:cubicBezTo>
                    <a:pt x="582" y="146"/>
                    <a:pt x="583" y="147"/>
                    <a:pt x="583" y="147"/>
                  </a:cubicBezTo>
                  <a:cubicBezTo>
                    <a:pt x="584" y="148"/>
                    <a:pt x="584" y="149"/>
                    <a:pt x="585" y="150"/>
                  </a:cubicBezTo>
                  <a:cubicBezTo>
                    <a:pt x="586" y="152"/>
                    <a:pt x="588" y="154"/>
                    <a:pt x="590" y="156"/>
                  </a:cubicBezTo>
                  <a:cubicBezTo>
                    <a:pt x="590" y="156"/>
                    <a:pt x="590" y="157"/>
                    <a:pt x="591" y="156"/>
                  </a:cubicBezTo>
                  <a:cubicBezTo>
                    <a:pt x="591" y="156"/>
                    <a:pt x="591" y="156"/>
                    <a:pt x="591" y="156"/>
                  </a:cubicBezTo>
                  <a:cubicBezTo>
                    <a:pt x="592" y="154"/>
                    <a:pt x="590" y="152"/>
                    <a:pt x="590" y="150"/>
                  </a:cubicBezTo>
                  <a:cubicBezTo>
                    <a:pt x="590" y="149"/>
                    <a:pt x="590" y="148"/>
                    <a:pt x="590" y="147"/>
                  </a:cubicBezTo>
                  <a:cubicBezTo>
                    <a:pt x="590" y="146"/>
                    <a:pt x="589" y="145"/>
                    <a:pt x="589" y="144"/>
                  </a:cubicBezTo>
                  <a:cubicBezTo>
                    <a:pt x="588" y="144"/>
                    <a:pt x="588" y="144"/>
                    <a:pt x="588" y="143"/>
                  </a:cubicBezTo>
                  <a:cubicBezTo>
                    <a:pt x="588" y="143"/>
                    <a:pt x="587" y="142"/>
                    <a:pt x="587" y="141"/>
                  </a:cubicBezTo>
                  <a:cubicBezTo>
                    <a:pt x="587" y="141"/>
                    <a:pt x="586" y="141"/>
                    <a:pt x="586" y="140"/>
                  </a:cubicBezTo>
                  <a:cubicBezTo>
                    <a:pt x="585" y="139"/>
                    <a:pt x="583" y="138"/>
                    <a:pt x="581" y="137"/>
                  </a:cubicBezTo>
                  <a:cubicBezTo>
                    <a:pt x="580" y="135"/>
                    <a:pt x="578" y="134"/>
                    <a:pt x="575" y="134"/>
                  </a:cubicBezTo>
                  <a:cubicBezTo>
                    <a:pt x="574" y="134"/>
                    <a:pt x="573" y="134"/>
                    <a:pt x="572" y="133"/>
                  </a:cubicBezTo>
                  <a:cubicBezTo>
                    <a:pt x="572" y="133"/>
                    <a:pt x="572" y="132"/>
                    <a:pt x="572" y="132"/>
                  </a:cubicBezTo>
                  <a:cubicBezTo>
                    <a:pt x="571" y="130"/>
                    <a:pt x="571" y="128"/>
                    <a:pt x="570" y="126"/>
                  </a:cubicBezTo>
                  <a:cubicBezTo>
                    <a:pt x="569" y="123"/>
                    <a:pt x="569" y="121"/>
                    <a:pt x="567" y="119"/>
                  </a:cubicBezTo>
                  <a:cubicBezTo>
                    <a:pt x="566" y="119"/>
                    <a:pt x="566" y="119"/>
                    <a:pt x="565" y="118"/>
                  </a:cubicBezTo>
                  <a:cubicBezTo>
                    <a:pt x="565" y="117"/>
                    <a:pt x="565" y="116"/>
                    <a:pt x="564" y="116"/>
                  </a:cubicBezTo>
                  <a:cubicBezTo>
                    <a:pt x="564" y="115"/>
                    <a:pt x="564" y="114"/>
                    <a:pt x="563" y="113"/>
                  </a:cubicBezTo>
                  <a:cubicBezTo>
                    <a:pt x="562" y="111"/>
                    <a:pt x="561" y="109"/>
                    <a:pt x="559" y="107"/>
                  </a:cubicBezTo>
                  <a:cubicBezTo>
                    <a:pt x="559" y="107"/>
                    <a:pt x="558" y="106"/>
                    <a:pt x="558" y="106"/>
                  </a:cubicBezTo>
                  <a:cubicBezTo>
                    <a:pt x="558" y="106"/>
                    <a:pt x="558" y="105"/>
                    <a:pt x="559" y="105"/>
                  </a:cubicBezTo>
                  <a:cubicBezTo>
                    <a:pt x="543" y="88"/>
                    <a:pt x="526" y="72"/>
                    <a:pt x="508" y="59"/>
                  </a:cubicBezTo>
                  <a:cubicBezTo>
                    <a:pt x="508" y="59"/>
                    <a:pt x="507" y="59"/>
                    <a:pt x="507" y="59"/>
                  </a:cubicBezTo>
                  <a:cubicBezTo>
                    <a:pt x="507" y="59"/>
                    <a:pt x="507" y="59"/>
                    <a:pt x="506" y="58"/>
                  </a:cubicBezTo>
                  <a:cubicBezTo>
                    <a:pt x="506" y="58"/>
                    <a:pt x="505" y="57"/>
                    <a:pt x="505" y="57"/>
                  </a:cubicBezTo>
                  <a:cubicBezTo>
                    <a:pt x="476" y="36"/>
                    <a:pt x="443" y="20"/>
                    <a:pt x="409" y="9"/>
                  </a:cubicBezTo>
                  <a:cubicBezTo>
                    <a:pt x="409" y="10"/>
                    <a:pt x="409" y="11"/>
                    <a:pt x="409" y="11"/>
                  </a:cubicBezTo>
                  <a:cubicBezTo>
                    <a:pt x="409" y="13"/>
                    <a:pt x="411" y="14"/>
                    <a:pt x="413" y="14"/>
                  </a:cubicBezTo>
                  <a:cubicBezTo>
                    <a:pt x="414" y="15"/>
                    <a:pt x="416" y="16"/>
                    <a:pt x="416" y="18"/>
                  </a:cubicBezTo>
                  <a:cubicBezTo>
                    <a:pt x="416" y="17"/>
                    <a:pt x="415" y="18"/>
                    <a:pt x="415" y="19"/>
                  </a:cubicBezTo>
                  <a:cubicBezTo>
                    <a:pt x="415" y="19"/>
                    <a:pt x="416" y="20"/>
                    <a:pt x="416" y="20"/>
                  </a:cubicBezTo>
                  <a:cubicBezTo>
                    <a:pt x="416" y="20"/>
                    <a:pt x="416" y="20"/>
                    <a:pt x="415" y="21"/>
                  </a:cubicBezTo>
                  <a:cubicBezTo>
                    <a:pt x="417" y="22"/>
                    <a:pt x="419" y="23"/>
                    <a:pt x="421" y="23"/>
                  </a:cubicBezTo>
                  <a:cubicBezTo>
                    <a:pt x="421" y="23"/>
                    <a:pt x="421" y="24"/>
                    <a:pt x="420" y="24"/>
                  </a:cubicBezTo>
                  <a:cubicBezTo>
                    <a:pt x="418" y="26"/>
                    <a:pt x="415" y="25"/>
                    <a:pt x="412" y="24"/>
                  </a:cubicBezTo>
                  <a:cubicBezTo>
                    <a:pt x="410" y="23"/>
                    <a:pt x="407" y="22"/>
                    <a:pt x="405" y="21"/>
                  </a:cubicBezTo>
                  <a:cubicBezTo>
                    <a:pt x="403" y="21"/>
                    <a:pt x="401" y="22"/>
                    <a:pt x="401" y="23"/>
                  </a:cubicBezTo>
                  <a:cubicBezTo>
                    <a:pt x="402" y="24"/>
                    <a:pt x="403" y="24"/>
                    <a:pt x="403" y="24"/>
                  </a:cubicBezTo>
                  <a:cubicBezTo>
                    <a:pt x="403" y="24"/>
                    <a:pt x="402" y="24"/>
                    <a:pt x="401" y="24"/>
                  </a:cubicBezTo>
                  <a:cubicBezTo>
                    <a:pt x="400" y="24"/>
                    <a:pt x="400" y="24"/>
                    <a:pt x="400" y="25"/>
                  </a:cubicBezTo>
                  <a:cubicBezTo>
                    <a:pt x="400" y="25"/>
                    <a:pt x="401" y="26"/>
                    <a:pt x="401" y="26"/>
                  </a:cubicBezTo>
                  <a:cubicBezTo>
                    <a:pt x="402" y="26"/>
                    <a:pt x="403" y="26"/>
                    <a:pt x="403" y="27"/>
                  </a:cubicBezTo>
                  <a:cubicBezTo>
                    <a:pt x="404" y="28"/>
                    <a:pt x="404" y="29"/>
                    <a:pt x="403" y="29"/>
                  </a:cubicBezTo>
                  <a:cubicBezTo>
                    <a:pt x="403" y="29"/>
                    <a:pt x="402" y="29"/>
                    <a:pt x="402" y="29"/>
                  </a:cubicBezTo>
                  <a:cubicBezTo>
                    <a:pt x="400" y="29"/>
                    <a:pt x="399" y="30"/>
                    <a:pt x="397" y="30"/>
                  </a:cubicBezTo>
                  <a:cubicBezTo>
                    <a:pt x="397" y="30"/>
                    <a:pt x="398" y="31"/>
                    <a:pt x="398" y="31"/>
                  </a:cubicBezTo>
                  <a:cubicBezTo>
                    <a:pt x="397" y="32"/>
                    <a:pt x="397" y="34"/>
                    <a:pt x="397" y="35"/>
                  </a:cubicBezTo>
                  <a:cubicBezTo>
                    <a:pt x="396" y="36"/>
                    <a:pt x="394" y="35"/>
                    <a:pt x="393" y="36"/>
                  </a:cubicBezTo>
                  <a:cubicBezTo>
                    <a:pt x="393" y="37"/>
                    <a:pt x="393" y="37"/>
                    <a:pt x="393" y="38"/>
                  </a:cubicBezTo>
                  <a:cubicBezTo>
                    <a:pt x="394" y="40"/>
                    <a:pt x="394" y="42"/>
                    <a:pt x="393" y="44"/>
                  </a:cubicBezTo>
                  <a:cubicBezTo>
                    <a:pt x="393" y="44"/>
                    <a:pt x="393" y="44"/>
                    <a:pt x="392" y="45"/>
                  </a:cubicBezTo>
                  <a:cubicBezTo>
                    <a:pt x="392" y="45"/>
                    <a:pt x="391" y="44"/>
                    <a:pt x="391" y="44"/>
                  </a:cubicBezTo>
                  <a:cubicBezTo>
                    <a:pt x="391" y="43"/>
                    <a:pt x="391" y="43"/>
                    <a:pt x="391" y="42"/>
                  </a:cubicBezTo>
                  <a:cubicBezTo>
                    <a:pt x="391" y="39"/>
                    <a:pt x="389" y="36"/>
                    <a:pt x="387" y="34"/>
                  </a:cubicBezTo>
                  <a:cubicBezTo>
                    <a:pt x="387" y="34"/>
                    <a:pt x="386" y="33"/>
                    <a:pt x="386" y="33"/>
                  </a:cubicBezTo>
                  <a:cubicBezTo>
                    <a:pt x="386" y="32"/>
                    <a:pt x="385" y="32"/>
                    <a:pt x="385" y="31"/>
                  </a:cubicBezTo>
                  <a:cubicBezTo>
                    <a:pt x="384" y="29"/>
                    <a:pt x="381" y="29"/>
                    <a:pt x="378" y="28"/>
                  </a:cubicBezTo>
                  <a:cubicBezTo>
                    <a:pt x="378" y="29"/>
                    <a:pt x="378" y="30"/>
                    <a:pt x="378" y="31"/>
                  </a:cubicBezTo>
                  <a:cubicBezTo>
                    <a:pt x="376" y="31"/>
                    <a:pt x="374" y="31"/>
                    <a:pt x="372" y="30"/>
                  </a:cubicBezTo>
                  <a:cubicBezTo>
                    <a:pt x="372" y="30"/>
                    <a:pt x="372" y="31"/>
                    <a:pt x="371" y="31"/>
                  </a:cubicBezTo>
                  <a:cubicBezTo>
                    <a:pt x="370" y="30"/>
                    <a:pt x="369" y="29"/>
                    <a:pt x="367" y="29"/>
                  </a:cubicBezTo>
                  <a:cubicBezTo>
                    <a:pt x="367" y="31"/>
                    <a:pt x="369" y="33"/>
                    <a:pt x="370" y="34"/>
                  </a:cubicBezTo>
                  <a:cubicBezTo>
                    <a:pt x="371" y="34"/>
                    <a:pt x="371" y="34"/>
                    <a:pt x="371" y="35"/>
                  </a:cubicBezTo>
                  <a:cubicBezTo>
                    <a:pt x="372" y="36"/>
                    <a:pt x="371" y="37"/>
                    <a:pt x="370" y="37"/>
                  </a:cubicBezTo>
                  <a:cubicBezTo>
                    <a:pt x="370" y="38"/>
                    <a:pt x="370" y="39"/>
                    <a:pt x="371" y="39"/>
                  </a:cubicBezTo>
                  <a:cubicBezTo>
                    <a:pt x="369" y="39"/>
                    <a:pt x="366" y="40"/>
                    <a:pt x="367" y="42"/>
                  </a:cubicBezTo>
                  <a:cubicBezTo>
                    <a:pt x="367" y="42"/>
                    <a:pt x="368" y="43"/>
                    <a:pt x="368" y="43"/>
                  </a:cubicBezTo>
                  <a:cubicBezTo>
                    <a:pt x="367" y="43"/>
                    <a:pt x="367" y="43"/>
                    <a:pt x="367" y="43"/>
                  </a:cubicBezTo>
                  <a:cubicBezTo>
                    <a:pt x="366" y="43"/>
                    <a:pt x="366" y="44"/>
                    <a:pt x="366" y="45"/>
                  </a:cubicBezTo>
                  <a:cubicBezTo>
                    <a:pt x="366" y="45"/>
                    <a:pt x="365" y="45"/>
                    <a:pt x="365" y="45"/>
                  </a:cubicBezTo>
                  <a:cubicBezTo>
                    <a:pt x="364" y="46"/>
                    <a:pt x="365" y="47"/>
                    <a:pt x="364" y="48"/>
                  </a:cubicBezTo>
                  <a:cubicBezTo>
                    <a:pt x="364" y="48"/>
                    <a:pt x="364" y="49"/>
                    <a:pt x="364" y="49"/>
                  </a:cubicBezTo>
                  <a:cubicBezTo>
                    <a:pt x="365" y="50"/>
                    <a:pt x="365" y="50"/>
                    <a:pt x="366" y="50"/>
                  </a:cubicBezTo>
                  <a:cubicBezTo>
                    <a:pt x="367" y="51"/>
                    <a:pt x="368" y="51"/>
                    <a:pt x="368" y="52"/>
                  </a:cubicBezTo>
                  <a:cubicBezTo>
                    <a:pt x="368" y="52"/>
                    <a:pt x="368" y="53"/>
                    <a:pt x="367" y="53"/>
                  </a:cubicBezTo>
                  <a:cubicBezTo>
                    <a:pt x="366" y="53"/>
                    <a:pt x="366" y="53"/>
                    <a:pt x="365" y="54"/>
                  </a:cubicBezTo>
                  <a:cubicBezTo>
                    <a:pt x="364" y="54"/>
                    <a:pt x="364" y="54"/>
                    <a:pt x="364" y="55"/>
                  </a:cubicBezTo>
                  <a:cubicBezTo>
                    <a:pt x="364" y="55"/>
                    <a:pt x="364" y="56"/>
                    <a:pt x="363" y="56"/>
                  </a:cubicBezTo>
                  <a:cubicBezTo>
                    <a:pt x="363" y="56"/>
                    <a:pt x="363" y="56"/>
                    <a:pt x="363" y="56"/>
                  </a:cubicBezTo>
                  <a:cubicBezTo>
                    <a:pt x="362" y="56"/>
                    <a:pt x="362" y="57"/>
                    <a:pt x="362" y="57"/>
                  </a:cubicBezTo>
                  <a:cubicBezTo>
                    <a:pt x="362" y="57"/>
                    <a:pt x="363" y="58"/>
                    <a:pt x="363" y="58"/>
                  </a:cubicBezTo>
                  <a:cubicBezTo>
                    <a:pt x="363" y="58"/>
                    <a:pt x="364" y="58"/>
                    <a:pt x="364" y="59"/>
                  </a:cubicBezTo>
                  <a:cubicBezTo>
                    <a:pt x="364" y="59"/>
                    <a:pt x="364" y="60"/>
                    <a:pt x="365" y="60"/>
                  </a:cubicBezTo>
                  <a:cubicBezTo>
                    <a:pt x="365" y="61"/>
                    <a:pt x="367" y="60"/>
                    <a:pt x="368" y="61"/>
                  </a:cubicBezTo>
                  <a:cubicBezTo>
                    <a:pt x="368" y="61"/>
                    <a:pt x="368" y="61"/>
                    <a:pt x="368" y="61"/>
                  </a:cubicBezTo>
                  <a:cubicBezTo>
                    <a:pt x="369" y="61"/>
                    <a:pt x="369" y="61"/>
                    <a:pt x="369" y="61"/>
                  </a:cubicBezTo>
                  <a:cubicBezTo>
                    <a:pt x="370" y="61"/>
                    <a:pt x="371" y="62"/>
                    <a:pt x="372" y="62"/>
                  </a:cubicBezTo>
                  <a:cubicBezTo>
                    <a:pt x="373" y="63"/>
                    <a:pt x="374" y="63"/>
                    <a:pt x="374" y="64"/>
                  </a:cubicBezTo>
                  <a:cubicBezTo>
                    <a:pt x="374" y="65"/>
                    <a:pt x="374" y="65"/>
                    <a:pt x="374" y="66"/>
                  </a:cubicBezTo>
                  <a:cubicBezTo>
                    <a:pt x="375" y="66"/>
                    <a:pt x="375" y="66"/>
                    <a:pt x="375" y="66"/>
                  </a:cubicBezTo>
                  <a:cubicBezTo>
                    <a:pt x="376" y="67"/>
                    <a:pt x="377" y="67"/>
                    <a:pt x="377" y="68"/>
                  </a:cubicBezTo>
                  <a:cubicBezTo>
                    <a:pt x="377" y="68"/>
                    <a:pt x="377" y="69"/>
                    <a:pt x="377" y="69"/>
                  </a:cubicBezTo>
                  <a:cubicBezTo>
                    <a:pt x="377" y="69"/>
                    <a:pt x="377" y="69"/>
                    <a:pt x="377" y="69"/>
                  </a:cubicBezTo>
                  <a:cubicBezTo>
                    <a:pt x="376" y="70"/>
                    <a:pt x="374" y="69"/>
                    <a:pt x="374" y="68"/>
                  </a:cubicBezTo>
                  <a:cubicBezTo>
                    <a:pt x="373" y="67"/>
                    <a:pt x="372" y="66"/>
                    <a:pt x="372" y="65"/>
                  </a:cubicBezTo>
                  <a:cubicBezTo>
                    <a:pt x="372" y="65"/>
                    <a:pt x="371" y="64"/>
                    <a:pt x="371" y="64"/>
                  </a:cubicBezTo>
                  <a:cubicBezTo>
                    <a:pt x="371" y="63"/>
                    <a:pt x="370" y="63"/>
                    <a:pt x="369" y="63"/>
                  </a:cubicBezTo>
                  <a:cubicBezTo>
                    <a:pt x="368" y="63"/>
                    <a:pt x="367" y="63"/>
                    <a:pt x="367" y="63"/>
                  </a:cubicBezTo>
                  <a:cubicBezTo>
                    <a:pt x="366" y="63"/>
                    <a:pt x="365" y="62"/>
                    <a:pt x="364" y="62"/>
                  </a:cubicBezTo>
                  <a:cubicBezTo>
                    <a:pt x="363" y="62"/>
                    <a:pt x="362" y="63"/>
                    <a:pt x="361" y="62"/>
                  </a:cubicBezTo>
                  <a:cubicBezTo>
                    <a:pt x="361" y="62"/>
                    <a:pt x="360" y="62"/>
                    <a:pt x="360" y="62"/>
                  </a:cubicBezTo>
                  <a:cubicBezTo>
                    <a:pt x="360" y="63"/>
                    <a:pt x="360" y="63"/>
                    <a:pt x="360" y="64"/>
                  </a:cubicBezTo>
                  <a:cubicBezTo>
                    <a:pt x="361" y="64"/>
                    <a:pt x="361" y="64"/>
                    <a:pt x="362" y="64"/>
                  </a:cubicBezTo>
                  <a:cubicBezTo>
                    <a:pt x="362" y="64"/>
                    <a:pt x="363" y="65"/>
                    <a:pt x="363" y="65"/>
                  </a:cubicBezTo>
                  <a:cubicBezTo>
                    <a:pt x="362" y="65"/>
                    <a:pt x="362" y="66"/>
                    <a:pt x="362" y="66"/>
                  </a:cubicBezTo>
                  <a:cubicBezTo>
                    <a:pt x="362" y="67"/>
                    <a:pt x="362" y="67"/>
                    <a:pt x="362" y="67"/>
                  </a:cubicBezTo>
                  <a:cubicBezTo>
                    <a:pt x="363" y="67"/>
                    <a:pt x="363" y="67"/>
                    <a:pt x="363" y="67"/>
                  </a:cubicBezTo>
                  <a:cubicBezTo>
                    <a:pt x="365" y="67"/>
                    <a:pt x="366" y="67"/>
                    <a:pt x="367" y="68"/>
                  </a:cubicBezTo>
                  <a:cubicBezTo>
                    <a:pt x="367" y="68"/>
                    <a:pt x="367" y="68"/>
                    <a:pt x="367" y="68"/>
                  </a:cubicBezTo>
                  <a:cubicBezTo>
                    <a:pt x="367" y="68"/>
                    <a:pt x="366" y="68"/>
                    <a:pt x="366" y="68"/>
                  </a:cubicBezTo>
                  <a:cubicBezTo>
                    <a:pt x="364" y="68"/>
                    <a:pt x="362" y="68"/>
                    <a:pt x="361" y="68"/>
                  </a:cubicBezTo>
                  <a:cubicBezTo>
                    <a:pt x="360" y="68"/>
                    <a:pt x="360" y="68"/>
                    <a:pt x="359" y="68"/>
                  </a:cubicBezTo>
                  <a:cubicBezTo>
                    <a:pt x="359" y="68"/>
                    <a:pt x="358" y="68"/>
                    <a:pt x="358" y="67"/>
                  </a:cubicBezTo>
                  <a:cubicBezTo>
                    <a:pt x="358" y="67"/>
                    <a:pt x="358" y="67"/>
                    <a:pt x="358" y="66"/>
                  </a:cubicBezTo>
                  <a:cubicBezTo>
                    <a:pt x="358" y="66"/>
                    <a:pt x="358" y="66"/>
                    <a:pt x="358" y="65"/>
                  </a:cubicBezTo>
                  <a:cubicBezTo>
                    <a:pt x="358" y="65"/>
                    <a:pt x="357" y="65"/>
                    <a:pt x="357" y="65"/>
                  </a:cubicBezTo>
                  <a:cubicBezTo>
                    <a:pt x="356" y="65"/>
                    <a:pt x="356" y="65"/>
                    <a:pt x="356" y="66"/>
                  </a:cubicBezTo>
                  <a:cubicBezTo>
                    <a:pt x="355" y="66"/>
                    <a:pt x="356" y="67"/>
                    <a:pt x="356" y="67"/>
                  </a:cubicBezTo>
                  <a:cubicBezTo>
                    <a:pt x="356" y="67"/>
                    <a:pt x="356" y="68"/>
                    <a:pt x="356" y="68"/>
                  </a:cubicBezTo>
                  <a:cubicBezTo>
                    <a:pt x="356" y="68"/>
                    <a:pt x="356" y="68"/>
                    <a:pt x="356" y="68"/>
                  </a:cubicBezTo>
                  <a:cubicBezTo>
                    <a:pt x="357" y="69"/>
                    <a:pt x="357" y="70"/>
                    <a:pt x="358" y="70"/>
                  </a:cubicBezTo>
                  <a:cubicBezTo>
                    <a:pt x="359" y="71"/>
                    <a:pt x="360" y="72"/>
                    <a:pt x="360" y="73"/>
                  </a:cubicBezTo>
                  <a:cubicBezTo>
                    <a:pt x="361" y="73"/>
                    <a:pt x="361" y="74"/>
                    <a:pt x="361" y="74"/>
                  </a:cubicBezTo>
                  <a:cubicBezTo>
                    <a:pt x="361" y="75"/>
                    <a:pt x="361" y="75"/>
                    <a:pt x="361" y="75"/>
                  </a:cubicBezTo>
                  <a:cubicBezTo>
                    <a:pt x="361" y="76"/>
                    <a:pt x="363" y="76"/>
                    <a:pt x="363" y="77"/>
                  </a:cubicBezTo>
                  <a:cubicBezTo>
                    <a:pt x="363" y="77"/>
                    <a:pt x="363" y="78"/>
                    <a:pt x="364" y="78"/>
                  </a:cubicBezTo>
                  <a:cubicBezTo>
                    <a:pt x="364" y="79"/>
                    <a:pt x="365" y="79"/>
                    <a:pt x="366" y="78"/>
                  </a:cubicBezTo>
                  <a:cubicBezTo>
                    <a:pt x="367" y="78"/>
                    <a:pt x="367" y="78"/>
                    <a:pt x="368" y="77"/>
                  </a:cubicBezTo>
                  <a:cubicBezTo>
                    <a:pt x="369" y="76"/>
                    <a:pt x="371" y="77"/>
                    <a:pt x="373" y="78"/>
                  </a:cubicBezTo>
                  <a:cubicBezTo>
                    <a:pt x="373" y="78"/>
                    <a:pt x="373" y="78"/>
                    <a:pt x="373" y="78"/>
                  </a:cubicBezTo>
                  <a:cubicBezTo>
                    <a:pt x="373" y="78"/>
                    <a:pt x="374" y="78"/>
                    <a:pt x="374" y="78"/>
                  </a:cubicBezTo>
                  <a:cubicBezTo>
                    <a:pt x="375" y="79"/>
                    <a:pt x="375" y="79"/>
                    <a:pt x="376" y="80"/>
                  </a:cubicBezTo>
                  <a:cubicBezTo>
                    <a:pt x="376" y="81"/>
                    <a:pt x="376" y="82"/>
                    <a:pt x="376" y="82"/>
                  </a:cubicBezTo>
                  <a:cubicBezTo>
                    <a:pt x="376" y="82"/>
                    <a:pt x="377" y="82"/>
                    <a:pt x="377" y="82"/>
                  </a:cubicBezTo>
                  <a:cubicBezTo>
                    <a:pt x="378" y="82"/>
                    <a:pt x="378" y="82"/>
                    <a:pt x="378" y="82"/>
                  </a:cubicBezTo>
                  <a:cubicBezTo>
                    <a:pt x="379" y="82"/>
                    <a:pt x="379" y="83"/>
                    <a:pt x="379" y="83"/>
                  </a:cubicBezTo>
                  <a:cubicBezTo>
                    <a:pt x="377" y="83"/>
                    <a:pt x="376" y="84"/>
                    <a:pt x="374" y="83"/>
                  </a:cubicBezTo>
                  <a:cubicBezTo>
                    <a:pt x="374" y="82"/>
                    <a:pt x="374" y="82"/>
                    <a:pt x="373" y="81"/>
                  </a:cubicBezTo>
                  <a:cubicBezTo>
                    <a:pt x="372" y="80"/>
                    <a:pt x="370" y="79"/>
                    <a:pt x="368" y="79"/>
                  </a:cubicBezTo>
                  <a:cubicBezTo>
                    <a:pt x="367" y="79"/>
                    <a:pt x="367" y="79"/>
                    <a:pt x="367" y="79"/>
                  </a:cubicBezTo>
                  <a:cubicBezTo>
                    <a:pt x="366" y="79"/>
                    <a:pt x="366" y="80"/>
                    <a:pt x="367" y="80"/>
                  </a:cubicBezTo>
                  <a:cubicBezTo>
                    <a:pt x="367" y="80"/>
                    <a:pt x="367" y="81"/>
                    <a:pt x="368" y="81"/>
                  </a:cubicBezTo>
                  <a:cubicBezTo>
                    <a:pt x="368" y="81"/>
                    <a:pt x="369" y="82"/>
                    <a:pt x="370" y="82"/>
                  </a:cubicBezTo>
                  <a:cubicBezTo>
                    <a:pt x="370" y="82"/>
                    <a:pt x="370" y="82"/>
                    <a:pt x="370" y="82"/>
                  </a:cubicBezTo>
                  <a:cubicBezTo>
                    <a:pt x="370" y="82"/>
                    <a:pt x="370" y="83"/>
                    <a:pt x="370" y="83"/>
                  </a:cubicBezTo>
                  <a:cubicBezTo>
                    <a:pt x="370" y="84"/>
                    <a:pt x="369" y="84"/>
                    <a:pt x="369" y="85"/>
                  </a:cubicBezTo>
                  <a:cubicBezTo>
                    <a:pt x="369" y="86"/>
                    <a:pt x="369" y="87"/>
                    <a:pt x="369" y="88"/>
                  </a:cubicBezTo>
                  <a:cubicBezTo>
                    <a:pt x="369" y="90"/>
                    <a:pt x="369" y="92"/>
                    <a:pt x="368" y="93"/>
                  </a:cubicBezTo>
                  <a:cubicBezTo>
                    <a:pt x="367" y="94"/>
                    <a:pt x="365" y="94"/>
                    <a:pt x="364" y="93"/>
                  </a:cubicBezTo>
                  <a:cubicBezTo>
                    <a:pt x="363" y="93"/>
                    <a:pt x="362" y="92"/>
                    <a:pt x="362" y="91"/>
                  </a:cubicBezTo>
                  <a:cubicBezTo>
                    <a:pt x="362" y="91"/>
                    <a:pt x="362" y="90"/>
                    <a:pt x="362" y="90"/>
                  </a:cubicBezTo>
                  <a:cubicBezTo>
                    <a:pt x="362" y="90"/>
                    <a:pt x="363" y="90"/>
                    <a:pt x="363" y="90"/>
                  </a:cubicBezTo>
                  <a:cubicBezTo>
                    <a:pt x="364" y="89"/>
                    <a:pt x="365" y="88"/>
                    <a:pt x="365" y="87"/>
                  </a:cubicBezTo>
                  <a:cubicBezTo>
                    <a:pt x="365" y="86"/>
                    <a:pt x="365" y="85"/>
                    <a:pt x="365" y="84"/>
                  </a:cubicBezTo>
                  <a:cubicBezTo>
                    <a:pt x="364" y="82"/>
                    <a:pt x="363" y="81"/>
                    <a:pt x="363" y="80"/>
                  </a:cubicBezTo>
                  <a:cubicBezTo>
                    <a:pt x="362" y="80"/>
                    <a:pt x="362" y="79"/>
                    <a:pt x="361" y="79"/>
                  </a:cubicBezTo>
                  <a:cubicBezTo>
                    <a:pt x="361" y="78"/>
                    <a:pt x="361" y="78"/>
                    <a:pt x="360" y="77"/>
                  </a:cubicBezTo>
                  <a:cubicBezTo>
                    <a:pt x="359" y="75"/>
                    <a:pt x="358" y="74"/>
                    <a:pt x="358" y="73"/>
                  </a:cubicBezTo>
                  <a:cubicBezTo>
                    <a:pt x="358" y="72"/>
                    <a:pt x="358" y="72"/>
                    <a:pt x="357" y="72"/>
                  </a:cubicBezTo>
                  <a:cubicBezTo>
                    <a:pt x="357" y="71"/>
                    <a:pt x="355" y="71"/>
                    <a:pt x="354" y="70"/>
                  </a:cubicBezTo>
                  <a:cubicBezTo>
                    <a:pt x="354" y="70"/>
                    <a:pt x="354" y="70"/>
                    <a:pt x="354" y="69"/>
                  </a:cubicBezTo>
                  <a:cubicBezTo>
                    <a:pt x="354" y="68"/>
                    <a:pt x="352" y="67"/>
                    <a:pt x="352" y="66"/>
                  </a:cubicBezTo>
                  <a:cubicBezTo>
                    <a:pt x="351" y="65"/>
                    <a:pt x="351" y="64"/>
                    <a:pt x="350" y="63"/>
                  </a:cubicBezTo>
                  <a:cubicBezTo>
                    <a:pt x="349" y="62"/>
                    <a:pt x="347" y="62"/>
                    <a:pt x="347" y="63"/>
                  </a:cubicBezTo>
                  <a:cubicBezTo>
                    <a:pt x="346" y="64"/>
                    <a:pt x="347" y="65"/>
                    <a:pt x="346" y="66"/>
                  </a:cubicBezTo>
                  <a:cubicBezTo>
                    <a:pt x="346" y="67"/>
                    <a:pt x="346" y="67"/>
                    <a:pt x="346" y="67"/>
                  </a:cubicBezTo>
                  <a:cubicBezTo>
                    <a:pt x="345" y="68"/>
                    <a:pt x="345" y="69"/>
                    <a:pt x="345" y="69"/>
                  </a:cubicBezTo>
                  <a:cubicBezTo>
                    <a:pt x="345" y="70"/>
                    <a:pt x="345" y="71"/>
                    <a:pt x="345" y="72"/>
                  </a:cubicBezTo>
                  <a:cubicBezTo>
                    <a:pt x="345" y="73"/>
                    <a:pt x="345" y="73"/>
                    <a:pt x="345" y="74"/>
                  </a:cubicBezTo>
                  <a:cubicBezTo>
                    <a:pt x="346" y="76"/>
                    <a:pt x="347" y="76"/>
                    <a:pt x="349" y="77"/>
                  </a:cubicBezTo>
                  <a:cubicBezTo>
                    <a:pt x="350" y="78"/>
                    <a:pt x="351" y="79"/>
                    <a:pt x="352" y="80"/>
                  </a:cubicBezTo>
                  <a:cubicBezTo>
                    <a:pt x="353" y="81"/>
                    <a:pt x="354" y="83"/>
                    <a:pt x="354" y="85"/>
                  </a:cubicBezTo>
                  <a:cubicBezTo>
                    <a:pt x="354" y="85"/>
                    <a:pt x="354" y="85"/>
                    <a:pt x="354" y="85"/>
                  </a:cubicBezTo>
                  <a:cubicBezTo>
                    <a:pt x="354" y="85"/>
                    <a:pt x="354" y="85"/>
                    <a:pt x="354" y="85"/>
                  </a:cubicBezTo>
                  <a:cubicBezTo>
                    <a:pt x="352" y="85"/>
                    <a:pt x="350" y="85"/>
                    <a:pt x="349" y="83"/>
                  </a:cubicBezTo>
                  <a:cubicBezTo>
                    <a:pt x="349" y="83"/>
                    <a:pt x="349" y="83"/>
                    <a:pt x="349" y="82"/>
                  </a:cubicBezTo>
                  <a:cubicBezTo>
                    <a:pt x="348" y="81"/>
                    <a:pt x="345" y="83"/>
                    <a:pt x="344" y="82"/>
                  </a:cubicBezTo>
                  <a:cubicBezTo>
                    <a:pt x="344" y="81"/>
                    <a:pt x="344" y="81"/>
                    <a:pt x="343" y="81"/>
                  </a:cubicBezTo>
                  <a:cubicBezTo>
                    <a:pt x="342" y="81"/>
                    <a:pt x="342" y="81"/>
                    <a:pt x="341" y="81"/>
                  </a:cubicBezTo>
                  <a:cubicBezTo>
                    <a:pt x="340" y="81"/>
                    <a:pt x="340" y="80"/>
                    <a:pt x="339" y="81"/>
                  </a:cubicBezTo>
                  <a:cubicBezTo>
                    <a:pt x="338" y="81"/>
                    <a:pt x="338" y="81"/>
                    <a:pt x="338" y="81"/>
                  </a:cubicBezTo>
                  <a:cubicBezTo>
                    <a:pt x="337" y="81"/>
                    <a:pt x="336" y="80"/>
                    <a:pt x="336" y="81"/>
                  </a:cubicBezTo>
                  <a:cubicBezTo>
                    <a:pt x="335" y="81"/>
                    <a:pt x="336" y="82"/>
                    <a:pt x="336" y="82"/>
                  </a:cubicBezTo>
                  <a:cubicBezTo>
                    <a:pt x="337" y="83"/>
                    <a:pt x="337" y="84"/>
                    <a:pt x="337" y="85"/>
                  </a:cubicBezTo>
                  <a:cubicBezTo>
                    <a:pt x="338" y="86"/>
                    <a:pt x="337" y="87"/>
                    <a:pt x="337" y="88"/>
                  </a:cubicBezTo>
                  <a:cubicBezTo>
                    <a:pt x="336" y="88"/>
                    <a:pt x="334" y="88"/>
                    <a:pt x="334" y="87"/>
                  </a:cubicBezTo>
                  <a:cubicBezTo>
                    <a:pt x="334" y="87"/>
                    <a:pt x="334" y="86"/>
                    <a:pt x="334" y="86"/>
                  </a:cubicBezTo>
                  <a:cubicBezTo>
                    <a:pt x="334" y="86"/>
                    <a:pt x="333" y="85"/>
                    <a:pt x="333" y="86"/>
                  </a:cubicBezTo>
                  <a:cubicBezTo>
                    <a:pt x="333" y="86"/>
                    <a:pt x="332" y="86"/>
                    <a:pt x="333" y="87"/>
                  </a:cubicBezTo>
                  <a:cubicBezTo>
                    <a:pt x="332" y="87"/>
                    <a:pt x="331" y="87"/>
                    <a:pt x="331" y="88"/>
                  </a:cubicBezTo>
                  <a:cubicBezTo>
                    <a:pt x="330" y="88"/>
                    <a:pt x="330" y="88"/>
                    <a:pt x="329" y="88"/>
                  </a:cubicBezTo>
                  <a:cubicBezTo>
                    <a:pt x="328" y="88"/>
                    <a:pt x="327" y="88"/>
                    <a:pt x="326" y="88"/>
                  </a:cubicBezTo>
                  <a:cubicBezTo>
                    <a:pt x="326" y="88"/>
                    <a:pt x="326" y="88"/>
                    <a:pt x="326" y="88"/>
                  </a:cubicBezTo>
                  <a:cubicBezTo>
                    <a:pt x="325" y="89"/>
                    <a:pt x="325" y="89"/>
                    <a:pt x="325" y="90"/>
                  </a:cubicBezTo>
                  <a:cubicBezTo>
                    <a:pt x="325" y="90"/>
                    <a:pt x="325" y="90"/>
                    <a:pt x="325" y="90"/>
                  </a:cubicBezTo>
                  <a:cubicBezTo>
                    <a:pt x="325" y="90"/>
                    <a:pt x="325" y="90"/>
                    <a:pt x="325" y="90"/>
                  </a:cubicBezTo>
                  <a:cubicBezTo>
                    <a:pt x="325" y="90"/>
                    <a:pt x="324" y="90"/>
                    <a:pt x="324" y="90"/>
                  </a:cubicBezTo>
                  <a:cubicBezTo>
                    <a:pt x="324" y="90"/>
                    <a:pt x="324" y="90"/>
                    <a:pt x="324" y="90"/>
                  </a:cubicBezTo>
                  <a:cubicBezTo>
                    <a:pt x="324" y="90"/>
                    <a:pt x="324" y="90"/>
                    <a:pt x="324" y="89"/>
                  </a:cubicBezTo>
                  <a:cubicBezTo>
                    <a:pt x="324" y="89"/>
                    <a:pt x="324" y="89"/>
                    <a:pt x="324" y="88"/>
                  </a:cubicBezTo>
                  <a:cubicBezTo>
                    <a:pt x="324" y="88"/>
                    <a:pt x="324" y="88"/>
                    <a:pt x="323" y="88"/>
                  </a:cubicBezTo>
                  <a:cubicBezTo>
                    <a:pt x="323" y="88"/>
                    <a:pt x="323" y="87"/>
                    <a:pt x="323" y="87"/>
                  </a:cubicBezTo>
                  <a:cubicBezTo>
                    <a:pt x="322" y="87"/>
                    <a:pt x="321" y="87"/>
                    <a:pt x="321" y="87"/>
                  </a:cubicBezTo>
                  <a:cubicBezTo>
                    <a:pt x="320" y="88"/>
                    <a:pt x="320" y="88"/>
                    <a:pt x="320" y="89"/>
                  </a:cubicBezTo>
                  <a:cubicBezTo>
                    <a:pt x="320" y="89"/>
                    <a:pt x="319" y="90"/>
                    <a:pt x="318" y="90"/>
                  </a:cubicBezTo>
                  <a:cubicBezTo>
                    <a:pt x="318" y="90"/>
                    <a:pt x="317" y="89"/>
                    <a:pt x="317" y="90"/>
                  </a:cubicBezTo>
                  <a:cubicBezTo>
                    <a:pt x="317" y="90"/>
                    <a:pt x="317" y="90"/>
                    <a:pt x="317" y="90"/>
                  </a:cubicBezTo>
                  <a:cubicBezTo>
                    <a:pt x="316" y="91"/>
                    <a:pt x="315" y="91"/>
                    <a:pt x="314" y="91"/>
                  </a:cubicBezTo>
                  <a:cubicBezTo>
                    <a:pt x="314" y="91"/>
                    <a:pt x="313" y="91"/>
                    <a:pt x="312" y="91"/>
                  </a:cubicBezTo>
                  <a:cubicBezTo>
                    <a:pt x="312" y="91"/>
                    <a:pt x="312" y="92"/>
                    <a:pt x="312" y="92"/>
                  </a:cubicBezTo>
                  <a:cubicBezTo>
                    <a:pt x="311" y="93"/>
                    <a:pt x="311" y="94"/>
                    <a:pt x="310" y="95"/>
                  </a:cubicBezTo>
                  <a:cubicBezTo>
                    <a:pt x="310" y="95"/>
                    <a:pt x="310" y="95"/>
                    <a:pt x="310" y="95"/>
                  </a:cubicBezTo>
                  <a:cubicBezTo>
                    <a:pt x="310" y="96"/>
                    <a:pt x="310" y="96"/>
                    <a:pt x="309" y="96"/>
                  </a:cubicBezTo>
                  <a:cubicBezTo>
                    <a:pt x="309" y="97"/>
                    <a:pt x="309" y="97"/>
                    <a:pt x="308" y="98"/>
                  </a:cubicBezTo>
                  <a:cubicBezTo>
                    <a:pt x="308" y="98"/>
                    <a:pt x="308" y="98"/>
                    <a:pt x="308" y="98"/>
                  </a:cubicBezTo>
                  <a:cubicBezTo>
                    <a:pt x="307" y="98"/>
                    <a:pt x="306" y="98"/>
                    <a:pt x="306" y="98"/>
                  </a:cubicBezTo>
                  <a:cubicBezTo>
                    <a:pt x="305" y="97"/>
                    <a:pt x="305" y="97"/>
                    <a:pt x="304" y="96"/>
                  </a:cubicBezTo>
                  <a:cubicBezTo>
                    <a:pt x="304" y="96"/>
                    <a:pt x="303" y="96"/>
                    <a:pt x="303" y="96"/>
                  </a:cubicBezTo>
                  <a:cubicBezTo>
                    <a:pt x="303" y="95"/>
                    <a:pt x="303" y="95"/>
                    <a:pt x="303" y="95"/>
                  </a:cubicBezTo>
                  <a:cubicBezTo>
                    <a:pt x="303" y="94"/>
                    <a:pt x="303" y="94"/>
                    <a:pt x="304" y="94"/>
                  </a:cubicBezTo>
                  <a:cubicBezTo>
                    <a:pt x="304" y="94"/>
                    <a:pt x="305" y="94"/>
                    <a:pt x="305" y="94"/>
                  </a:cubicBezTo>
                  <a:cubicBezTo>
                    <a:pt x="306" y="94"/>
                    <a:pt x="306" y="94"/>
                    <a:pt x="306" y="94"/>
                  </a:cubicBezTo>
                  <a:cubicBezTo>
                    <a:pt x="306" y="94"/>
                    <a:pt x="306" y="93"/>
                    <a:pt x="306" y="93"/>
                  </a:cubicBezTo>
                  <a:cubicBezTo>
                    <a:pt x="306" y="92"/>
                    <a:pt x="305" y="91"/>
                    <a:pt x="304" y="90"/>
                  </a:cubicBezTo>
                  <a:cubicBezTo>
                    <a:pt x="304" y="90"/>
                    <a:pt x="304" y="90"/>
                    <a:pt x="304" y="90"/>
                  </a:cubicBezTo>
                  <a:cubicBezTo>
                    <a:pt x="304" y="90"/>
                    <a:pt x="304" y="90"/>
                    <a:pt x="304" y="90"/>
                  </a:cubicBezTo>
                  <a:cubicBezTo>
                    <a:pt x="304" y="89"/>
                    <a:pt x="303" y="89"/>
                    <a:pt x="303" y="89"/>
                  </a:cubicBezTo>
                  <a:cubicBezTo>
                    <a:pt x="302" y="89"/>
                    <a:pt x="301" y="89"/>
                    <a:pt x="301" y="89"/>
                  </a:cubicBezTo>
                  <a:cubicBezTo>
                    <a:pt x="300" y="89"/>
                    <a:pt x="300" y="89"/>
                    <a:pt x="300" y="89"/>
                  </a:cubicBezTo>
                  <a:cubicBezTo>
                    <a:pt x="300" y="89"/>
                    <a:pt x="300" y="89"/>
                    <a:pt x="300" y="90"/>
                  </a:cubicBezTo>
                  <a:cubicBezTo>
                    <a:pt x="300" y="91"/>
                    <a:pt x="300" y="92"/>
                    <a:pt x="301" y="93"/>
                  </a:cubicBezTo>
                  <a:cubicBezTo>
                    <a:pt x="301" y="93"/>
                    <a:pt x="300" y="94"/>
                    <a:pt x="300" y="94"/>
                  </a:cubicBezTo>
                  <a:cubicBezTo>
                    <a:pt x="300" y="95"/>
                    <a:pt x="301" y="96"/>
                    <a:pt x="301" y="96"/>
                  </a:cubicBezTo>
                  <a:cubicBezTo>
                    <a:pt x="301" y="97"/>
                    <a:pt x="301" y="97"/>
                    <a:pt x="301" y="98"/>
                  </a:cubicBezTo>
                  <a:cubicBezTo>
                    <a:pt x="301" y="98"/>
                    <a:pt x="301" y="98"/>
                    <a:pt x="301" y="99"/>
                  </a:cubicBezTo>
                  <a:cubicBezTo>
                    <a:pt x="302" y="99"/>
                    <a:pt x="301" y="100"/>
                    <a:pt x="301" y="100"/>
                  </a:cubicBezTo>
                  <a:cubicBezTo>
                    <a:pt x="301" y="101"/>
                    <a:pt x="301" y="101"/>
                    <a:pt x="301" y="101"/>
                  </a:cubicBezTo>
                  <a:cubicBezTo>
                    <a:pt x="300" y="102"/>
                    <a:pt x="300" y="102"/>
                    <a:pt x="300" y="102"/>
                  </a:cubicBezTo>
                  <a:cubicBezTo>
                    <a:pt x="299" y="102"/>
                    <a:pt x="299" y="102"/>
                    <a:pt x="299" y="102"/>
                  </a:cubicBezTo>
                  <a:cubicBezTo>
                    <a:pt x="298" y="102"/>
                    <a:pt x="298" y="102"/>
                    <a:pt x="298" y="102"/>
                  </a:cubicBezTo>
                  <a:cubicBezTo>
                    <a:pt x="298" y="101"/>
                    <a:pt x="298" y="101"/>
                    <a:pt x="298" y="100"/>
                  </a:cubicBezTo>
                  <a:cubicBezTo>
                    <a:pt x="298" y="100"/>
                    <a:pt x="297" y="100"/>
                    <a:pt x="296" y="100"/>
                  </a:cubicBezTo>
                  <a:cubicBezTo>
                    <a:pt x="296" y="100"/>
                    <a:pt x="295" y="100"/>
                    <a:pt x="295" y="100"/>
                  </a:cubicBezTo>
                  <a:cubicBezTo>
                    <a:pt x="294" y="100"/>
                    <a:pt x="293" y="101"/>
                    <a:pt x="293" y="101"/>
                  </a:cubicBezTo>
                  <a:cubicBezTo>
                    <a:pt x="293" y="101"/>
                    <a:pt x="293" y="102"/>
                    <a:pt x="292" y="102"/>
                  </a:cubicBezTo>
                  <a:cubicBezTo>
                    <a:pt x="292" y="102"/>
                    <a:pt x="292" y="102"/>
                    <a:pt x="292" y="103"/>
                  </a:cubicBezTo>
                  <a:cubicBezTo>
                    <a:pt x="291" y="103"/>
                    <a:pt x="291" y="103"/>
                    <a:pt x="291" y="103"/>
                  </a:cubicBezTo>
                  <a:cubicBezTo>
                    <a:pt x="290" y="104"/>
                    <a:pt x="290" y="104"/>
                    <a:pt x="290" y="104"/>
                  </a:cubicBezTo>
                  <a:cubicBezTo>
                    <a:pt x="290" y="105"/>
                    <a:pt x="290" y="105"/>
                    <a:pt x="290" y="106"/>
                  </a:cubicBezTo>
                  <a:cubicBezTo>
                    <a:pt x="290" y="106"/>
                    <a:pt x="291" y="106"/>
                    <a:pt x="291" y="106"/>
                  </a:cubicBezTo>
                  <a:cubicBezTo>
                    <a:pt x="291" y="106"/>
                    <a:pt x="291" y="106"/>
                    <a:pt x="291" y="107"/>
                  </a:cubicBezTo>
                  <a:cubicBezTo>
                    <a:pt x="292" y="107"/>
                    <a:pt x="292" y="108"/>
                    <a:pt x="292" y="108"/>
                  </a:cubicBezTo>
                  <a:cubicBezTo>
                    <a:pt x="292" y="108"/>
                    <a:pt x="292" y="109"/>
                    <a:pt x="291" y="109"/>
                  </a:cubicBezTo>
                  <a:cubicBezTo>
                    <a:pt x="291" y="109"/>
                    <a:pt x="291" y="109"/>
                    <a:pt x="291" y="109"/>
                  </a:cubicBezTo>
                  <a:cubicBezTo>
                    <a:pt x="290" y="109"/>
                    <a:pt x="289" y="109"/>
                    <a:pt x="289" y="109"/>
                  </a:cubicBezTo>
                  <a:cubicBezTo>
                    <a:pt x="288" y="109"/>
                    <a:pt x="288" y="108"/>
                    <a:pt x="288" y="108"/>
                  </a:cubicBezTo>
                  <a:cubicBezTo>
                    <a:pt x="288" y="107"/>
                    <a:pt x="288" y="107"/>
                    <a:pt x="288" y="107"/>
                  </a:cubicBezTo>
                  <a:cubicBezTo>
                    <a:pt x="288" y="107"/>
                    <a:pt x="287" y="107"/>
                    <a:pt x="287" y="107"/>
                  </a:cubicBezTo>
                  <a:cubicBezTo>
                    <a:pt x="287" y="107"/>
                    <a:pt x="287" y="108"/>
                    <a:pt x="286" y="108"/>
                  </a:cubicBezTo>
                  <a:cubicBezTo>
                    <a:pt x="286" y="108"/>
                    <a:pt x="286" y="108"/>
                    <a:pt x="286" y="107"/>
                  </a:cubicBezTo>
                  <a:cubicBezTo>
                    <a:pt x="286" y="107"/>
                    <a:pt x="286" y="107"/>
                    <a:pt x="286" y="107"/>
                  </a:cubicBezTo>
                  <a:cubicBezTo>
                    <a:pt x="286" y="107"/>
                    <a:pt x="286" y="106"/>
                    <a:pt x="285" y="106"/>
                  </a:cubicBezTo>
                  <a:cubicBezTo>
                    <a:pt x="285" y="106"/>
                    <a:pt x="285" y="106"/>
                    <a:pt x="284" y="106"/>
                  </a:cubicBezTo>
                  <a:cubicBezTo>
                    <a:pt x="283" y="106"/>
                    <a:pt x="282" y="106"/>
                    <a:pt x="282" y="106"/>
                  </a:cubicBezTo>
                  <a:cubicBezTo>
                    <a:pt x="282" y="106"/>
                    <a:pt x="282" y="106"/>
                    <a:pt x="281" y="106"/>
                  </a:cubicBezTo>
                  <a:cubicBezTo>
                    <a:pt x="281" y="106"/>
                    <a:pt x="281" y="106"/>
                    <a:pt x="281" y="106"/>
                  </a:cubicBezTo>
                  <a:cubicBezTo>
                    <a:pt x="281" y="107"/>
                    <a:pt x="281" y="107"/>
                    <a:pt x="282" y="108"/>
                  </a:cubicBezTo>
                  <a:cubicBezTo>
                    <a:pt x="282" y="108"/>
                    <a:pt x="282" y="109"/>
                    <a:pt x="283" y="109"/>
                  </a:cubicBezTo>
                  <a:cubicBezTo>
                    <a:pt x="283" y="109"/>
                    <a:pt x="284" y="109"/>
                    <a:pt x="284" y="109"/>
                  </a:cubicBezTo>
                  <a:cubicBezTo>
                    <a:pt x="285" y="110"/>
                    <a:pt x="285" y="110"/>
                    <a:pt x="285" y="110"/>
                  </a:cubicBezTo>
                  <a:cubicBezTo>
                    <a:pt x="285" y="110"/>
                    <a:pt x="285" y="110"/>
                    <a:pt x="285" y="110"/>
                  </a:cubicBezTo>
                  <a:cubicBezTo>
                    <a:pt x="285" y="111"/>
                    <a:pt x="285" y="111"/>
                    <a:pt x="285" y="112"/>
                  </a:cubicBezTo>
                  <a:cubicBezTo>
                    <a:pt x="285" y="112"/>
                    <a:pt x="284" y="113"/>
                    <a:pt x="284" y="113"/>
                  </a:cubicBezTo>
                  <a:cubicBezTo>
                    <a:pt x="284" y="113"/>
                    <a:pt x="283" y="112"/>
                    <a:pt x="283" y="112"/>
                  </a:cubicBezTo>
                  <a:cubicBezTo>
                    <a:pt x="282" y="112"/>
                    <a:pt x="282" y="112"/>
                    <a:pt x="281" y="111"/>
                  </a:cubicBezTo>
                  <a:cubicBezTo>
                    <a:pt x="281" y="111"/>
                    <a:pt x="280" y="111"/>
                    <a:pt x="279" y="111"/>
                  </a:cubicBezTo>
                  <a:cubicBezTo>
                    <a:pt x="279" y="111"/>
                    <a:pt x="279" y="110"/>
                    <a:pt x="278" y="110"/>
                  </a:cubicBezTo>
                  <a:cubicBezTo>
                    <a:pt x="278" y="110"/>
                    <a:pt x="278" y="109"/>
                    <a:pt x="278" y="109"/>
                  </a:cubicBezTo>
                  <a:cubicBezTo>
                    <a:pt x="278" y="109"/>
                    <a:pt x="278" y="109"/>
                    <a:pt x="278" y="109"/>
                  </a:cubicBezTo>
                  <a:cubicBezTo>
                    <a:pt x="277" y="109"/>
                    <a:pt x="277" y="109"/>
                    <a:pt x="277" y="109"/>
                  </a:cubicBezTo>
                  <a:cubicBezTo>
                    <a:pt x="276" y="109"/>
                    <a:pt x="276" y="109"/>
                    <a:pt x="276" y="109"/>
                  </a:cubicBezTo>
                  <a:cubicBezTo>
                    <a:pt x="276" y="108"/>
                    <a:pt x="276" y="108"/>
                    <a:pt x="276" y="108"/>
                  </a:cubicBezTo>
                  <a:cubicBezTo>
                    <a:pt x="275" y="108"/>
                    <a:pt x="275" y="107"/>
                    <a:pt x="275" y="107"/>
                  </a:cubicBezTo>
                  <a:cubicBezTo>
                    <a:pt x="275" y="106"/>
                    <a:pt x="275" y="105"/>
                    <a:pt x="276" y="105"/>
                  </a:cubicBezTo>
                  <a:cubicBezTo>
                    <a:pt x="276" y="104"/>
                    <a:pt x="276" y="104"/>
                    <a:pt x="277" y="103"/>
                  </a:cubicBezTo>
                  <a:cubicBezTo>
                    <a:pt x="277" y="103"/>
                    <a:pt x="277" y="103"/>
                    <a:pt x="277" y="102"/>
                  </a:cubicBezTo>
                  <a:cubicBezTo>
                    <a:pt x="277" y="102"/>
                    <a:pt x="277" y="101"/>
                    <a:pt x="277" y="101"/>
                  </a:cubicBezTo>
                  <a:cubicBezTo>
                    <a:pt x="277" y="101"/>
                    <a:pt x="277" y="100"/>
                    <a:pt x="277" y="100"/>
                  </a:cubicBezTo>
                  <a:cubicBezTo>
                    <a:pt x="277" y="100"/>
                    <a:pt x="277" y="100"/>
                    <a:pt x="277" y="100"/>
                  </a:cubicBezTo>
                  <a:cubicBezTo>
                    <a:pt x="276" y="100"/>
                    <a:pt x="276" y="100"/>
                    <a:pt x="275" y="100"/>
                  </a:cubicBezTo>
                  <a:cubicBezTo>
                    <a:pt x="275" y="99"/>
                    <a:pt x="274" y="99"/>
                    <a:pt x="274" y="99"/>
                  </a:cubicBezTo>
                  <a:cubicBezTo>
                    <a:pt x="274" y="98"/>
                    <a:pt x="274" y="98"/>
                    <a:pt x="273" y="98"/>
                  </a:cubicBezTo>
                  <a:cubicBezTo>
                    <a:pt x="273" y="97"/>
                    <a:pt x="273" y="97"/>
                    <a:pt x="272" y="96"/>
                  </a:cubicBezTo>
                  <a:cubicBezTo>
                    <a:pt x="272" y="96"/>
                    <a:pt x="272" y="95"/>
                    <a:pt x="272" y="95"/>
                  </a:cubicBezTo>
                  <a:cubicBezTo>
                    <a:pt x="272" y="94"/>
                    <a:pt x="272" y="94"/>
                    <a:pt x="272" y="93"/>
                  </a:cubicBezTo>
                  <a:cubicBezTo>
                    <a:pt x="272" y="93"/>
                    <a:pt x="273" y="93"/>
                    <a:pt x="273" y="93"/>
                  </a:cubicBezTo>
                  <a:cubicBezTo>
                    <a:pt x="274" y="93"/>
                    <a:pt x="274" y="93"/>
                    <a:pt x="275" y="94"/>
                  </a:cubicBezTo>
                  <a:cubicBezTo>
                    <a:pt x="275" y="94"/>
                    <a:pt x="276" y="94"/>
                    <a:pt x="276" y="95"/>
                  </a:cubicBezTo>
                  <a:cubicBezTo>
                    <a:pt x="277" y="96"/>
                    <a:pt x="278" y="97"/>
                    <a:pt x="279" y="98"/>
                  </a:cubicBezTo>
                  <a:cubicBezTo>
                    <a:pt x="279" y="98"/>
                    <a:pt x="280" y="98"/>
                    <a:pt x="280" y="98"/>
                  </a:cubicBezTo>
                  <a:cubicBezTo>
                    <a:pt x="280" y="99"/>
                    <a:pt x="281" y="99"/>
                    <a:pt x="281" y="99"/>
                  </a:cubicBezTo>
                  <a:cubicBezTo>
                    <a:pt x="281" y="99"/>
                    <a:pt x="282" y="99"/>
                    <a:pt x="282" y="99"/>
                  </a:cubicBezTo>
                  <a:cubicBezTo>
                    <a:pt x="283" y="99"/>
                    <a:pt x="284" y="100"/>
                    <a:pt x="284" y="100"/>
                  </a:cubicBezTo>
                  <a:cubicBezTo>
                    <a:pt x="285" y="100"/>
                    <a:pt x="285" y="100"/>
                    <a:pt x="286" y="100"/>
                  </a:cubicBezTo>
                  <a:cubicBezTo>
                    <a:pt x="287" y="100"/>
                    <a:pt x="289" y="100"/>
                    <a:pt x="291" y="101"/>
                  </a:cubicBezTo>
                  <a:cubicBezTo>
                    <a:pt x="291" y="101"/>
                    <a:pt x="292" y="101"/>
                    <a:pt x="293" y="100"/>
                  </a:cubicBezTo>
                  <a:cubicBezTo>
                    <a:pt x="293" y="100"/>
                    <a:pt x="294" y="99"/>
                    <a:pt x="294" y="99"/>
                  </a:cubicBezTo>
                  <a:cubicBezTo>
                    <a:pt x="294" y="98"/>
                    <a:pt x="294" y="97"/>
                    <a:pt x="294" y="97"/>
                  </a:cubicBezTo>
                  <a:cubicBezTo>
                    <a:pt x="293" y="96"/>
                    <a:pt x="293" y="96"/>
                    <a:pt x="293" y="95"/>
                  </a:cubicBezTo>
                  <a:cubicBezTo>
                    <a:pt x="293" y="94"/>
                    <a:pt x="293" y="94"/>
                    <a:pt x="293" y="93"/>
                  </a:cubicBezTo>
                  <a:cubicBezTo>
                    <a:pt x="293" y="93"/>
                    <a:pt x="292" y="92"/>
                    <a:pt x="292" y="92"/>
                  </a:cubicBezTo>
                  <a:cubicBezTo>
                    <a:pt x="291" y="91"/>
                    <a:pt x="290" y="91"/>
                    <a:pt x="290" y="90"/>
                  </a:cubicBezTo>
                  <a:cubicBezTo>
                    <a:pt x="289" y="90"/>
                    <a:pt x="288" y="90"/>
                    <a:pt x="288" y="90"/>
                  </a:cubicBezTo>
                  <a:cubicBezTo>
                    <a:pt x="287" y="89"/>
                    <a:pt x="286" y="87"/>
                    <a:pt x="284" y="87"/>
                  </a:cubicBezTo>
                  <a:cubicBezTo>
                    <a:pt x="283" y="86"/>
                    <a:pt x="281" y="86"/>
                    <a:pt x="280" y="85"/>
                  </a:cubicBezTo>
                  <a:cubicBezTo>
                    <a:pt x="280" y="84"/>
                    <a:pt x="279" y="84"/>
                    <a:pt x="279" y="84"/>
                  </a:cubicBezTo>
                  <a:cubicBezTo>
                    <a:pt x="278" y="84"/>
                    <a:pt x="278" y="84"/>
                    <a:pt x="277" y="84"/>
                  </a:cubicBezTo>
                  <a:cubicBezTo>
                    <a:pt x="276" y="84"/>
                    <a:pt x="275" y="83"/>
                    <a:pt x="274" y="82"/>
                  </a:cubicBezTo>
                  <a:cubicBezTo>
                    <a:pt x="274" y="82"/>
                    <a:pt x="274" y="82"/>
                    <a:pt x="274" y="82"/>
                  </a:cubicBezTo>
                  <a:cubicBezTo>
                    <a:pt x="274" y="82"/>
                    <a:pt x="274" y="82"/>
                    <a:pt x="274" y="82"/>
                  </a:cubicBezTo>
                  <a:cubicBezTo>
                    <a:pt x="273" y="82"/>
                    <a:pt x="273" y="81"/>
                    <a:pt x="272" y="82"/>
                  </a:cubicBezTo>
                  <a:cubicBezTo>
                    <a:pt x="272" y="82"/>
                    <a:pt x="271" y="82"/>
                    <a:pt x="271" y="82"/>
                  </a:cubicBezTo>
                  <a:cubicBezTo>
                    <a:pt x="270" y="82"/>
                    <a:pt x="270" y="81"/>
                    <a:pt x="270" y="81"/>
                  </a:cubicBezTo>
                  <a:cubicBezTo>
                    <a:pt x="270" y="80"/>
                    <a:pt x="270" y="80"/>
                    <a:pt x="271" y="80"/>
                  </a:cubicBezTo>
                  <a:cubicBezTo>
                    <a:pt x="271" y="80"/>
                    <a:pt x="272" y="80"/>
                    <a:pt x="272" y="80"/>
                  </a:cubicBezTo>
                  <a:cubicBezTo>
                    <a:pt x="273" y="79"/>
                    <a:pt x="273" y="79"/>
                    <a:pt x="274" y="79"/>
                  </a:cubicBezTo>
                  <a:cubicBezTo>
                    <a:pt x="274" y="78"/>
                    <a:pt x="274" y="77"/>
                    <a:pt x="273" y="77"/>
                  </a:cubicBezTo>
                  <a:cubicBezTo>
                    <a:pt x="272" y="77"/>
                    <a:pt x="272" y="77"/>
                    <a:pt x="271" y="77"/>
                  </a:cubicBezTo>
                  <a:cubicBezTo>
                    <a:pt x="270" y="77"/>
                    <a:pt x="270" y="77"/>
                    <a:pt x="269" y="77"/>
                  </a:cubicBezTo>
                  <a:cubicBezTo>
                    <a:pt x="269" y="77"/>
                    <a:pt x="268" y="78"/>
                    <a:pt x="268" y="77"/>
                  </a:cubicBezTo>
                  <a:cubicBezTo>
                    <a:pt x="268" y="77"/>
                    <a:pt x="268" y="76"/>
                    <a:pt x="268" y="76"/>
                  </a:cubicBezTo>
                  <a:cubicBezTo>
                    <a:pt x="269" y="76"/>
                    <a:pt x="269" y="76"/>
                    <a:pt x="269" y="76"/>
                  </a:cubicBezTo>
                  <a:cubicBezTo>
                    <a:pt x="270" y="75"/>
                    <a:pt x="269" y="75"/>
                    <a:pt x="268" y="75"/>
                  </a:cubicBezTo>
                  <a:cubicBezTo>
                    <a:pt x="268" y="75"/>
                    <a:pt x="267" y="75"/>
                    <a:pt x="267" y="75"/>
                  </a:cubicBezTo>
                  <a:cubicBezTo>
                    <a:pt x="266" y="76"/>
                    <a:pt x="266" y="76"/>
                    <a:pt x="266" y="77"/>
                  </a:cubicBezTo>
                  <a:cubicBezTo>
                    <a:pt x="265" y="77"/>
                    <a:pt x="265" y="78"/>
                    <a:pt x="264" y="77"/>
                  </a:cubicBezTo>
                  <a:cubicBezTo>
                    <a:pt x="264" y="77"/>
                    <a:pt x="264" y="77"/>
                    <a:pt x="264" y="77"/>
                  </a:cubicBezTo>
                  <a:cubicBezTo>
                    <a:pt x="265" y="76"/>
                    <a:pt x="265" y="76"/>
                    <a:pt x="265" y="76"/>
                  </a:cubicBezTo>
                  <a:cubicBezTo>
                    <a:pt x="264" y="76"/>
                    <a:pt x="263" y="76"/>
                    <a:pt x="263" y="77"/>
                  </a:cubicBezTo>
                  <a:cubicBezTo>
                    <a:pt x="263" y="78"/>
                    <a:pt x="262" y="79"/>
                    <a:pt x="261" y="78"/>
                  </a:cubicBezTo>
                  <a:cubicBezTo>
                    <a:pt x="261" y="78"/>
                    <a:pt x="261" y="77"/>
                    <a:pt x="262" y="77"/>
                  </a:cubicBezTo>
                  <a:cubicBezTo>
                    <a:pt x="263" y="76"/>
                    <a:pt x="264" y="76"/>
                    <a:pt x="264" y="75"/>
                  </a:cubicBezTo>
                  <a:cubicBezTo>
                    <a:pt x="262" y="75"/>
                    <a:pt x="261" y="75"/>
                    <a:pt x="260" y="77"/>
                  </a:cubicBezTo>
                  <a:cubicBezTo>
                    <a:pt x="259" y="77"/>
                    <a:pt x="259" y="78"/>
                    <a:pt x="258" y="78"/>
                  </a:cubicBezTo>
                  <a:cubicBezTo>
                    <a:pt x="258" y="78"/>
                    <a:pt x="258" y="77"/>
                    <a:pt x="257" y="77"/>
                  </a:cubicBezTo>
                  <a:cubicBezTo>
                    <a:pt x="257" y="77"/>
                    <a:pt x="257" y="77"/>
                    <a:pt x="256" y="77"/>
                  </a:cubicBezTo>
                  <a:cubicBezTo>
                    <a:pt x="256" y="77"/>
                    <a:pt x="256" y="78"/>
                    <a:pt x="256" y="78"/>
                  </a:cubicBezTo>
                  <a:cubicBezTo>
                    <a:pt x="256" y="79"/>
                    <a:pt x="255" y="79"/>
                    <a:pt x="254" y="79"/>
                  </a:cubicBezTo>
                  <a:cubicBezTo>
                    <a:pt x="254" y="78"/>
                    <a:pt x="254" y="77"/>
                    <a:pt x="254" y="77"/>
                  </a:cubicBezTo>
                  <a:cubicBezTo>
                    <a:pt x="253" y="77"/>
                    <a:pt x="253" y="78"/>
                    <a:pt x="253" y="78"/>
                  </a:cubicBezTo>
                  <a:cubicBezTo>
                    <a:pt x="253" y="79"/>
                    <a:pt x="252" y="79"/>
                    <a:pt x="251" y="78"/>
                  </a:cubicBezTo>
                  <a:cubicBezTo>
                    <a:pt x="251" y="78"/>
                    <a:pt x="251" y="78"/>
                    <a:pt x="251" y="78"/>
                  </a:cubicBezTo>
                  <a:cubicBezTo>
                    <a:pt x="250" y="78"/>
                    <a:pt x="250" y="79"/>
                    <a:pt x="250" y="80"/>
                  </a:cubicBezTo>
                  <a:cubicBezTo>
                    <a:pt x="250" y="80"/>
                    <a:pt x="249" y="79"/>
                    <a:pt x="249" y="79"/>
                  </a:cubicBezTo>
                  <a:cubicBezTo>
                    <a:pt x="248" y="79"/>
                    <a:pt x="246" y="79"/>
                    <a:pt x="245" y="80"/>
                  </a:cubicBezTo>
                  <a:cubicBezTo>
                    <a:pt x="245" y="80"/>
                    <a:pt x="244" y="81"/>
                    <a:pt x="244" y="81"/>
                  </a:cubicBezTo>
                  <a:cubicBezTo>
                    <a:pt x="244" y="81"/>
                    <a:pt x="244" y="82"/>
                    <a:pt x="244" y="82"/>
                  </a:cubicBezTo>
                  <a:cubicBezTo>
                    <a:pt x="243" y="82"/>
                    <a:pt x="243" y="83"/>
                    <a:pt x="243" y="83"/>
                  </a:cubicBezTo>
                  <a:cubicBezTo>
                    <a:pt x="242" y="83"/>
                    <a:pt x="242" y="83"/>
                    <a:pt x="242" y="82"/>
                  </a:cubicBezTo>
                  <a:cubicBezTo>
                    <a:pt x="242" y="82"/>
                    <a:pt x="242" y="82"/>
                    <a:pt x="241" y="82"/>
                  </a:cubicBezTo>
                  <a:cubicBezTo>
                    <a:pt x="241" y="82"/>
                    <a:pt x="240" y="82"/>
                    <a:pt x="240" y="82"/>
                  </a:cubicBezTo>
                  <a:cubicBezTo>
                    <a:pt x="240" y="83"/>
                    <a:pt x="240" y="83"/>
                    <a:pt x="240" y="84"/>
                  </a:cubicBezTo>
                  <a:cubicBezTo>
                    <a:pt x="240" y="84"/>
                    <a:pt x="240" y="84"/>
                    <a:pt x="239" y="84"/>
                  </a:cubicBezTo>
                  <a:cubicBezTo>
                    <a:pt x="239" y="84"/>
                    <a:pt x="239" y="84"/>
                    <a:pt x="238" y="84"/>
                  </a:cubicBezTo>
                  <a:cubicBezTo>
                    <a:pt x="238" y="84"/>
                    <a:pt x="238" y="83"/>
                    <a:pt x="237" y="84"/>
                  </a:cubicBezTo>
                  <a:cubicBezTo>
                    <a:pt x="237" y="84"/>
                    <a:pt x="237" y="84"/>
                    <a:pt x="237" y="84"/>
                  </a:cubicBezTo>
                  <a:cubicBezTo>
                    <a:pt x="237" y="85"/>
                    <a:pt x="237" y="85"/>
                    <a:pt x="237" y="85"/>
                  </a:cubicBezTo>
                  <a:cubicBezTo>
                    <a:pt x="236" y="86"/>
                    <a:pt x="236" y="86"/>
                    <a:pt x="236" y="85"/>
                  </a:cubicBezTo>
                  <a:cubicBezTo>
                    <a:pt x="235" y="85"/>
                    <a:pt x="235" y="85"/>
                    <a:pt x="235" y="85"/>
                  </a:cubicBezTo>
                  <a:cubicBezTo>
                    <a:pt x="234" y="85"/>
                    <a:pt x="233" y="86"/>
                    <a:pt x="233" y="87"/>
                  </a:cubicBezTo>
                  <a:cubicBezTo>
                    <a:pt x="232" y="87"/>
                    <a:pt x="231" y="86"/>
                    <a:pt x="231" y="86"/>
                  </a:cubicBezTo>
                  <a:cubicBezTo>
                    <a:pt x="231" y="87"/>
                    <a:pt x="231" y="87"/>
                    <a:pt x="231" y="88"/>
                  </a:cubicBezTo>
                  <a:cubicBezTo>
                    <a:pt x="230" y="88"/>
                    <a:pt x="230" y="88"/>
                    <a:pt x="230" y="88"/>
                  </a:cubicBezTo>
                  <a:cubicBezTo>
                    <a:pt x="230" y="89"/>
                    <a:pt x="230" y="89"/>
                    <a:pt x="229" y="89"/>
                  </a:cubicBezTo>
                  <a:cubicBezTo>
                    <a:pt x="229" y="89"/>
                    <a:pt x="229" y="90"/>
                    <a:pt x="228" y="90"/>
                  </a:cubicBezTo>
                  <a:cubicBezTo>
                    <a:pt x="228" y="91"/>
                    <a:pt x="227" y="90"/>
                    <a:pt x="227" y="91"/>
                  </a:cubicBezTo>
                  <a:cubicBezTo>
                    <a:pt x="227" y="91"/>
                    <a:pt x="227" y="91"/>
                    <a:pt x="227" y="91"/>
                  </a:cubicBezTo>
                  <a:cubicBezTo>
                    <a:pt x="226" y="91"/>
                    <a:pt x="226" y="91"/>
                    <a:pt x="226" y="91"/>
                  </a:cubicBezTo>
                  <a:cubicBezTo>
                    <a:pt x="225" y="92"/>
                    <a:pt x="225" y="92"/>
                    <a:pt x="225" y="92"/>
                  </a:cubicBezTo>
                  <a:cubicBezTo>
                    <a:pt x="225" y="93"/>
                    <a:pt x="224" y="93"/>
                    <a:pt x="224" y="93"/>
                  </a:cubicBezTo>
                  <a:cubicBezTo>
                    <a:pt x="222" y="94"/>
                    <a:pt x="221" y="94"/>
                    <a:pt x="219" y="94"/>
                  </a:cubicBezTo>
                  <a:cubicBezTo>
                    <a:pt x="219" y="94"/>
                    <a:pt x="219" y="94"/>
                    <a:pt x="219" y="94"/>
                  </a:cubicBezTo>
                  <a:cubicBezTo>
                    <a:pt x="218" y="95"/>
                    <a:pt x="219" y="96"/>
                    <a:pt x="218" y="96"/>
                  </a:cubicBezTo>
                  <a:cubicBezTo>
                    <a:pt x="218" y="96"/>
                    <a:pt x="218" y="96"/>
                    <a:pt x="218" y="96"/>
                  </a:cubicBezTo>
                  <a:cubicBezTo>
                    <a:pt x="216" y="96"/>
                    <a:pt x="215" y="97"/>
                    <a:pt x="214" y="97"/>
                  </a:cubicBezTo>
                  <a:cubicBezTo>
                    <a:pt x="214" y="98"/>
                    <a:pt x="214" y="98"/>
                    <a:pt x="214" y="98"/>
                  </a:cubicBezTo>
                  <a:cubicBezTo>
                    <a:pt x="213" y="99"/>
                    <a:pt x="213" y="99"/>
                    <a:pt x="214" y="99"/>
                  </a:cubicBezTo>
                  <a:cubicBezTo>
                    <a:pt x="214" y="100"/>
                    <a:pt x="214" y="99"/>
                    <a:pt x="215" y="99"/>
                  </a:cubicBezTo>
                  <a:cubicBezTo>
                    <a:pt x="215" y="99"/>
                    <a:pt x="216" y="100"/>
                    <a:pt x="216" y="100"/>
                  </a:cubicBezTo>
                  <a:cubicBezTo>
                    <a:pt x="216" y="100"/>
                    <a:pt x="216" y="100"/>
                    <a:pt x="216" y="101"/>
                  </a:cubicBezTo>
                  <a:cubicBezTo>
                    <a:pt x="216" y="101"/>
                    <a:pt x="215" y="101"/>
                    <a:pt x="214" y="101"/>
                  </a:cubicBezTo>
                  <a:cubicBezTo>
                    <a:pt x="214" y="101"/>
                    <a:pt x="213" y="101"/>
                    <a:pt x="213" y="101"/>
                  </a:cubicBezTo>
                  <a:cubicBezTo>
                    <a:pt x="212" y="100"/>
                    <a:pt x="211" y="99"/>
                    <a:pt x="210" y="99"/>
                  </a:cubicBezTo>
                  <a:cubicBezTo>
                    <a:pt x="209" y="99"/>
                    <a:pt x="208" y="100"/>
                    <a:pt x="207" y="100"/>
                  </a:cubicBezTo>
                  <a:cubicBezTo>
                    <a:pt x="207" y="100"/>
                    <a:pt x="206" y="100"/>
                    <a:pt x="205" y="100"/>
                  </a:cubicBezTo>
                  <a:cubicBezTo>
                    <a:pt x="205" y="100"/>
                    <a:pt x="205" y="101"/>
                    <a:pt x="205" y="101"/>
                  </a:cubicBezTo>
                  <a:cubicBezTo>
                    <a:pt x="205" y="102"/>
                    <a:pt x="204" y="102"/>
                    <a:pt x="204" y="102"/>
                  </a:cubicBezTo>
                  <a:cubicBezTo>
                    <a:pt x="203" y="102"/>
                    <a:pt x="203" y="102"/>
                    <a:pt x="203" y="102"/>
                  </a:cubicBezTo>
                  <a:cubicBezTo>
                    <a:pt x="202" y="102"/>
                    <a:pt x="202" y="102"/>
                    <a:pt x="202" y="102"/>
                  </a:cubicBezTo>
                  <a:cubicBezTo>
                    <a:pt x="202" y="102"/>
                    <a:pt x="202" y="102"/>
                    <a:pt x="202" y="103"/>
                  </a:cubicBezTo>
                  <a:cubicBezTo>
                    <a:pt x="199" y="103"/>
                    <a:pt x="197" y="104"/>
                    <a:pt x="195" y="105"/>
                  </a:cubicBezTo>
                  <a:cubicBezTo>
                    <a:pt x="195" y="105"/>
                    <a:pt x="194" y="106"/>
                    <a:pt x="194" y="106"/>
                  </a:cubicBezTo>
                  <a:cubicBezTo>
                    <a:pt x="194" y="106"/>
                    <a:pt x="195" y="106"/>
                    <a:pt x="195" y="106"/>
                  </a:cubicBezTo>
                  <a:cubicBezTo>
                    <a:pt x="195" y="107"/>
                    <a:pt x="196" y="107"/>
                    <a:pt x="197" y="107"/>
                  </a:cubicBezTo>
                  <a:cubicBezTo>
                    <a:pt x="198" y="107"/>
                    <a:pt x="199" y="107"/>
                    <a:pt x="200" y="107"/>
                  </a:cubicBezTo>
                  <a:cubicBezTo>
                    <a:pt x="200" y="107"/>
                    <a:pt x="201" y="107"/>
                    <a:pt x="201" y="108"/>
                  </a:cubicBezTo>
                  <a:cubicBezTo>
                    <a:pt x="201" y="109"/>
                    <a:pt x="201" y="109"/>
                    <a:pt x="200" y="109"/>
                  </a:cubicBezTo>
                  <a:cubicBezTo>
                    <a:pt x="199" y="110"/>
                    <a:pt x="199" y="110"/>
                    <a:pt x="198" y="110"/>
                  </a:cubicBezTo>
                  <a:cubicBezTo>
                    <a:pt x="196" y="109"/>
                    <a:pt x="195" y="109"/>
                    <a:pt x="194" y="109"/>
                  </a:cubicBezTo>
                  <a:cubicBezTo>
                    <a:pt x="194" y="109"/>
                    <a:pt x="193" y="108"/>
                    <a:pt x="193" y="108"/>
                  </a:cubicBezTo>
                  <a:cubicBezTo>
                    <a:pt x="193" y="108"/>
                    <a:pt x="192" y="109"/>
                    <a:pt x="192" y="109"/>
                  </a:cubicBezTo>
                  <a:cubicBezTo>
                    <a:pt x="192" y="109"/>
                    <a:pt x="192" y="110"/>
                    <a:pt x="192" y="110"/>
                  </a:cubicBezTo>
                  <a:cubicBezTo>
                    <a:pt x="193" y="110"/>
                    <a:pt x="193" y="110"/>
                    <a:pt x="193" y="111"/>
                  </a:cubicBezTo>
                  <a:cubicBezTo>
                    <a:pt x="193" y="111"/>
                    <a:pt x="193" y="111"/>
                    <a:pt x="193" y="111"/>
                  </a:cubicBezTo>
                  <a:cubicBezTo>
                    <a:pt x="194" y="112"/>
                    <a:pt x="193" y="112"/>
                    <a:pt x="192" y="112"/>
                  </a:cubicBezTo>
                  <a:cubicBezTo>
                    <a:pt x="192" y="112"/>
                    <a:pt x="191" y="112"/>
                    <a:pt x="191" y="112"/>
                  </a:cubicBezTo>
                  <a:cubicBezTo>
                    <a:pt x="191" y="113"/>
                    <a:pt x="192" y="114"/>
                    <a:pt x="192" y="114"/>
                  </a:cubicBezTo>
                  <a:cubicBezTo>
                    <a:pt x="191" y="114"/>
                    <a:pt x="191" y="114"/>
                    <a:pt x="191" y="115"/>
                  </a:cubicBezTo>
                  <a:cubicBezTo>
                    <a:pt x="191" y="115"/>
                    <a:pt x="190" y="115"/>
                    <a:pt x="190" y="116"/>
                  </a:cubicBezTo>
                  <a:cubicBezTo>
                    <a:pt x="189" y="116"/>
                    <a:pt x="189" y="116"/>
                    <a:pt x="188" y="116"/>
                  </a:cubicBezTo>
                  <a:cubicBezTo>
                    <a:pt x="188" y="116"/>
                    <a:pt x="188" y="116"/>
                    <a:pt x="187" y="116"/>
                  </a:cubicBezTo>
                  <a:cubicBezTo>
                    <a:pt x="187" y="116"/>
                    <a:pt x="187" y="116"/>
                    <a:pt x="187" y="117"/>
                  </a:cubicBezTo>
                  <a:cubicBezTo>
                    <a:pt x="187" y="117"/>
                    <a:pt x="187" y="118"/>
                    <a:pt x="187" y="118"/>
                  </a:cubicBezTo>
                  <a:cubicBezTo>
                    <a:pt x="187" y="118"/>
                    <a:pt x="187" y="119"/>
                    <a:pt x="187" y="119"/>
                  </a:cubicBezTo>
                  <a:cubicBezTo>
                    <a:pt x="187" y="119"/>
                    <a:pt x="187" y="119"/>
                    <a:pt x="187" y="119"/>
                  </a:cubicBezTo>
                  <a:cubicBezTo>
                    <a:pt x="186" y="119"/>
                    <a:pt x="187" y="120"/>
                    <a:pt x="187" y="120"/>
                  </a:cubicBezTo>
                  <a:cubicBezTo>
                    <a:pt x="187" y="121"/>
                    <a:pt x="187" y="122"/>
                    <a:pt x="188" y="122"/>
                  </a:cubicBezTo>
                  <a:cubicBezTo>
                    <a:pt x="188" y="123"/>
                    <a:pt x="189" y="123"/>
                    <a:pt x="190" y="124"/>
                  </a:cubicBezTo>
                  <a:cubicBezTo>
                    <a:pt x="191" y="124"/>
                    <a:pt x="191" y="124"/>
                    <a:pt x="192" y="124"/>
                  </a:cubicBezTo>
                  <a:cubicBezTo>
                    <a:pt x="193" y="124"/>
                    <a:pt x="193" y="124"/>
                    <a:pt x="194" y="123"/>
                  </a:cubicBezTo>
                  <a:cubicBezTo>
                    <a:pt x="195" y="123"/>
                    <a:pt x="196" y="122"/>
                    <a:pt x="197" y="122"/>
                  </a:cubicBezTo>
                  <a:cubicBezTo>
                    <a:pt x="197" y="121"/>
                    <a:pt x="197" y="121"/>
                    <a:pt x="198" y="120"/>
                  </a:cubicBezTo>
                  <a:cubicBezTo>
                    <a:pt x="198" y="120"/>
                    <a:pt x="200" y="120"/>
                    <a:pt x="200" y="119"/>
                  </a:cubicBezTo>
                  <a:cubicBezTo>
                    <a:pt x="200" y="118"/>
                    <a:pt x="200" y="118"/>
                    <a:pt x="200" y="118"/>
                  </a:cubicBezTo>
                  <a:cubicBezTo>
                    <a:pt x="200" y="118"/>
                    <a:pt x="201" y="118"/>
                    <a:pt x="201" y="118"/>
                  </a:cubicBezTo>
                  <a:cubicBezTo>
                    <a:pt x="202" y="118"/>
                    <a:pt x="202" y="118"/>
                    <a:pt x="203" y="118"/>
                  </a:cubicBezTo>
                  <a:cubicBezTo>
                    <a:pt x="203" y="118"/>
                    <a:pt x="203" y="118"/>
                    <a:pt x="203" y="118"/>
                  </a:cubicBezTo>
                  <a:cubicBezTo>
                    <a:pt x="203" y="118"/>
                    <a:pt x="203" y="118"/>
                    <a:pt x="203" y="118"/>
                  </a:cubicBezTo>
                  <a:cubicBezTo>
                    <a:pt x="203" y="119"/>
                    <a:pt x="204" y="120"/>
                    <a:pt x="203" y="120"/>
                  </a:cubicBezTo>
                  <a:cubicBezTo>
                    <a:pt x="203" y="121"/>
                    <a:pt x="202" y="121"/>
                    <a:pt x="202" y="121"/>
                  </a:cubicBezTo>
                  <a:cubicBezTo>
                    <a:pt x="201" y="122"/>
                    <a:pt x="201" y="123"/>
                    <a:pt x="201" y="124"/>
                  </a:cubicBezTo>
                  <a:cubicBezTo>
                    <a:pt x="201" y="126"/>
                    <a:pt x="201" y="128"/>
                    <a:pt x="200" y="130"/>
                  </a:cubicBezTo>
                  <a:cubicBezTo>
                    <a:pt x="200" y="130"/>
                    <a:pt x="200" y="131"/>
                    <a:pt x="200" y="131"/>
                  </a:cubicBezTo>
                  <a:cubicBezTo>
                    <a:pt x="200" y="131"/>
                    <a:pt x="200" y="131"/>
                    <a:pt x="199" y="132"/>
                  </a:cubicBezTo>
                  <a:cubicBezTo>
                    <a:pt x="199" y="132"/>
                    <a:pt x="200" y="133"/>
                    <a:pt x="199" y="134"/>
                  </a:cubicBezTo>
                  <a:cubicBezTo>
                    <a:pt x="199" y="135"/>
                    <a:pt x="198" y="135"/>
                    <a:pt x="199" y="136"/>
                  </a:cubicBezTo>
                  <a:cubicBezTo>
                    <a:pt x="199" y="136"/>
                    <a:pt x="199" y="136"/>
                    <a:pt x="199" y="136"/>
                  </a:cubicBezTo>
                  <a:cubicBezTo>
                    <a:pt x="199" y="137"/>
                    <a:pt x="199" y="137"/>
                    <a:pt x="198" y="138"/>
                  </a:cubicBezTo>
                  <a:cubicBezTo>
                    <a:pt x="198" y="138"/>
                    <a:pt x="197" y="138"/>
                    <a:pt x="197" y="138"/>
                  </a:cubicBezTo>
                  <a:cubicBezTo>
                    <a:pt x="197" y="138"/>
                    <a:pt x="196" y="139"/>
                    <a:pt x="196" y="139"/>
                  </a:cubicBezTo>
                  <a:cubicBezTo>
                    <a:pt x="195" y="139"/>
                    <a:pt x="194" y="139"/>
                    <a:pt x="194" y="139"/>
                  </a:cubicBezTo>
                  <a:cubicBezTo>
                    <a:pt x="193" y="138"/>
                    <a:pt x="192" y="138"/>
                    <a:pt x="192" y="138"/>
                  </a:cubicBezTo>
                  <a:cubicBezTo>
                    <a:pt x="192" y="139"/>
                    <a:pt x="192" y="139"/>
                    <a:pt x="192" y="139"/>
                  </a:cubicBezTo>
                  <a:cubicBezTo>
                    <a:pt x="192" y="140"/>
                    <a:pt x="192" y="140"/>
                    <a:pt x="192" y="140"/>
                  </a:cubicBezTo>
                  <a:cubicBezTo>
                    <a:pt x="192" y="140"/>
                    <a:pt x="191" y="140"/>
                    <a:pt x="191" y="140"/>
                  </a:cubicBezTo>
                  <a:cubicBezTo>
                    <a:pt x="190" y="139"/>
                    <a:pt x="189" y="138"/>
                    <a:pt x="188" y="139"/>
                  </a:cubicBezTo>
                  <a:cubicBezTo>
                    <a:pt x="188" y="139"/>
                    <a:pt x="188" y="140"/>
                    <a:pt x="189" y="141"/>
                  </a:cubicBezTo>
                  <a:cubicBezTo>
                    <a:pt x="189" y="141"/>
                    <a:pt x="189" y="142"/>
                    <a:pt x="189" y="142"/>
                  </a:cubicBezTo>
                  <a:cubicBezTo>
                    <a:pt x="189" y="142"/>
                    <a:pt x="190" y="142"/>
                    <a:pt x="190" y="142"/>
                  </a:cubicBezTo>
                  <a:cubicBezTo>
                    <a:pt x="191" y="141"/>
                    <a:pt x="191" y="141"/>
                    <a:pt x="192" y="141"/>
                  </a:cubicBezTo>
                  <a:cubicBezTo>
                    <a:pt x="192" y="141"/>
                    <a:pt x="192" y="141"/>
                    <a:pt x="192" y="141"/>
                  </a:cubicBezTo>
                  <a:cubicBezTo>
                    <a:pt x="193" y="141"/>
                    <a:pt x="193" y="142"/>
                    <a:pt x="193" y="142"/>
                  </a:cubicBezTo>
                  <a:cubicBezTo>
                    <a:pt x="193" y="143"/>
                    <a:pt x="193" y="143"/>
                    <a:pt x="194" y="143"/>
                  </a:cubicBezTo>
                  <a:cubicBezTo>
                    <a:pt x="195" y="142"/>
                    <a:pt x="195" y="142"/>
                    <a:pt x="195" y="142"/>
                  </a:cubicBezTo>
                  <a:cubicBezTo>
                    <a:pt x="195" y="141"/>
                    <a:pt x="195" y="141"/>
                    <a:pt x="196" y="141"/>
                  </a:cubicBezTo>
                  <a:cubicBezTo>
                    <a:pt x="196" y="140"/>
                    <a:pt x="197" y="140"/>
                    <a:pt x="197" y="141"/>
                  </a:cubicBezTo>
                  <a:cubicBezTo>
                    <a:pt x="198" y="142"/>
                    <a:pt x="197" y="142"/>
                    <a:pt x="198" y="143"/>
                  </a:cubicBezTo>
                  <a:cubicBezTo>
                    <a:pt x="198" y="143"/>
                    <a:pt x="198" y="143"/>
                    <a:pt x="198" y="143"/>
                  </a:cubicBezTo>
                  <a:cubicBezTo>
                    <a:pt x="199" y="143"/>
                    <a:pt x="200" y="142"/>
                    <a:pt x="201" y="142"/>
                  </a:cubicBezTo>
                  <a:cubicBezTo>
                    <a:pt x="201" y="141"/>
                    <a:pt x="201" y="141"/>
                    <a:pt x="202" y="140"/>
                  </a:cubicBezTo>
                  <a:cubicBezTo>
                    <a:pt x="202" y="140"/>
                    <a:pt x="203" y="139"/>
                    <a:pt x="204" y="139"/>
                  </a:cubicBezTo>
                  <a:cubicBezTo>
                    <a:pt x="205" y="140"/>
                    <a:pt x="205" y="141"/>
                    <a:pt x="206" y="141"/>
                  </a:cubicBezTo>
                  <a:cubicBezTo>
                    <a:pt x="206" y="141"/>
                    <a:pt x="206" y="140"/>
                    <a:pt x="207" y="140"/>
                  </a:cubicBezTo>
                  <a:cubicBezTo>
                    <a:pt x="207" y="140"/>
                    <a:pt x="208" y="140"/>
                    <a:pt x="208" y="140"/>
                  </a:cubicBezTo>
                  <a:cubicBezTo>
                    <a:pt x="209" y="139"/>
                    <a:pt x="209" y="138"/>
                    <a:pt x="210" y="138"/>
                  </a:cubicBezTo>
                  <a:cubicBezTo>
                    <a:pt x="211" y="137"/>
                    <a:pt x="211" y="136"/>
                    <a:pt x="212" y="135"/>
                  </a:cubicBezTo>
                  <a:cubicBezTo>
                    <a:pt x="212" y="134"/>
                    <a:pt x="213" y="133"/>
                    <a:pt x="214" y="132"/>
                  </a:cubicBezTo>
                  <a:cubicBezTo>
                    <a:pt x="214" y="131"/>
                    <a:pt x="215" y="131"/>
                    <a:pt x="215" y="130"/>
                  </a:cubicBezTo>
                  <a:cubicBezTo>
                    <a:pt x="215" y="129"/>
                    <a:pt x="215" y="129"/>
                    <a:pt x="215" y="128"/>
                  </a:cubicBezTo>
                  <a:cubicBezTo>
                    <a:pt x="216" y="128"/>
                    <a:pt x="216" y="128"/>
                    <a:pt x="216" y="128"/>
                  </a:cubicBezTo>
                  <a:cubicBezTo>
                    <a:pt x="217" y="128"/>
                    <a:pt x="219" y="128"/>
                    <a:pt x="220" y="127"/>
                  </a:cubicBezTo>
                  <a:cubicBezTo>
                    <a:pt x="220" y="127"/>
                    <a:pt x="220" y="127"/>
                    <a:pt x="220" y="127"/>
                  </a:cubicBezTo>
                  <a:cubicBezTo>
                    <a:pt x="220" y="127"/>
                    <a:pt x="220" y="127"/>
                    <a:pt x="220" y="126"/>
                  </a:cubicBezTo>
                  <a:cubicBezTo>
                    <a:pt x="220" y="126"/>
                    <a:pt x="219" y="126"/>
                    <a:pt x="219" y="126"/>
                  </a:cubicBezTo>
                  <a:cubicBezTo>
                    <a:pt x="218" y="125"/>
                    <a:pt x="218" y="125"/>
                    <a:pt x="218" y="124"/>
                  </a:cubicBezTo>
                  <a:cubicBezTo>
                    <a:pt x="219" y="124"/>
                    <a:pt x="219" y="124"/>
                    <a:pt x="220" y="124"/>
                  </a:cubicBezTo>
                  <a:cubicBezTo>
                    <a:pt x="221" y="125"/>
                    <a:pt x="222" y="126"/>
                    <a:pt x="223" y="125"/>
                  </a:cubicBezTo>
                  <a:cubicBezTo>
                    <a:pt x="224" y="125"/>
                    <a:pt x="224" y="124"/>
                    <a:pt x="224" y="123"/>
                  </a:cubicBezTo>
                  <a:cubicBezTo>
                    <a:pt x="224" y="123"/>
                    <a:pt x="224" y="122"/>
                    <a:pt x="224" y="122"/>
                  </a:cubicBezTo>
                  <a:cubicBezTo>
                    <a:pt x="224" y="121"/>
                    <a:pt x="223" y="121"/>
                    <a:pt x="222" y="121"/>
                  </a:cubicBezTo>
                  <a:cubicBezTo>
                    <a:pt x="222" y="121"/>
                    <a:pt x="221" y="121"/>
                    <a:pt x="220" y="121"/>
                  </a:cubicBezTo>
                  <a:cubicBezTo>
                    <a:pt x="220" y="121"/>
                    <a:pt x="220" y="121"/>
                    <a:pt x="219" y="121"/>
                  </a:cubicBezTo>
                  <a:cubicBezTo>
                    <a:pt x="219" y="121"/>
                    <a:pt x="219" y="121"/>
                    <a:pt x="219" y="121"/>
                  </a:cubicBezTo>
                  <a:cubicBezTo>
                    <a:pt x="219" y="120"/>
                    <a:pt x="219" y="120"/>
                    <a:pt x="220" y="120"/>
                  </a:cubicBezTo>
                  <a:cubicBezTo>
                    <a:pt x="220" y="120"/>
                    <a:pt x="221" y="120"/>
                    <a:pt x="222" y="120"/>
                  </a:cubicBezTo>
                  <a:cubicBezTo>
                    <a:pt x="222" y="120"/>
                    <a:pt x="223" y="120"/>
                    <a:pt x="223" y="119"/>
                  </a:cubicBezTo>
                  <a:cubicBezTo>
                    <a:pt x="223" y="119"/>
                    <a:pt x="223" y="119"/>
                    <a:pt x="223" y="119"/>
                  </a:cubicBezTo>
                  <a:cubicBezTo>
                    <a:pt x="223" y="117"/>
                    <a:pt x="223" y="115"/>
                    <a:pt x="224" y="114"/>
                  </a:cubicBezTo>
                  <a:cubicBezTo>
                    <a:pt x="224" y="114"/>
                    <a:pt x="224" y="113"/>
                    <a:pt x="224" y="113"/>
                  </a:cubicBezTo>
                  <a:cubicBezTo>
                    <a:pt x="225" y="113"/>
                    <a:pt x="225" y="113"/>
                    <a:pt x="226" y="113"/>
                  </a:cubicBezTo>
                  <a:cubicBezTo>
                    <a:pt x="226" y="112"/>
                    <a:pt x="226" y="111"/>
                    <a:pt x="227" y="111"/>
                  </a:cubicBezTo>
                  <a:cubicBezTo>
                    <a:pt x="227" y="111"/>
                    <a:pt x="227" y="110"/>
                    <a:pt x="228" y="110"/>
                  </a:cubicBezTo>
                  <a:cubicBezTo>
                    <a:pt x="228" y="110"/>
                    <a:pt x="228" y="110"/>
                    <a:pt x="228" y="110"/>
                  </a:cubicBezTo>
                  <a:cubicBezTo>
                    <a:pt x="228" y="109"/>
                    <a:pt x="228" y="109"/>
                    <a:pt x="228" y="109"/>
                  </a:cubicBezTo>
                  <a:cubicBezTo>
                    <a:pt x="229" y="108"/>
                    <a:pt x="229" y="108"/>
                    <a:pt x="229" y="108"/>
                  </a:cubicBezTo>
                  <a:cubicBezTo>
                    <a:pt x="230" y="108"/>
                    <a:pt x="230" y="108"/>
                    <a:pt x="231" y="108"/>
                  </a:cubicBezTo>
                  <a:cubicBezTo>
                    <a:pt x="231" y="107"/>
                    <a:pt x="232" y="107"/>
                    <a:pt x="232" y="107"/>
                  </a:cubicBezTo>
                  <a:cubicBezTo>
                    <a:pt x="233" y="107"/>
                    <a:pt x="234" y="106"/>
                    <a:pt x="235" y="106"/>
                  </a:cubicBezTo>
                  <a:cubicBezTo>
                    <a:pt x="236" y="106"/>
                    <a:pt x="237" y="106"/>
                    <a:pt x="237" y="106"/>
                  </a:cubicBezTo>
                  <a:cubicBezTo>
                    <a:pt x="238" y="106"/>
                    <a:pt x="238" y="106"/>
                    <a:pt x="238" y="106"/>
                  </a:cubicBezTo>
                  <a:cubicBezTo>
                    <a:pt x="239" y="106"/>
                    <a:pt x="238" y="105"/>
                    <a:pt x="239" y="105"/>
                  </a:cubicBezTo>
                  <a:cubicBezTo>
                    <a:pt x="239" y="105"/>
                    <a:pt x="239" y="104"/>
                    <a:pt x="240" y="104"/>
                  </a:cubicBezTo>
                  <a:cubicBezTo>
                    <a:pt x="241" y="104"/>
                    <a:pt x="241" y="103"/>
                    <a:pt x="241" y="102"/>
                  </a:cubicBezTo>
                  <a:cubicBezTo>
                    <a:pt x="242" y="101"/>
                    <a:pt x="243" y="101"/>
                    <a:pt x="244" y="100"/>
                  </a:cubicBezTo>
                  <a:cubicBezTo>
                    <a:pt x="244" y="100"/>
                    <a:pt x="244" y="99"/>
                    <a:pt x="244" y="99"/>
                  </a:cubicBezTo>
                  <a:cubicBezTo>
                    <a:pt x="245" y="98"/>
                    <a:pt x="245" y="98"/>
                    <a:pt x="246" y="97"/>
                  </a:cubicBezTo>
                  <a:cubicBezTo>
                    <a:pt x="246" y="97"/>
                    <a:pt x="247" y="97"/>
                    <a:pt x="247" y="96"/>
                  </a:cubicBezTo>
                  <a:cubicBezTo>
                    <a:pt x="248" y="96"/>
                    <a:pt x="248" y="96"/>
                    <a:pt x="249" y="96"/>
                  </a:cubicBezTo>
                  <a:cubicBezTo>
                    <a:pt x="250" y="96"/>
                    <a:pt x="250" y="96"/>
                    <a:pt x="251" y="96"/>
                  </a:cubicBezTo>
                  <a:cubicBezTo>
                    <a:pt x="252" y="97"/>
                    <a:pt x="254" y="98"/>
                    <a:pt x="254" y="99"/>
                  </a:cubicBezTo>
                  <a:cubicBezTo>
                    <a:pt x="254" y="100"/>
                    <a:pt x="254" y="101"/>
                    <a:pt x="254" y="101"/>
                  </a:cubicBezTo>
                  <a:cubicBezTo>
                    <a:pt x="253" y="102"/>
                    <a:pt x="253" y="102"/>
                    <a:pt x="252" y="102"/>
                  </a:cubicBezTo>
                  <a:cubicBezTo>
                    <a:pt x="251" y="102"/>
                    <a:pt x="250" y="103"/>
                    <a:pt x="250" y="104"/>
                  </a:cubicBezTo>
                  <a:cubicBezTo>
                    <a:pt x="250" y="104"/>
                    <a:pt x="250" y="104"/>
                    <a:pt x="249" y="105"/>
                  </a:cubicBezTo>
                  <a:cubicBezTo>
                    <a:pt x="249" y="105"/>
                    <a:pt x="249" y="105"/>
                    <a:pt x="249" y="105"/>
                  </a:cubicBezTo>
                  <a:cubicBezTo>
                    <a:pt x="247" y="106"/>
                    <a:pt x="245" y="107"/>
                    <a:pt x="243" y="108"/>
                  </a:cubicBezTo>
                  <a:cubicBezTo>
                    <a:pt x="242" y="108"/>
                    <a:pt x="241" y="109"/>
                    <a:pt x="241" y="110"/>
                  </a:cubicBezTo>
                  <a:cubicBezTo>
                    <a:pt x="241" y="110"/>
                    <a:pt x="240" y="110"/>
                    <a:pt x="240" y="110"/>
                  </a:cubicBezTo>
                  <a:cubicBezTo>
                    <a:pt x="240" y="111"/>
                    <a:pt x="239" y="111"/>
                    <a:pt x="239" y="111"/>
                  </a:cubicBezTo>
                  <a:cubicBezTo>
                    <a:pt x="238" y="111"/>
                    <a:pt x="237" y="111"/>
                    <a:pt x="237" y="111"/>
                  </a:cubicBezTo>
                  <a:cubicBezTo>
                    <a:pt x="237" y="112"/>
                    <a:pt x="237" y="112"/>
                    <a:pt x="237" y="112"/>
                  </a:cubicBezTo>
                  <a:cubicBezTo>
                    <a:pt x="237" y="113"/>
                    <a:pt x="237" y="113"/>
                    <a:pt x="236" y="113"/>
                  </a:cubicBezTo>
                  <a:cubicBezTo>
                    <a:pt x="236" y="114"/>
                    <a:pt x="237" y="115"/>
                    <a:pt x="237" y="115"/>
                  </a:cubicBezTo>
                  <a:cubicBezTo>
                    <a:pt x="236" y="116"/>
                    <a:pt x="236" y="117"/>
                    <a:pt x="236" y="118"/>
                  </a:cubicBezTo>
                  <a:cubicBezTo>
                    <a:pt x="236" y="118"/>
                    <a:pt x="236" y="118"/>
                    <a:pt x="236" y="118"/>
                  </a:cubicBezTo>
                  <a:cubicBezTo>
                    <a:pt x="236" y="118"/>
                    <a:pt x="236" y="118"/>
                    <a:pt x="236" y="118"/>
                  </a:cubicBezTo>
                  <a:cubicBezTo>
                    <a:pt x="235" y="118"/>
                    <a:pt x="235" y="119"/>
                    <a:pt x="235" y="119"/>
                  </a:cubicBezTo>
                  <a:cubicBezTo>
                    <a:pt x="234" y="120"/>
                    <a:pt x="234" y="120"/>
                    <a:pt x="234" y="120"/>
                  </a:cubicBezTo>
                  <a:cubicBezTo>
                    <a:pt x="234" y="121"/>
                    <a:pt x="234" y="121"/>
                    <a:pt x="234" y="121"/>
                  </a:cubicBezTo>
                  <a:cubicBezTo>
                    <a:pt x="234" y="121"/>
                    <a:pt x="234" y="122"/>
                    <a:pt x="234" y="122"/>
                  </a:cubicBezTo>
                  <a:cubicBezTo>
                    <a:pt x="234" y="122"/>
                    <a:pt x="234" y="122"/>
                    <a:pt x="235" y="122"/>
                  </a:cubicBezTo>
                  <a:cubicBezTo>
                    <a:pt x="235" y="122"/>
                    <a:pt x="236" y="122"/>
                    <a:pt x="236" y="123"/>
                  </a:cubicBezTo>
                  <a:cubicBezTo>
                    <a:pt x="237" y="123"/>
                    <a:pt x="236" y="124"/>
                    <a:pt x="237" y="125"/>
                  </a:cubicBezTo>
                  <a:cubicBezTo>
                    <a:pt x="237" y="125"/>
                    <a:pt x="238" y="125"/>
                    <a:pt x="238" y="125"/>
                  </a:cubicBezTo>
                  <a:cubicBezTo>
                    <a:pt x="238" y="126"/>
                    <a:pt x="238" y="126"/>
                    <a:pt x="238" y="126"/>
                  </a:cubicBezTo>
                  <a:cubicBezTo>
                    <a:pt x="238" y="126"/>
                    <a:pt x="239" y="126"/>
                    <a:pt x="239" y="126"/>
                  </a:cubicBezTo>
                  <a:cubicBezTo>
                    <a:pt x="241" y="126"/>
                    <a:pt x="242" y="126"/>
                    <a:pt x="243" y="126"/>
                  </a:cubicBezTo>
                  <a:cubicBezTo>
                    <a:pt x="244" y="126"/>
                    <a:pt x="244" y="126"/>
                    <a:pt x="244" y="126"/>
                  </a:cubicBezTo>
                  <a:cubicBezTo>
                    <a:pt x="244" y="126"/>
                    <a:pt x="244" y="126"/>
                    <a:pt x="245" y="125"/>
                  </a:cubicBezTo>
                  <a:cubicBezTo>
                    <a:pt x="245" y="125"/>
                    <a:pt x="245" y="125"/>
                    <a:pt x="246" y="125"/>
                  </a:cubicBezTo>
                  <a:cubicBezTo>
                    <a:pt x="246" y="125"/>
                    <a:pt x="246" y="125"/>
                    <a:pt x="246" y="125"/>
                  </a:cubicBezTo>
                  <a:cubicBezTo>
                    <a:pt x="247" y="125"/>
                    <a:pt x="248" y="125"/>
                    <a:pt x="248" y="125"/>
                  </a:cubicBezTo>
                  <a:cubicBezTo>
                    <a:pt x="249" y="125"/>
                    <a:pt x="249" y="125"/>
                    <a:pt x="250" y="125"/>
                  </a:cubicBezTo>
                  <a:cubicBezTo>
                    <a:pt x="250" y="125"/>
                    <a:pt x="251" y="125"/>
                    <a:pt x="251" y="126"/>
                  </a:cubicBezTo>
                  <a:cubicBezTo>
                    <a:pt x="251" y="126"/>
                    <a:pt x="251" y="126"/>
                    <a:pt x="252" y="126"/>
                  </a:cubicBezTo>
                  <a:cubicBezTo>
                    <a:pt x="252" y="126"/>
                    <a:pt x="252" y="126"/>
                    <a:pt x="253" y="126"/>
                  </a:cubicBezTo>
                  <a:cubicBezTo>
                    <a:pt x="254" y="125"/>
                    <a:pt x="255" y="126"/>
                    <a:pt x="255" y="127"/>
                  </a:cubicBezTo>
                  <a:cubicBezTo>
                    <a:pt x="256" y="127"/>
                    <a:pt x="256" y="127"/>
                    <a:pt x="256" y="127"/>
                  </a:cubicBezTo>
                  <a:cubicBezTo>
                    <a:pt x="256" y="128"/>
                    <a:pt x="258" y="128"/>
                    <a:pt x="258" y="129"/>
                  </a:cubicBezTo>
                  <a:cubicBezTo>
                    <a:pt x="258" y="130"/>
                    <a:pt x="258" y="130"/>
                    <a:pt x="258" y="130"/>
                  </a:cubicBezTo>
                  <a:cubicBezTo>
                    <a:pt x="258" y="130"/>
                    <a:pt x="258" y="130"/>
                    <a:pt x="258" y="130"/>
                  </a:cubicBezTo>
                  <a:cubicBezTo>
                    <a:pt x="256" y="131"/>
                    <a:pt x="254" y="130"/>
                    <a:pt x="253" y="131"/>
                  </a:cubicBezTo>
                  <a:cubicBezTo>
                    <a:pt x="252" y="131"/>
                    <a:pt x="251" y="132"/>
                    <a:pt x="250" y="131"/>
                  </a:cubicBezTo>
                  <a:cubicBezTo>
                    <a:pt x="249" y="131"/>
                    <a:pt x="248" y="131"/>
                    <a:pt x="248" y="131"/>
                  </a:cubicBezTo>
                  <a:cubicBezTo>
                    <a:pt x="247" y="131"/>
                    <a:pt x="247" y="131"/>
                    <a:pt x="247" y="131"/>
                  </a:cubicBezTo>
                  <a:cubicBezTo>
                    <a:pt x="246" y="131"/>
                    <a:pt x="246" y="130"/>
                    <a:pt x="246" y="130"/>
                  </a:cubicBezTo>
                  <a:cubicBezTo>
                    <a:pt x="245" y="130"/>
                    <a:pt x="243" y="130"/>
                    <a:pt x="242" y="130"/>
                  </a:cubicBezTo>
                  <a:cubicBezTo>
                    <a:pt x="240" y="130"/>
                    <a:pt x="238" y="130"/>
                    <a:pt x="237" y="130"/>
                  </a:cubicBezTo>
                  <a:cubicBezTo>
                    <a:pt x="237" y="130"/>
                    <a:pt x="237" y="131"/>
                    <a:pt x="237" y="131"/>
                  </a:cubicBezTo>
                  <a:cubicBezTo>
                    <a:pt x="237" y="131"/>
                    <a:pt x="237" y="131"/>
                    <a:pt x="237" y="131"/>
                  </a:cubicBezTo>
                  <a:cubicBezTo>
                    <a:pt x="237" y="132"/>
                    <a:pt x="237" y="133"/>
                    <a:pt x="237" y="134"/>
                  </a:cubicBezTo>
                  <a:cubicBezTo>
                    <a:pt x="237" y="134"/>
                    <a:pt x="237" y="134"/>
                    <a:pt x="237" y="134"/>
                  </a:cubicBezTo>
                  <a:cubicBezTo>
                    <a:pt x="237" y="134"/>
                    <a:pt x="237" y="135"/>
                    <a:pt x="238" y="135"/>
                  </a:cubicBezTo>
                  <a:cubicBezTo>
                    <a:pt x="238" y="135"/>
                    <a:pt x="238" y="136"/>
                    <a:pt x="238" y="136"/>
                  </a:cubicBezTo>
                  <a:cubicBezTo>
                    <a:pt x="238" y="136"/>
                    <a:pt x="238" y="137"/>
                    <a:pt x="238" y="137"/>
                  </a:cubicBezTo>
                  <a:cubicBezTo>
                    <a:pt x="238" y="137"/>
                    <a:pt x="237" y="137"/>
                    <a:pt x="237" y="137"/>
                  </a:cubicBezTo>
                  <a:cubicBezTo>
                    <a:pt x="237" y="138"/>
                    <a:pt x="237" y="139"/>
                    <a:pt x="237" y="139"/>
                  </a:cubicBezTo>
                  <a:cubicBezTo>
                    <a:pt x="237" y="139"/>
                    <a:pt x="237" y="139"/>
                    <a:pt x="236" y="140"/>
                  </a:cubicBezTo>
                  <a:cubicBezTo>
                    <a:pt x="236" y="140"/>
                    <a:pt x="236" y="141"/>
                    <a:pt x="236" y="141"/>
                  </a:cubicBezTo>
                  <a:cubicBezTo>
                    <a:pt x="235" y="141"/>
                    <a:pt x="235" y="142"/>
                    <a:pt x="234" y="143"/>
                  </a:cubicBezTo>
                  <a:cubicBezTo>
                    <a:pt x="233" y="143"/>
                    <a:pt x="233" y="143"/>
                    <a:pt x="232" y="142"/>
                  </a:cubicBezTo>
                  <a:cubicBezTo>
                    <a:pt x="232" y="141"/>
                    <a:pt x="231" y="140"/>
                    <a:pt x="231" y="139"/>
                  </a:cubicBezTo>
                  <a:cubicBezTo>
                    <a:pt x="231" y="139"/>
                    <a:pt x="231" y="139"/>
                    <a:pt x="231" y="139"/>
                  </a:cubicBezTo>
                  <a:cubicBezTo>
                    <a:pt x="231" y="138"/>
                    <a:pt x="231" y="138"/>
                    <a:pt x="230" y="138"/>
                  </a:cubicBezTo>
                  <a:cubicBezTo>
                    <a:pt x="230" y="138"/>
                    <a:pt x="229" y="138"/>
                    <a:pt x="228" y="138"/>
                  </a:cubicBezTo>
                  <a:cubicBezTo>
                    <a:pt x="227" y="139"/>
                    <a:pt x="226" y="139"/>
                    <a:pt x="226" y="140"/>
                  </a:cubicBezTo>
                  <a:cubicBezTo>
                    <a:pt x="226" y="141"/>
                    <a:pt x="226" y="142"/>
                    <a:pt x="226" y="143"/>
                  </a:cubicBezTo>
                  <a:cubicBezTo>
                    <a:pt x="226" y="143"/>
                    <a:pt x="225" y="143"/>
                    <a:pt x="225" y="143"/>
                  </a:cubicBezTo>
                  <a:cubicBezTo>
                    <a:pt x="225" y="143"/>
                    <a:pt x="224" y="143"/>
                    <a:pt x="224" y="143"/>
                  </a:cubicBezTo>
                  <a:cubicBezTo>
                    <a:pt x="224" y="144"/>
                    <a:pt x="224" y="144"/>
                    <a:pt x="224" y="144"/>
                  </a:cubicBezTo>
                  <a:cubicBezTo>
                    <a:pt x="224" y="144"/>
                    <a:pt x="224" y="144"/>
                    <a:pt x="224" y="144"/>
                  </a:cubicBezTo>
                  <a:cubicBezTo>
                    <a:pt x="224" y="145"/>
                    <a:pt x="224" y="146"/>
                    <a:pt x="224" y="146"/>
                  </a:cubicBezTo>
                  <a:cubicBezTo>
                    <a:pt x="223" y="147"/>
                    <a:pt x="223" y="147"/>
                    <a:pt x="223" y="147"/>
                  </a:cubicBezTo>
                  <a:cubicBezTo>
                    <a:pt x="223" y="148"/>
                    <a:pt x="222" y="149"/>
                    <a:pt x="222" y="149"/>
                  </a:cubicBezTo>
                  <a:cubicBezTo>
                    <a:pt x="222" y="150"/>
                    <a:pt x="222" y="150"/>
                    <a:pt x="221" y="151"/>
                  </a:cubicBezTo>
                  <a:cubicBezTo>
                    <a:pt x="221" y="151"/>
                    <a:pt x="220" y="151"/>
                    <a:pt x="220" y="151"/>
                  </a:cubicBezTo>
                  <a:cubicBezTo>
                    <a:pt x="220" y="151"/>
                    <a:pt x="219" y="151"/>
                    <a:pt x="219" y="151"/>
                  </a:cubicBezTo>
                  <a:cubicBezTo>
                    <a:pt x="219" y="151"/>
                    <a:pt x="219" y="151"/>
                    <a:pt x="219" y="151"/>
                  </a:cubicBezTo>
                  <a:cubicBezTo>
                    <a:pt x="218" y="150"/>
                    <a:pt x="217" y="150"/>
                    <a:pt x="217" y="151"/>
                  </a:cubicBezTo>
                  <a:cubicBezTo>
                    <a:pt x="216" y="151"/>
                    <a:pt x="215" y="152"/>
                    <a:pt x="215" y="153"/>
                  </a:cubicBezTo>
                  <a:cubicBezTo>
                    <a:pt x="215" y="153"/>
                    <a:pt x="215" y="153"/>
                    <a:pt x="215" y="154"/>
                  </a:cubicBezTo>
                  <a:cubicBezTo>
                    <a:pt x="215" y="154"/>
                    <a:pt x="215" y="154"/>
                    <a:pt x="214" y="154"/>
                  </a:cubicBezTo>
                  <a:cubicBezTo>
                    <a:pt x="214" y="154"/>
                    <a:pt x="213" y="154"/>
                    <a:pt x="213" y="154"/>
                  </a:cubicBezTo>
                  <a:cubicBezTo>
                    <a:pt x="212" y="154"/>
                    <a:pt x="212" y="154"/>
                    <a:pt x="212" y="154"/>
                  </a:cubicBezTo>
                  <a:cubicBezTo>
                    <a:pt x="212" y="153"/>
                    <a:pt x="212" y="153"/>
                    <a:pt x="212" y="153"/>
                  </a:cubicBezTo>
                  <a:cubicBezTo>
                    <a:pt x="211" y="152"/>
                    <a:pt x="211" y="152"/>
                    <a:pt x="211" y="151"/>
                  </a:cubicBezTo>
                  <a:cubicBezTo>
                    <a:pt x="211" y="150"/>
                    <a:pt x="211" y="150"/>
                    <a:pt x="211" y="150"/>
                  </a:cubicBezTo>
                  <a:cubicBezTo>
                    <a:pt x="210" y="150"/>
                    <a:pt x="210" y="149"/>
                    <a:pt x="210" y="149"/>
                  </a:cubicBezTo>
                  <a:cubicBezTo>
                    <a:pt x="209" y="149"/>
                    <a:pt x="209" y="149"/>
                    <a:pt x="208" y="149"/>
                  </a:cubicBezTo>
                  <a:cubicBezTo>
                    <a:pt x="207" y="149"/>
                    <a:pt x="207" y="149"/>
                    <a:pt x="207" y="150"/>
                  </a:cubicBezTo>
                  <a:cubicBezTo>
                    <a:pt x="206" y="150"/>
                    <a:pt x="207" y="150"/>
                    <a:pt x="206" y="151"/>
                  </a:cubicBezTo>
                  <a:cubicBezTo>
                    <a:pt x="206" y="151"/>
                    <a:pt x="205" y="151"/>
                    <a:pt x="205" y="151"/>
                  </a:cubicBezTo>
                  <a:cubicBezTo>
                    <a:pt x="204" y="151"/>
                    <a:pt x="204" y="151"/>
                    <a:pt x="203" y="151"/>
                  </a:cubicBezTo>
                  <a:cubicBezTo>
                    <a:pt x="202" y="151"/>
                    <a:pt x="201" y="152"/>
                    <a:pt x="200" y="151"/>
                  </a:cubicBezTo>
                  <a:cubicBezTo>
                    <a:pt x="200" y="151"/>
                    <a:pt x="199" y="151"/>
                    <a:pt x="199" y="151"/>
                  </a:cubicBezTo>
                  <a:cubicBezTo>
                    <a:pt x="199" y="151"/>
                    <a:pt x="199" y="151"/>
                    <a:pt x="198" y="152"/>
                  </a:cubicBezTo>
                  <a:cubicBezTo>
                    <a:pt x="198" y="152"/>
                    <a:pt x="197" y="152"/>
                    <a:pt x="197" y="152"/>
                  </a:cubicBezTo>
                  <a:cubicBezTo>
                    <a:pt x="196" y="152"/>
                    <a:pt x="196" y="152"/>
                    <a:pt x="196" y="151"/>
                  </a:cubicBezTo>
                  <a:cubicBezTo>
                    <a:pt x="196" y="151"/>
                    <a:pt x="196" y="150"/>
                    <a:pt x="196" y="150"/>
                  </a:cubicBezTo>
                  <a:cubicBezTo>
                    <a:pt x="195" y="150"/>
                    <a:pt x="195" y="149"/>
                    <a:pt x="194" y="149"/>
                  </a:cubicBezTo>
                  <a:cubicBezTo>
                    <a:pt x="194" y="149"/>
                    <a:pt x="193" y="147"/>
                    <a:pt x="192" y="147"/>
                  </a:cubicBezTo>
                  <a:cubicBezTo>
                    <a:pt x="191" y="147"/>
                    <a:pt x="190" y="148"/>
                    <a:pt x="189" y="148"/>
                  </a:cubicBezTo>
                  <a:cubicBezTo>
                    <a:pt x="189" y="148"/>
                    <a:pt x="188" y="147"/>
                    <a:pt x="188" y="147"/>
                  </a:cubicBezTo>
                  <a:cubicBezTo>
                    <a:pt x="188" y="147"/>
                    <a:pt x="187" y="147"/>
                    <a:pt x="187" y="148"/>
                  </a:cubicBezTo>
                  <a:cubicBezTo>
                    <a:pt x="187" y="148"/>
                    <a:pt x="186" y="147"/>
                    <a:pt x="186" y="147"/>
                  </a:cubicBezTo>
                  <a:cubicBezTo>
                    <a:pt x="186" y="147"/>
                    <a:pt x="186" y="147"/>
                    <a:pt x="187" y="146"/>
                  </a:cubicBezTo>
                  <a:cubicBezTo>
                    <a:pt x="187" y="146"/>
                    <a:pt x="188" y="146"/>
                    <a:pt x="188" y="146"/>
                  </a:cubicBezTo>
                  <a:cubicBezTo>
                    <a:pt x="188" y="146"/>
                    <a:pt x="188" y="145"/>
                    <a:pt x="188" y="145"/>
                  </a:cubicBezTo>
                  <a:cubicBezTo>
                    <a:pt x="187" y="145"/>
                    <a:pt x="187" y="145"/>
                    <a:pt x="186" y="145"/>
                  </a:cubicBezTo>
                  <a:cubicBezTo>
                    <a:pt x="186" y="145"/>
                    <a:pt x="186" y="144"/>
                    <a:pt x="186" y="144"/>
                  </a:cubicBezTo>
                  <a:cubicBezTo>
                    <a:pt x="186" y="143"/>
                    <a:pt x="186" y="143"/>
                    <a:pt x="186" y="142"/>
                  </a:cubicBezTo>
                  <a:cubicBezTo>
                    <a:pt x="186" y="142"/>
                    <a:pt x="186" y="142"/>
                    <a:pt x="186" y="142"/>
                  </a:cubicBezTo>
                  <a:cubicBezTo>
                    <a:pt x="186" y="142"/>
                    <a:pt x="186" y="142"/>
                    <a:pt x="186" y="141"/>
                  </a:cubicBezTo>
                  <a:cubicBezTo>
                    <a:pt x="186" y="141"/>
                    <a:pt x="186" y="139"/>
                    <a:pt x="187" y="139"/>
                  </a:cubicBezTo>
                  <a:cubicBezTo>
                    <a:pt x="187" y="139"/>
                    <a:pt x="187" y="139"/>
                    <a:pt x="187" y="139"/>
                  </a:cubicBezTo>
                  <a:cubicBezTo>
                    <a:pt x="188" y="138"/>
                    <a:pt x="188" y="138"/>
                    <a:pt x="188" y="137"/>
                  </a:cubicBezTo>
                  <a:cubicBezTo>
                    <a:pt x="188" y="137"/>
                    <a:pt x="189" y="137"/>
                    <a:pt x="189" y="136"/>
                  </a:cubicBezTo>
                  <a:cubicBezTo>
                    <a:pt x="191" y="136"/>
                    <a:pt x="192" y="136"/>
                    <a:pt x="193" y="135"/>
                  </a:cubicBezTo>
                  <a:cubicBezTo>
                    <a:pt x="194" y="135"/>
                    <a:pt x="194" y="135"/>
                    <a:pt x="194" y="135"/>
                  </a:cubicBezTo>
                  <a:cubicBezTo>
                    <a:pt x="194" y="135"/>
                    <a:pt x="194" y="134"/>
                    <a:pt x="194" y="134"/>
                  </a:cubicBezTo>
                  <a:cubicBezTo>
                    <a:pt x="193" y="134"/>
                    <a:pt x="193" y="134"/>
                    <a:pt x="193" y="134"/>
                  </a:cubicBezTo>
                  <a:cubicBezTo>
                    <a:pt x="192" y="134"/>
                    <a:pt x="192" y="133"/>
                    <a:pt x="193" y="132"/>
                  </a:cubicBezTo>
                  <a:cubicBezTo>
                    <a:pt x="193" y="132"/>
                    <a:pt x="194" y="131"/>
                    <a:pt x="195" y="131"/>
                  </a:cubicBezTo>
                  <a:cubicBezTo>
                    <a:pt x="195" y="130"/>
                    <a:pt x="196" y="130"/>
                    <a:pt x="196" y="129"/>
                  </a:cubicBezTo>
                  <a:cubicBezTo>
                    <a:pt x="196" y="129"/>
                    <a:pt x="196" y="129"/>
                    <a:pt x="196" y="129"/>
                  </a:cubicBezTo>
                  <a:cubicBezTo>
                    <a:pt x="196" y="128"/>
                    <a:pt x="196" y="128"/>
                    <a:pt x="196" y="128"/>
                  </a:cubicBezTo>
                  <a:cubicBezTo>
                    <a:pt x="195" y="128"/>
                    <a:pt x="194" y="128"/>
                    <a:pt x="193" y="128"/>
                  </a:cubicBezTo>
                  <a:cubicBezTo>
                    <a:pt x="193" y="128"/>
                    <a:pt x="193" y="128"/>
                    <a:pt x="193" y="129"/>
                  </a:cubicBezTo>
                  <a:cubicBezTo>
                    <a:pt x="192" y="129"/>
                    <a:pt x="192" y="129"/>
                    <a:pt x="191" y="129"/>
                  </a:cubicBezTo>
                  <a:cubicBezTo>
                    <a:pt x="190" y="129"/>
                    <a:pt x="190" y="129"/>
                    <a:pt x="189" y="130"/>
                  </a:cubicBezTo>
                  <a:cubicBezTo>
                    <a:pt x="189" y="130"/>
                    <a:pt x="189" y="130"/>
                    <a:pt x="188" y="130"/>
                  </a:cubicBezTo>
                  <a:cubicBezTo>
                    <a:pt x="188" y="131"/>
                    <a:pt x="188" y="131"/>
                    <a:pt x="187" y="131"/>
                  </a:cubicBezTo>
                  <a:cubicBezTo>
                    <a:pt x="187" y="131"/>
                    <a:pt x="186" y="131"/>
                    <a:pt x="186" y="132"/>
                  </a:cubicBezTo>
                  <a:cubicBezTo>
                    <a:pt x="185" y="133"/>
                    <a:pt x="186" y="134"/>
                    <a:pt x="185" y="135"/>
                  </a:cubicBezTo>
                  <a:cubicBezTo>
                    <a:pt x="184" y="135"/>
                    <a:pt x="184" y="136"/>
                    <a:pt x="183" y="136"/>
                  </a:cubicBezTo>
                  <a:cubicBezTo>
                    <a:pt x="183" y="137"/>
                    <a:pt x="183" y="138"/>
                    <a:pt x="184" y="139"/>
                  </a:cubicBezTo>
                  <a:cubicBezTo>
                    <a:pt x="184" y="139"/>
                    <a:pt x="184" y="140"/>
                    <a:pt x="184" y="140"/>
                  </a:cubicBezTo>
                  <a:cubicBezTo>
                    <a:pt x="184" y="140"/>
                    <a:pt x="183" y="141"/>
                    <a:pt x="183" y="141"/>
                  </a:cubicBezTo>
                  <a:cubicBezTo>
                    <a:pt x="183" y="142"/>
                    <a:pt x="182" y="142"/>
                    <a:pt x="182" y="143"/>
                  </a:cubicBezTo>
                  <a:cubicBezTo>
                    <a:pt x="181" y="144"/>
                    <a:pt x="181" y="145"/>
                    <a:pt x="180" y="146"/>
                  </a:cubicBezTo>
                  <a:cubicBezTo>
                    <a:pt x="180" y="146"/>
                    <a:pt x="180" y="146"/>
                    <a:pt x="180" y="146"/>
                  </a:cubicBezTo>
                  <a:cubicBezTo>
                    <a:pt x="180" y="146"/>
                    <a:pt x="180" y="146"/>
                    <a:pt x="180" y="147"/>
                  </a:cubicBezTo>
                  <a:cubicBezTo>
                    <a:pt x="180" y="147"/>
                    <a:pt x="179" y="147"/>
                    <a:pt x="179" y="148"/>
                  </a:cubicBezTo>
                  <a:cubicBezTo>
                    <a:pt x="178" y="148"/>
                    <a:pt x="178" y="147"/>
                    <a:pt x="178" y="147"/>
                  </a:cubicBezTo>
                  <a:cubicBezTo>
                    <a:pt x="178" y="147"/>
                    <a:pt x="178" y="146"/>
                    <a:pt x="178" y="146"/>
                  </a:cubicBezTo>
                  <a:cubicBezTo>
                    <a:pt x="178" y="146"/>
                    <a:pt x="177" y="146"/>
                    <a:pt x="177" y="146"/>
                  </a:cubicBezTo>
                  <a:cubicBezTo>
                    <a:pt x="176" y="145"/>
                    <a:pt x="175" y="146"/>
                    <a:pt x="175" y="147"/>
                  </a:cubicBezTo>
                  <a:cubicBezTo>
                    <a:pt x="175" y="147"/>
                    <a:pt x="175" y="147"/>
                    <a:pt x="175" y="147"/>
                  </a:cubicBezTo>
                  <a:cubicBezTo>
                    <a:pt x="174" y="147"/>
                    <a:pt x="174" y="147"/>
                    <a:pt x="173" y="147"/>
                  </a:cubicBezTo>
                  <a:cubicBezTo>
                    <a:pt x="173" y="147"/>
                    <a:pt x="173" y="147"/>
                    <a:pt x="173" y="147"/>
                  </a:cubicBezTo>
                  <a:cubicBezTo>
                    <a:pt x="173" y="147"/>
                    <a:pt x="173" y="147"/>
                    <a:pt x="173" y="147"/>
                  </a:cubicBezTo>
                  <a:cubicBezTo>
                    <a:pt x="173" y="147"/>
                    <a:pt x="173" y="146"/>
                    <a:pt x="173" y="146"/>
                  </a:cubicBezTo>
                  <a:cubicBezTo>
                    <a:pt x="173" y="146"/>
                    <a:pt x="173" y="146"/>
                    <a:pt x="173" y="146"/>
                  </a:cubicBezTo>
                  <a:cubicBezTo>
                    <a:pt x="172" y="145"/>
                    <a:pt x="172" y="145"/>
                    <a:pt x="172" y="145"/>
                  </a:cubicBezTo>
                  <a:cubicBezTo>
                    <a:pt x="171" y="145"/>
                    <a:pt x="169" y="145"/>
                    <a:pt x="168" y="146"/>
                  </a:cubicBezTo>
                  <a:cubicBezTo>
                    <a:pt x="168" y="146"/>
                    <a:pt x="167" y="147"/>
                    <a:pt x="167" y="147"/>
                  </a:cubicBezTo>
                  <a:cubicBezTo>
                    <a:pt x="167" y="148"/>
                    <a:pt x="168" y="149"/>
                    <a:pt x="167" y="149"/>
                  </a:cubicBezTo>
                  <a:cubicBezTo>
                    <a:pt x="167" y="149"/>
                    <a:pt x="167" y="150"/>
                    <a:pt x="166" y="150"/>
                  </a:cubicBezTo>
                  <a:cubicBezTo>
                    <a:pt x="166" y="150"/>
                    <a:pt x="165" y="150"/>
                    <a:pt x="165" y="149"/>
                  </a:cubicBezTo>
                  <a:cubicBezTo>
                    <a:pt x="165" y="149"/>
                    <a:pt x="165" y="148"/>
                    <a:pt x="165" y="147"/>
                  </a:cubicBezTo>
                  <a:cubicBezTo>
                    <a:pt x="165" y="147"/>
                    <a:pt x="164" y="147"/>
                    <a:pt x="164" y="147"/>
                  </a:cubicBezTo>
                  <a:cubicBezTo>
                    <a:pt x="163" y="147"/>
                    <a:pt x="163" y="149"/>
                    <a:pt x="163" y="150"/>
                  </a:cubicBezTo>
                  <a:cubicBezTo>
                    <a:pt x="162" y="151"/>
                    <a:pt x="162" y="152"/>
                    <a:pt x="161" y="152"/>
                  </a:cubicBezTo>
                  <a:cubicBezTo>
                    <a:pt x="161" y="153"/>
                    <a:pt x="159" y="153"/>
                    <a:pt x="159" y="154"/>
                  </a:cubicBezTo>
                  <a:cubicBezTo>
                    <a:pt x="159" y="154"/>
                    <a:pt x="159" y="154"/>
                    <a:pt x="159" y="154"/>
                  </a:cubicBezTo>
                  <a:cubicBezTo>
                    <a:pt x="159" y="155"/>
                    <a:pt x="158" y="155"/>
                    <a:pt x="158" y="155"/>
                  </a:cubicBezTo>
                  <a:cubicBezTo>
                    <a:pt x="157" y="154"/>
                    <a:pt x="157" y="154"/>
                    <a:pt x="156" y="153"/>
                  </a:cubicBezTo>
                  <a:cubicBezTo>
                    <a:pt x="155" y="153"/>
                    <a:pt x="155" y="153"/>
                    <a:pt x="154" y="153"/>
                  </a:cubicBezTo>
                  <a:cubicBezTo>
                    <a:pt x="153" y="153"/>
                    <a:pt x="152" y="153"/>
                    <a:pt x="151" y="153"/>
                  </a:cubicBezTo>
                  <a:cubicBezTo>
                    <a:pt x="151" y="153"/>
                    <a:pt x="150" y="153"/>
                    <a:pt x="150" y="154"/>
                  </a:cubicBezTo>
                  <a:cubicBezTo>
                    <a:pt x="150" y="154"/>
                    <a:pt x="150" y="155"/>
                    <a:pt x="150" y="155"/>
                  </a:cubicBezTo>
                  <a:cubicBezTo>
                    <a:pt x="149" y="155"/>
                    <a:pt x="149" y="156"/>
                    <a:pt x="149" y="156"/>
                  </a:cubicBezTo>
                  <a:cubicBezTo>
                    <a:pt x="148" y="156"/>
                    <a:pt x="148" y="156"/>
                    <a:pt x="147" y="156"/>
                  </a:cubicBezTo>
                  <a:cubicBezTo>
                    <a:pt x="147" y="157"/>
                    <a:pt x="145" y="157"/>
                    <a:pt x="145" y="157"/>
                  </a:cubicBezTo>
                  <a:cubicBezTo>
                    <a:pt x="144" y="156"/>
                    <a:pt x="143" y="157"/>
                    <a:pt x="143" y="157"/>
                  </a:cubicBezTo>
                  <a:cubicBezTo>
                    <a:pt x="142" y="158"/>
                    <a:pt x="142" y="158"/>
                    <a:pt x="142" y="159"/>
                  </a:cubicBezTo>
                  <a:cubicBezTo>
                    <a:pt x="142" y="159"/>
                    <a:pt x="141" y="159"/>
                    <a:pt x="141" y="159"/>
                  </a:cubicBezTo>
                  <a:cubicBezTo>
                    <a:pt x="141" y="159"/>
                    <a:pt x="140" y="159"/>
                    <a:pt x="140" y="159"/>
                  </a:cubicBezTo>
                  <a:cubicBezTo>
                    <a:pt x="139" y="159"/>
                    <a:pt x="138" y="159"/>
                    <a:pt x="138" y="158"/>
                  </a:cubicBezTo>
                  <a:cubicBezTo>
                    <a:pt x="138" y="158"/>
                    <a:pt x="137" y="158"/>
                    <a:pt x="137" y="157"/>
                  </a:cubicBezTo>
                  <a:cubicBezTo>
                    <a:pt x="137" y="157"/>
                    <a:pt x="137" y="156"/>
                    <a:pt x="138" y="156"/>
                  </a:cubicBezTo>
                  <a:cubicBezTo>
                    <a:pt x="138" y="156"/>
                    <a:pt x="138" y="156"/>
                    <a:pt x="138" y="156"/>
                  </a:cubicBezTo>
                  <a:cubicBezTo>
                    <a:pt x="137" y="156"/>
                    <a:pt x="137" y="156"/>
                    <a:pt x="137" y="156"/>
                  </a:cubicBezTo>
                  <a:cubicBezTo>
                    <a:pt x="137" y="155"/>
                    <a:pt x="136" y="155"/>
                    <a:pt x="136" y="156"/>
                  </a:cubicBezTo>
                  <a:cubicBezTo>
                    <a:pt x="136" y="156"/>
                    <a:pt x="136" y="156"/>
                    <a:pt x="136" y="156"/>
                  </a:cubicBezTo>
                  <a:cubicBezTo>
                    <a:pt x="135" y="157"/>
                    <a:pt x="135" y="158"/>
                    <a:pt x="135" y="159"/>
                  </a:cubicBezTo>
                  <a:cubicBezTo>
                    <a:pt x="135" y="159"/>
                    <a:pt x="135" y="160"/>
                    <a:pt x="135" y="160"/>
                  </a:cubicBezTo>
                  <a:cubicBezTo>
                    <a:pt x="135" y="160"/>
                    <a:pt x="135" y="161"/>
                    <a:pt x="135" y="161"/>
                  </a:cubicBezTo>
                  <a:cubicBezTo>
                    <a:pt x="134" y="161"/>
                    <a:pt x="134" y="161"/>
                    <a:pt x="134" y="160"/>
                  </a:cubicBezTo>
                  <a:cubicBezTo>
                    <a:pt x="134" y="160"/>
                    <a:pt x="133" y="160"/>
                    <a:pt x="133" y="160"/>
                  </a:cubicBezTo>
                  <a:cubicBezTo>
                    <a:pt x="133" y="159"/>
                    <a:pt x="132" y="159"/>
                    <a:pt x="132" y="158"/>
                  </a:cubicBezTo>
                  <a:cubicBezTo>
                    <a:pt x="132" y="158"/>
                    <a:pt x="132" y="158"/>
                    <a:pt x="132" y="157"/>
                  </a:cubicBezTo>
                  <a:cubicBezTo>
                    <a:pt x="132" y="157"/>
                    <a:pt x="131" y="157"/>
                    <a:pt x="130" y="156"/>
                  </a:cubicBezTo>
                  <a:cubicBezTo>
                    <a:pt x="129" y="156"/>
                    <a:pt x="128" y="156"/>
                    <a:pt x="127" y="156"/>
                  </a:cubicBezTo>
                  <a:cubicBezTo>
                    <a:pt x="126" y="156"/>
                    <a:pt x="125" y="156"/>
                    <a:pt x="124" y="156"/>
                  </a:cubicBezTo>
                  <a:cubicBezTo>
                    <a:pt x="124" y="156"/>
                    <a:pt x="124" y="156"/>
                    <a:pt x="124" y="156"/>
                  </a:cubicBezTo>
                  <a:cubicBezTo>
                    <a:pt x="123" y="156"/>
                    <a:pt x="123" y="157"/>
                    <a:pt x="123" y="157"/>
                  </a:cubicBezTo>
                  <a:cubicBezTo>
                    <a:pt x="123" y="158"/>
                    <a:pt x="123" y="159"/>
                    <a:pt x="123" y="159"/>
                  </a:cubicBezTo>
                  <a:cubicBezTo>
                    <a:pt x="123" y="160"/>
                    <a:pt x="124" y="161"/>
                    <a:pt x="124" y="162"/>
                  </a:cubicBezTo>
                  <a:cubicBezTo>
                    <a:pt x="124" y="162"/>
                    <a:pt x="124" y="162"/>
                    <a:pt x="124" y="162"/>
                  </a:cubicBezTo>
                  <a:cubicBezTo>
                    <a:pt x="124" y="162"/>
                    <a:pt x="124" y="162"/>
                    <a:pt x="124" y="162"/>
                  </a:cubicBezTo>
                  <a:cubicBezTo>
                    <a:pt x="125" y="163"/>
                    <a:pt x="126" y="163"/>
                    <a:pt x="127" y="164"/>
                  </a:cubicBezTo>
                  <a:cubicBezTo>
                    <a:pt x="127" y="164"/>
                    <a:pt x="127" y="164"/>
                    <a:pt x="128" y="165"/>
                  </a:cubicBezTo>
                  <a:cubicBezTo>
                    <a:pt x="128" y="165"/>
                    <a:pt x="128" y="165"/>
                    <a:pt x="128" y="165"/>
                  </a:cubicBezTo>
                  <a:cubicBezTo>
                    <a:pt x="128" y="166"/>
                    <a:pt x="129" y="166"/>
                    <a:pt x="128" y="167"/>
                  </a:cubicBezTo>
                  <a:cubicBezTo>
                    <a:pt x="128" y="167"/>
                    <a:pt x="128" y="167"/>
                    <a:pt x="128" y="167"/>
                  </a:cubicBezTo>
                  <a:cubicBezTo>
                    <a:pt x="127" y="167"/>
                    <a:pt x="127" y="167"/>
                    <a:pt x="127" y="168"/>
                  </a:cubicBezTo>
                  <a:cubicBezTo>
                    <a:pt x="126" y="168"/>
                    <a:pt x="127" y="169"/>
                    <a:pt x="127" y="169"/>
                  </a:cubicBezTo>
                  <a:cubicBezTo>
                    <a:pt x="127" y="170"/>
                    <a:pt x="127" y="170"/>
                    <a:pt x="127" y="171"/>
                  </a:cubicBezTo>
                  <a:cubicBezTo>
                    <a:pt x="127" y="171"/>
                    <a:pt x="127" y="171"/>
                    <a:pt x="127" y="172"/>
                  </a:cubicBezTo>
                  <a:cubicBezTo>
                    <a:pt x="127" y="172"/>
                    <a:pt x="127" y="172"/>
                    <a:pt x="127" y="172"/>
                  </a:cubicBezTo>
                  <a:cubicBezTo>
                    <a:pt x="128" y="173"/>
                    <a:pt x="128" y="173"/>
                    <a:pt x="128" y="173"/>
                  </a:cubicBezTo>
                  <a:cubicBezTo>
                    <a:pt x="128" y="174"/>
                    <a:pt x="127" y="175"/>
                    <a:pt x="127" y="175"/>
                  </a:cubicBezTo>
                  <a:cubicBezTo>
                    <a:pt x="126" y="176"/>
                    <a:pt x="126" y="176"/>
                    <a:pt x="125" y="176"/>
                  </a:cubicBezTo>
                  <a:cubicBezTo>
                    <a:pt x="124" y="176"/>
                    <a:pt x="124" y="177"/>
                    <a:pt x="123" y="177"/>
                  </a:cubicBezTo>
                  <a:cubicBezTo>
                    <a:pt x="123" y="178"/>
                    <a:pt x="123" y="178"/>
                    <a:pt x="123" y="179"/>
                  </a:cubicBezTo>
                  <a:cubicBezTo>
                    <a:pt x="123" y="180"/>
                    <a:pt x="123" y="182"/>
                    <a:pt x="122" y="183"/>
                  </a:cubicBezTo>
                  <a:cubicBezTo>
                    <a:pt x="122" y="184"/>
                    <a:pt x="120" y="185"/>
                    <a:pt x="119" y="186"/>
                  </a:cubicBezTo>
                  <a:cubicBezTo>
                    <a:pt x="119" y="187"/>
                    <a:pt x="119" y="187"/>
                    <a:pt x="118" y="187"/>
                  </a:cubicBezTo>
                  <a:cubicBezTo>
                    <a:pt x="118" y="187"/>
                    <a:pt x="118" y="187"/>
                    <a:pt x="117" y="187"/>
                  </a:cubicBezTo>
                  <a:cubicBezTo>
                    <a:pt x="117" y="187"/>
                    <a:pt x="116" y="187"/>
                    <a:pt x="115" y="186"/>
                  </a:cubicBezTo>
                  <a:cubicBezTo>
                    <a:pt x="115" y="186"/>
                    <a:pt x="115" y="186"/>
                    <a:pt x="115" y="186"/>
                  </a:cubicBezTo>
                  <a:cubicBezTo>
                    <a:pt x="115" y="184"/>
                    <a:pt x="112" y="185"/>
                    <a:pt x="111" y="184"/>
                  </a:cubicBezTo>
                  <a:cubicBezTo>
                    <a:pt x="110" y="184"/>
                    <a:pt x="110" y="183"/>
                    <a:pt x="109" y="183"/>
                  </a:cubicBezTo>
                  <a:cubicBezTo>
                    <a:pt x="107" y="180"/>
                    <a:pt x="103" y="178"/>
                    <a:pt x="100" y="176"/>
                  </a:cubicBezTo>
                  <a:cubicBezTo>
                    <a:pt x="99" y="176"/>
                    <a:pt x="98" y="176"/>
                    <a:pt x="98" y="175"/>
                  </a:cubicBezTo>
                  <a:cubicBezTo>
                    <a:pt x="96" y="175"/>
                    <a:pt x="94" y="176"/>
                    <a:pt x="93" y="178"/>
                  </a:cubicBezTo>
                  <a:cubicBezTo>
                    <a:pt x="93" y="179"/>
                    <a:pt x="92" y="181"/>
                    <a:pt x="92" y="182"/>
                  </a:cubicBezTo>
                  <a:cubicBezTo>
                    <a:pt x="92" y="184"/>
                    <a:pt x="92" y="186"/>
                    <a:pt x="91" y="187"/>
                  </a:cubicBezTo>
                  <a:cubicBezTo>
                    <a:pt x="89" y="188"/>
                    <a:pt x="87" y="188"/>
                    <a:pt x="86" y="189"/>
                  </a:cubicBezTo>
                  <a:cubicBezTo>
                    <a:pt x="86" y="189"/>
                    <a:pt x="85" y="190"/>
                    <a:pt x="85" y="191"/>
                  </a:cubicBezTo>
                  <a:cubicBezTo>
                    <a:pt x="84" y="193"/>
                    <a:pt x="83" y="195"/>
                    <a:pt x="81" y="197"/>
                  </a:cubicBezTo>
                  <a:cubicBezTo>
                    <a:pt x="80" y="197"/>
                    <a:pt x="80" y="198"/>
                    <a:pt x="79" y="198"/>
                  </a:cubicBezTo>
                  <a:cubicBezTo>
                    <a:pt x="79" y="199"/>
                    <a:pt x="79" y="199"/>
                    <a:pt x="79" y="200"/>
                  </a:cubicBezTo>
                  <a:cubicBezTo>
                    <a:pt x="79" y="200"/>
                    <a:pt x="80" y="200"/>
                    <a:pt x="80" y="201"/>
                  </a:cubicBezTo>
                  <a:cubicBezTo>
                    <a:pt x="81" y="202"/>
                    <a:pt x="80" y="202"/>
                    <a:pt x="79" y="203"/>
                  </a:cubicBezTo>
                  <a:cubicBezTo>
                    <a:pt x="78" y="204"/>
                    <a:pt x="77" y="206"/>
                    <a:pt x="77" y="208"/>
                  </a:cubicBezTo>
                  <a:cubicBezTo>
                    <a:pt x="77" y="209"/>
                    <a:pt x="77" y="209"/>
                    <a:pt x="77" y="209"/>
                  </a:cubicBezTo>
                  <a:cubicBezTo>
                    <a:pt x="77" y="209"/>
                    <a:pt x="78" y="209"/>
                    <a:pt x="78" y="209"/>
                  </a:cubicBezTo>
                  <a:cubicBezTo>
                    <a:pt x="79" y="209"/>
                    <a:pt x="80" y="209"/>
                    <a:pt x="81" y="210"/>
                  </a:cubicBezTo>
                  <a:cubicBezTo>
                    <a:pt x="83" y="211"/>
                    <a:pt x="83" y="213"/>
                    <a:pt x="84" y="215"/>
                  </a:cubicBezTo>
                  <a:cubicBezTo>
                    <a:pt x="84" y="216"/>
                    <a:pt x="83" y="218"/>
                    <a:pt x="83" y="218"/>
                  </a:cubicBezTo>
                  <a:cubicBezTo>
                    <a:pt x="84" y="220"/>
                    <a:pt x="86" y="220"/>
                    <a:pt x="87" y="219"/>
                  </a:cubicBezTo>
                  <a:cubicBezTo>
                    <a:pt x="88" y="218"/>
                    <a:pt x="90" y="217"/>
                    <a:pt x="91" y="218"/>
                  </a:cubicBezTo>
                  <a:cubicBezTo>
                    <a:pt x="91" y="219"/>
                    <a:pt x="92" y="219"/>
                    <a:pt x="92" y="220"/>
                  </a:cubicBezTo>
                  <a:cubicBezTo>
                    <a:pt x="93" y="220"/>
                    <a:pt x="94" y="219"/>
                    <a:pt x="95" y="220"/>
                  </a:cubicBezTo>
                  <a:cubicBezTo>
                    <a:pt x="95" y="220"/>
                    <a:pt x="96" y="220"/>
                    <a:pt x="96" y="220"/>
                  </a:cubicBezTo>
                  <a:cubicBezTo>
                    <a:pt x="97" y="221"/>
                    <a:pt x="97" y="220"/>
                    <a:pt x="98" y="220"/>
                  </a:cubicBezTo>
                  <a:cubicBezTo>
                    <a:pt x="99" y="219"/>
                    <a:pt x="100" y="220"/>
                    <a:pt x="101" y="220"/>
                  </a:cubicBezTo>
                  <a:cubicBezTo>
                    <a:pt x="103" y="219"/>
                    <a:pt x="103" y="217"/>
                    <a:pt x="105" y="216"/>
                  </a:cubicBezTo>
                  <a:cubicBezTo>
                    <a:pt x="106" y="216"/>
                    <a:pt x="107" y="216"/>
                    <a:pt x="107" y="216"/>
                  </a:cubicBezTo>
                  <a:cubicBezTo>
                    <a:pt x="109" y="216"/>
                    <a:pt x="109" y="214"/>
                    <a:pt x="109" y="213"/>
                  </a:cubicBezTo>
                  <a:cubicBezTo>
                    <a:pt x="110" y="212"/>
                    <a:pt x="110" y="210"/>
                    <a:pt x="111" y="209"/>
                  </a:cubicBezTo>
                  <a:cubicBezTo>
                    <a:pt x="112" y="207"/>
                    <a:pt x="116" y="208"/>
                    <a:pt x="117" y="206"/>
                  </a:cubicBezTo>
                  <a:cubicBezTo>
                    <a:pt x="117" y="206"/>
                    <a:pt x="118" y="205"/>
                    <a:pt x="118" y="205"/>
                  </a:cubicBezTo>
                  <a:cubicBezTo>
                    <a:pt x="119" y="204"/>
                    <a:pt x="121" y="204"/>
                    <a:pt x="122" y="204"/>
                  </a:cubicBezTo>
                  <a:cubicBezTo>
                    <a:pt x="125" y="204"/>
                    <a:pt x="127" y="202"/>
                    <a:pt x="128" y="200"/>
                  </a:cubicBezTo>
                  <a:cubicBezTo>
                    <a:pt x="128" y="200"/>
                    <a:pt x="128" y="199"/>
                    <a:pt x="129" y="199"/>
                  </a:cubicBezTo>
                  <a:cubicBezTo>
                    <a:pt x="129" y="198"/>
                    <a:pt x="129" y="198"/>
                    <a:pt x="130" y="198"/>
                  </a:cubicBezTo>
                  <a:cubicBezTo>
                    <a:pt x="131" y="198"/>
                    <a:pt x="132" y="196"/>
                    <a:pt x="134" y="195"/>
                  </a:cubicBezTo>
                  <a:cubicBezTo>
                    <a:pt x="135" y="194"/>
                    <a:pt x="137" y="194"/>
                    <a:pt x="138" y="195"/>
                  </a:cubicBezTo>
                  <a:cubicBezTo>
                    <a:pt x="138" y="195"/>
                    <a:pt x="138" y="196"/>
                    <a:pt x="139" y="196"/>
                  </a:cubicBezTo>
                  <a:cubicBezTo>
                    <a:pt x="140" y="198"/>
                    <a:pt x="143" y="199"/>
                    <a:pt x="145" y="199"/>
                  </a:cubicBezTo>
                  <a:cubicBezTo>
                    <a:pt x="146" y="198"/>
                    <a:pt x="146" y="198"/>
                    <a:pt x="147" y="198"/>
                  </a:cubicBezTo>
                  <a:cubicBezTo>
                    <a:pt x="148" y="198"/>
                    <a:pt x="149" y="199"/>
                    <a:pt x="150" y="199"/>
                  </a:cubicBezTo>
                  <a:cubicBezTo>
                    <a:pt x="150" y="199"/>
                    <a:pt x="151" y="199"/>
                    <a:pt x="151" y="199"/>
                  </a:cubicBezTo>
                  <a:cubicBezTo>
                    <a:pt x="151" y="198"/>
                    <a:pt x="151" y="198"/>
                    <a:pt x="151" y="198"/>
                  </a:cubicBezTo>
                  <a:cubicBezTo>
                    <a:pt x="152" y="197"/>
                    <a:pt x="152" y="197"/>
                    <a:pt x="153" y="197"/>
                  </a:cubicBezTo>
                  <a:cubicBezTo>
                    <a:pt x="153" y="197"/>
                    <a:pt x="154" y="197"/>
                    <a:pt x="154" y="196"/>
                  </a:cubicBezTo>
                  <a:cubicBezTo>
                    <a:pt x="155" y="196"/>
                    <a:pt x="155" y="196"/>
                    <a:pt x="156" y="196"/>
                  </a:cubicBezTo>
                  <a:cubicBezTo>
                    <a:pt x="156" y="196"/>
                    <a:pt x="157" y="197"/>
                    <a:pt x="157" y="198"/>
                  </a:cubicBezTo>
                  <a:cubicBezTo>
                    <a:pt x="157" y="198"/>
                    <a:pt x="157" y="198"/>
                    <a:pt x="157" y="199"/>
                  </a:cubicBezTo>
                  <a:cubicBezTo>
                    <a:pt x="157" y="199"/>
                    <a:pt x="157" y="199"/>
                    <a:pt x="157" y="199"/>
                  </a:cubicBezTo>
                  <a:cubicBezTo>
                    <a:pt x="157" y="200"/>
                    <a:pt x="157" y="200"/>
                    <a:pt x="158" y="200"/>
                  </a:cubicBezTo>
                  <a:cubicBezTo>
                    <a:pt x="158" y="201"/>
                    <a:pt x="158" y="202"/>
                    <a:pt x="158" y="202"/>
                  </a:cubicBezTo>
                  <a:cubicBezTo>
                    <a:pt x="158" y="203"/>
                    <a:pt x="158" y="203"/>
                    <a:pt x="158" y="204"/>
                  </a:cubicBezTo>
                  <a:cubicBezTo>
                    <a:pt x="158" y="205"/>
                    <a:pt x="158" y="205"/>
                    <a:pt x="158" y="206"/>
                  </a:cubicBezTo>
                  <a:cubicBezTo>
                    <a:pt x="158" y="206"/>
                    <a:pt x="158" y="207"/>
                    <a:pt x="158" y="207"/>
                  </a:cubicBezTo>
                  <a:cubicBezTo>
                    <a:pt x="158" y="208"/>
                    <a:pt x="158" y="208"/>
                    <a:pt x="158" y="209"/>
                  </a:cubicBezTo>
                  <a:cubicBezTo>
                    <a:pt x="158" y="210"/>
                    <a:pt x="158" y="211"/>
                    <a:pt x="158" y="211"/>
                  </a:cubicBezTo>
                  <a:cubicBezTo>
                    <a:pt x="159" y="213"/>
                    <a:pt x="160" y="214"/>
                    <a:pt x="161" y="215"/>
                  </a:cubicBezTo>
                  <a:cubicBezTo>
                    <a:pt x="161" y="215"/>
                    <a:pt x="161" y="216"/>
                    <a:pt x="161" y="216"/>
                  </a:cubicBezTo>
                  <a:cubicBezTo>
                    <a:pt x="161" y="217"/>
                    <a:pt x="162" y="217"/>
                    <a:pt x="162" y="218"/>
                  </a:cubicBezTo>
                  <a:cubicBezTo>
                    <a:pt x="162" y="218"/>
                    <a:pt x="163" y="219"/>
                    <a:pt x="163" y="219"/>
                  </a:cubicBezTo>
                  <a:cubicBezTo>
                    <a:pt x="163" y="220"/>
                    <a:pt x="164" y="221"/>
                    <a:pt x="165" y="221"/>
                  </a:cubicBezTo>
                  <a:cubicBezTo>
                    <a:pt x="165" y="221"/>
                    <a:pt x="165" y="221"/>
                    <a:pt x="166" y="222"/>
                  </a:cubicBezTo>
                  <a:cubicBezTo>
                    <a:pt x="166" y="222"/>
                    <a:pt x="166" y="223"/>
                    <a:pt x="166" y="223"/>
                  </a:cubicBezTo>
                  <a:cubicBezTo>
                    <a:pt x="166" y="224"/>
                    <a:pt x="167" y="224"/>
                    <a:pt x="167" y="224"/>
                  </a:cubicBezTo>
                  <a:cubicBezTo>
                    <a:pt x="167" y="225"/>
                    <a:pt x="167" y="225"/>
                    <a:pt x="168" y="226"/>
                  </a:cubicBezTo>
                  <a:cubicBezTo>
                    <a:pt x="168" y="226"/>
                    <a:pt x="168" y="226"/>
                    <a:pt x="169" y="226"/>
                  </a:cubicBezTo>
                  <a:cubicBezTo>
                    <a:pt x="169" y="227"/>
                    <a:pt x="169" y="227"/>
                    <a:pt x="169" y="228"/>
                  </a:cubicBezTo>
                  <a:cubicBezTo>
                    <a:pt x="169" y="228"/>
                    <a:pt x="169" y="229"/>
                    <a:pt x="170" y="229"/>
                  </a:cubicBezTo>
                  <a:cubicBezTo>
                    <a:pt x="171" y="229"/>
                    <a:pt x="171" y="231"/>
                    <a:pt x="171" y="232"/>
                  </a:cubicBezTo>
                  <a:cubicBezTo>
                    <a:pt x="171" y="233"/>
                    <a:pt x="171" y="234"/>
                    <a:pt x="171" y="235"/>
                  </a:cubicBezTo>
                  <a:cubicBezTo>
                    <a:pt x="171" y="235"/>
                    <a:pt x="171" y="235"/>
                    <a:pt x="171" y="236"/>
                  </a:cubicBezTo>
                  <a:cubicBezTo>
                    <a:pt x="170" y="236"/>
                    <a:pt x="171" y="237"/>
                    <a:pt x="170" y="237"/>
                  </a:cubicBezTo>
                  <a:cubicBezTo>
                    <a:pt x="170" y="237"/>
                    <a:pt x="170" y="238"/>
                    <a:pt x="170" y="238"/>
                  </a:cubicBezTo>
                  <a:cubicBezTo>
                    <a:pt x="170" y="238"/>
                    <a:pt x="170" y="239"/>
                    <a:pt x="170" y="239"/>
                  </a:cubicBezTo>
                  <a:cubicBezTo>
                    <a:pt x="170" y="239"/>
                    <a:pt x="169" y="239"/>
                    <a:pt x="169" y="240"/>
                  </a:cubicBezTo>
                  <a:cubicBezTo>
                    <a:pt x="168" y="240"/>
                    <a:pt x="168" y="240"/>
                    <a:pt x="167" y="241"/>
                  </a:cubicBezTo>
                  <a:cubicBezTo>
                    <a:pt x="167" y="240"/>
                    <a:pt x="166" y="240"/>
                    <a:pt x="165" y="240"/>
                  </a:cubicBezTo>
                  <a:cubicBezTo>
                    <a:pt x="165" y="239"/>
                    <a:pt x="164" y="240"/>
                    <a:pt x="163" y="240"/>
                  </a:cubicBezTo>
                  <a:cubicBezTo>
                    <a:pt x="161" y="240"/>
                    <a:pt x="160" y="239"/>
                    <a:pt x="159" y="239"/>
                  </a:cubicBezTo>
                  <a:cubicBezTo>
                    <a:pt x="158" y="238"/>
                    <a:pt x="156" y="238"/>
                    <a:pt x="155" y="238"/>
                  </a:cubicBezTo>
                  <a:cubicBezTo>
                    <a:pt x="154" y="238"/>
                    <a:pt x="153" y="238"/>
                    <a:pt x="153" y="238"/>
                  </a:cubicBezTo>
                  <a:cubicBezTo>
                    <a:pt x="153" y="239"/>
                    <a:pt x="153" y="239"/>
                    <a:pt x="153" y="239"/>
                  </a:cubicBezTo>
                  <a:cubicBezTo>
                    <a:pt x="154" y="240"/>
                    <a:pt x="154" y="240"/>
                    <a:pt x="154" y="240"/>
                  </a:cubicBezTo>
                  <a:cubicBezTo>
                    <a:pt x="154" y="240"/>
                    <a:pt x="154" y="241"/>
                    <a:pt x="154" y="241"/>
                  </a:cubicBezTo>
                  <a:cubicBezTo>
                    <a:pt x="154" y="241"/>
                    <a:pt x="155" y="241"/>
                    <a:pt x="155" y="241"/>
                  </a:cubicBezTo>
                  <a:cubicBezTo>
                    <a:pt x="155" y="241"/>
                    <a:pt x="156" y="241"/>
                    <a:pt x="157" y="242"/>
                  </a:cubicBezTo>
                  <a:cubicBezTo>
                    <a:pt x="157" y="243"/>
                    <a:pt x="158" y="244"/>
                    <a:pt x="158" y="245"/>
                  </a:cubicBezTo>
                  <a:cubicBezTo>
                    <a:pt x="159" y="246"/>
                    <a:pt x="160" y="248"/>
                    <a:pt x="161" y="248"/>
                  </a:cubicBezTo>
                  <a:cubicBezTo>
                    <a:pt x="161" y="249"/>
                    <a:pt x="161" y="249"/>
                    <a:pt x="162" y="249"/>
                  </a:cubicBezTo>
                  <a:cubicBezTo>
                    <a:pt x="162" y="249"/>
                    <a:pt x="163" y="249"/>
                    <a:pt x="163" y="249"/>
                  </a:cubicBezTo>
                  <a:cubicBezTo>
                    <a:pt x="164" y="248"/>
                    <a:pt x="163" y="247"/>
                    <a:pt x="163" y="246"/>
                  </a:cubicBezTo>
                  <a:cubicBezTo>
                    <a:pt x="163" y="244"/>
                    <a:pt x="165" y="242"/>
                    <a:pt x="167" y="241"/>
                  </a:cubicBezTo>
                  <a:cubicBezTo>
                    <a:pt x="167" y="241"/>
                    <a:pt x="167" y="241"/>
                    <a:pt x="167" y="241"/>
                  </a:cubicBezTo>
                  <a:cubicBezTo>
                    <a:pt x="167" y="241"/>
                    <a:pt x="168" y="241"/>
                    <a:pt x="168" y="241"/>
                  </a:cubicBezTo>
                  <a:cubicBezTo>
                    <a:pt x="168" y="242"/>
                    <a:pt x="169" y="242"/>
                    <a:pt x="170" y="242"/>
                  </a:cubicBezTo>
                  <a:cubicBezTo>
                    <a:pt x="170" y="241"/>
                    <a:pt x="171" y="241"/>
                    <a:pt x="172" y="240"/>
                  </a:cubicBezTo>
                  <a:cubicBezTo>
                    <a:pt x="172" y="240"/>
                    <a:pt x="172" y="240"/>
                    <a:pt x="172" y="239"/>
                  </a:cubicBezTo>
                  <a:cubicBezTo>
                    <a:pt x="172" y="239"/>
                    <a:pt x="172" y="239"/>
                    <a:pt x="173" y="238"/>
                  </a:cubicBezTo>
                  <a:cubicBezTo>
                    <a:pt x="173" y="238"/>
                    <a:pt x="174" y="238"/>
                    <a:pt x="175" y="237"/>
                  </a:cubicBezTo>
                  <a:cubicBezTo>
                    <a:pt x="176" y="237"/>
                    <a:pt x="176" y="235"/>
                    <a:pt x="175" y="235"/>
                  </a:cubicBezTo>
                  <a:cubicBezTo>
                    <a:pt x="175" y="234"/>
                    <a:pt x="174" y="233"/>
                    <a:pt x="174" y="232"/>
                  </a:cubicBezTo>
                  <a:cubicBezTo>
                    <a:pt x="174" y="231"/>
                    <a:pt x="175" y="231"/>
                    <a:pt x="175" y="230"/>
                  </a:cubicBezTo>
                  <a:cubicBezTo>
                    <a:pt x="176" y="230"/>
                    <a:pt x="176" y="229"/>
                    <a:pt x="177" y="229"/>
                  </a:cubicBezTo>
                  <a:cubicBezTo>
                    <a:pt x="177" y="229"/>
                    <a:pt x="178" y="229"/>
                    <a:pt x="179" y="230"/>
                  </a:cubicBezTo>
                  <a:cubicBezTo>
                    <a:pt x="179" y="230"/>
                    <a:pt x="179" y="231"/>
                    <a:pt x="180" y="231"/>
                  </a:cubicBezTo>
                  <a:cubicBezTo>
                    <a:pt x="180" y="231"/>
                    <a:pt x="181" y="231"/>
                    <a:pt x="181" y="232"/>
                  </a:cubicBezTo>
                  <a:cubicBezTo>
                    <a:pt x="181" y="232"/>
                    <a:pt x="181" y="232"/>
                    <a:pt x="181" y="233"/>
                  </a:cubicBezTo>
                  <a:cubicBezTo>
                    <a:pt x="182" y="233"/>
                    <a:pt x="183" y="233"/>
                    <a:pt x="183" y="233"/>
                  </a:cubicBezTo>
                  <a:cubicBezTo>
                    <a:pt x="183" y="232"/>
                    <a:pt x="183" y="232"/>
                    <a:pt x="183" y="231"/>
                  </a:cubicBezTo>
                  <a:cubicBezTo>
                    <a:pt x="183" y="229"/>
                    <a:pt x="181" y="228"/>
                    <a:pt x="180" y="227"/>
                  </a:cubicBezTo>
                  <a:cubicBezTo>
                    <a:pt x="179" y="227"/>
                    <a:pt x="179" y="227"/>
                    <a:pt x="179" y="227"/>
                  </a:cubicBezTo>
                  <a:cubicBezTo>
                    <a:pt x="179" y="226"/>
                    <a:pt x="178" y="226"/>
                    <a:pt x="178" y="226"/>
                  </a:cubicBezTo>
                  <a:cubicBezTo>
                    <a:pt x="178" y="225"/>
                    <a:pt x="179" y="225"/>
                    <a:pt x="178" y="225"/>
                  </a:cubicBezTo>
                  <a:cubicBezTo>
                    <a:pt x="178" y="224"/>
                    <a:pt x="178" y="224"/>
                    <a:pt x="178" y="224"/>
                  </a:cubicBezTo>
                  <a:cubicBezTo>
                    <a:pt x="176" y="224"/>
                    <a:pt x="176" y="223"/>
                    <a:pt x="175" y="222"/>
                  </a:cubicBezTo>
                  <a:cubicBezTo>
                    <a:pt x="175" y="222"/>
                    <a:pt x="175" y="222"/>
                    <a:pt x="175" y="222"/>
                  </a:cubicBezTo>
                  <a:cubicBezTo>
                    <a:pt x="175" y="221"/>
                    <a:pt x="175" y="221"/>
                    <a:pt x="175" y="221"/>
                  </a:cubicBezTo>
                  <a:cubicBezTo>
                    <a:pt x="175" y="221"/>
                    <a:pt x="176" y="221"/>
                    <a:pt x="176" y="221"/>
                  </a:cubicBezTo>
                  <a:cubicBezTo>
                    <a:pt x="176" y="221"/>
                    <a:pt x="176" y="221"/>
                    <a:pt x="176" y="221"/>
                  </a:cubicBezTo>
                  <a:cubicBezTo>
                    <a:pt x="176" y="220"/>
                    <a:pt x="176" y="219"/>
                    <a:pt x="175" y="219"/>
                  </a:cubicBezTo>
                  <a:cubicBezTo>
                    <a:pt x="174" y="219"/>
                    <a:pt x="173" y="219"/>
                    <a:pt x="172" y="218"/>
                  </a:cubicBezTo>
                  <a:cubicBezTo>
                    <a:pt x="172" y="218"/>
                    <a:pt x="172" y="217"/>
                    <a:pt x="171" y="217"/>
                  </a:cubicBezTo>
                  <a:cubicBezTo>
                    <a:pt x="171" y="216"/>
                    <a:pt x="170" y="216"/>
                    <a:pt x="170" y="215"/>
                  </a:cubicBezTo>
                  <a:cubicBezTo>
                    <a:pt x="170" y="215"/>
                    <a:pt x="170" y="215"/>
                    <a:pt x="170" y="214"/>
                  </a:cubicBezTo>
                  <a:cubicBezTo>
                    <a:pt x="170" y="213"/>
                    <a:pt x="170" y="213"/>
                    <a:pt x="169" y="212"/>
                  </a:cubicBezTo>
                  <a:cubicBezTo>
                    <a:pt x="169" y="212"/>
                    <a:pt x="169" y="211"/>
                    <a:pt x="169" y="211"/>
                  </a:cubicBezTo>
                  <a:cubicBezTo>
                    <a:pt x="169" y="211"/>
                    <a:pt x="169" y="211"/>
                    <a:pt x="170" y="210"/>
                  </a:cubicBezTo>
                  <a:cubicBezTo>
                    <a:pt x="170" y="210"/>
                    <a:pt x="170" y="209"/>
                    <a:pt x="170" y="209"/>
                  </a:cubicBezTo>
                  <a:cubicBezTo>
                    <a:pt x="170" y="208"/>
                    <a:pt x="170" y="208"/>
                    <a:pt x="170" y="208"/>
                  </a:cubicBezTo>
                  <a:cubicBezTo>
                    <a:pt x="170" y="207"/>
                    <a:pt x="170" y="207"/>
                    <a:pt x="169" y="207"/>
                  </a:cubicBezTo>
                  <a:cubicBezTo>
                    <a:pt x="169" y="206"/>
                    <a:pt x="169" y="206"/>
                    <a:pt x="168" y="206"/>
                  </a:cubicBezTo>
                  <a:cubicBezTo>
                    <a:pt x="168" y="205"/>
                    <a:pt x="168" y="205"/>
                    <a:pt x="167" y="205"/>
                  </a:cubicBezTo>
                  <a:cubicBezTo>
                    <a:pt x="167" y="205"/>
                    <a:pt x="167" y="204"/>
                    <a:pt x="167" y="204"/>
                  </a:cubicBezTo>
                  <a:cubicBezTo>
                    <a:pt x="167" y="203"/>
                    <a:pt x="166" y="203"/>
                    <a:pt x="166" y="203"/>
                  </a:cubicBezTo>
                  <a:cubicBezTo>
                    <a:pt x="166" y="202"/>
                    <a:pt x="166" y="202"/>
                    <a:pt x="166" y="202"/>
                  </a:cubicBezTo>
                  <a:cubicBezTo>
                    <a:pt x="167" y="201"/>
                    <a:pt x="167" y="201"/>
                    <a:pt x="167" y="201"/>
                  </a:cubicBezTo>
                  <a:cubicBezTo>
                    <a:pt x="167" y="200"/>
                    <a:pt x="167" y="199"/>
                    <a:pt x="168" y="199"/>
                  </a:cubicBezTo>
                  <a:cubicBezTo>
                    <a:pt x="168" y="198"/>
                    <a:pt x="168" y="198"/>
                    <a:pt x="168" y="198"/>
                  </a:cubicBezTo>
                  <a:cubicBezTo>
                    <a:pt x="168" y="198"/>
                    <a:pt x="168" y="198"/>
                    <a:pt x="168" y="198"/>
                  </a:cubicBezTo>
                  <a:cubicBezTo>
                    <a:pt x="168" y="198"/>
                    <a:pt x="168" y="197"/>
                    <a:pt x="168" y="197"/>
                  </a:cubicBezTo>
                  <a:cubicBezTo>
                    <a:pt x="169" y="196"/>
                    <a:pt x="170" y="194"/>
                    <a:pt x="171" y="195"/>
                  </a:cubicBezTo>
                  <a:cubicBezTo>
                    <a:pt x="171" y="195"/>
                    <a:pt x="171" y="195"/>
                    <a:pt x="172" y="195"/>
                  </a:cubicBezTo>
                  <a:cubicBezTo>
                    <a:pt x="172" y="195"/>
                    <a:pt x="173" y="194"/>
                    <a:pt x="174" y="194"/>
                  </a:cubicBezTo>
                  <a:cubicBezTo>
                    <a:pt x="175" y="194"/>
                    <a:pt x="175" y="195"/>
                    <a:pt x="175" y="196"/>
                  </a:cubicBezTo>
                  <a:cubicBezTo>
                    <a:pt x="175" y="196"/>
                    <a:pt x="175" y="196"/>
                    <a:pt x="175" y="196"/>
                  </a:cubicBezTo>
                  <a:cubicBezTo>
                    <a:pt x="174" y="197"/>
                    <a:pt x="174" y="199"/>
                    <a:pt x="174" y="200"/>
                  </a:cubicBezTo>
                  <a:cubicBezTo>
                    <a:pt x="174" y="201"/>
                    <a:pt x="174" y="201"/>
                    <a:pt x="174" y="201"/>
                  </a:cubicBezTo>
                  <a:cubicBezTo>
                    <a:pt x="175" y="201"/>
                    <a:pt x="175" y="201"/>
                    <a:pt x="175" y="201"/>
                  </a:cubicBezTo>
                  <a:cubicBezTo>
                    <a:pt x="176" y="200"/>
                    <a:pt x="176" y="200"/>
                    <a:pt x="177" y="199"/>
                  </a:cubicBezTo>
                  <a:cubicBezTo>
                    <a:pt x="177" y="199"/>
                    <a:pt x="177" y="198"/>
                    <a:pt x="178" y="198"/>
                  </a:cubicBezTo>
                  <a:cubicBezTo>
                    <a:pt x="178" y="198"/>
                    <a:pt x="178" y="199"/>
                    <a:pt x="178" y="199"/>
                  </a:cubicBezTo>
                  <a:cubicBezTo>
                    <a:pt x="179" y="200"/>
                    <a:pt x="178" y="201"/>
                    <a:pt x="178" y="202"/>
                  </a:cubicBezTo>
                  <a:cubicBezTo>
                    <a:pt x="178" y="203"/>
                    <a:pt x="179" y="203"/>
                    <a:pt x="178" y="204"/>
                  </a:cubicBezTo>
                  <a:cubicBezTo>
                    <a:pt x="178" y="204"/>
                    <a:pt x="178" y="204"/>
                    <a:pt x="178" y="204"/>
                  </a:cubicBezTo>
                  <a:cubicBezTo>
                    <a:pt x="177" y="205"/>
                    <a:pt x="177" y="206"/>
                    <a:pt x="178" y="207"/>
                  </a:cubicBezTo>
                  <a:cubicBezTo>
                    <a:pt x="178" y="208"/>
                    <a:pt x="178" y="208"/>
                    <a:pt x="179" y="209"/>
                  </a:cubicBezTo>
                  <a:cubicBezTo>
                    <a:pt x="180" y="210"/>
                    <a:pt x="181" y="212"/>
                    <a:pt x="182" y="213"/>
                  </a:cubicBezTo>
                  <a:cubicBezTo>
                    <a:pt x="182" y="214"/>
                    <a:pt x="183" y="214"/>
                    <a:pt x="183" y="215"/>
                  </a:cubicBezTo>
                  <a:cubicBezTo>
                    <a:pt x="183" y="215"/>
                    <a:pt x="184" y="216"/>
                    <a:pt x="184" y="216"/>
                  </a:cubicBezTo>
                  <a:cubicBezTo>
                    <a:pt x="185" y="217"/>
                    <a:pt x="185" y="218"/>
                    <a:pt x="186" y="219"/>
                  </a:cubicBezTo>
                  <a:cubicBezTo>
                    <a:pt x="186" y="219"/>
                    <a:pt x="187" y="219"/>
                    <a:pt x="188" y="219"/>
                  </a:cubicBezTo>
                  <a:cubicBezTo>
                    <a:pt x="188" y="220"/>
                    <a:pt x="188" y="221"/>
                    <a:pt x="189" y="222"/>
                  </a:cubicBezTo>
                  <a:cubicBezTo>
                    <a:pt x="189" y="222"/>
                    <a:pt x="189" y="223"/>
                    <a:pt x="190" y="223"/>
                  </a:cubicBezTo>
                  <a:cubicBezTo>
                    <a:pt x="190" y="224"/>
                    <a:pt x="190" y="225"/>
                    <a:pt x="190" y="225"/>
                  </a:cubicBezTo>
                  <a:cubicBezTo>
                    <a:pt x="190" y="226"/>
                    <a:pt x="190" y="226"/>
                    <a:pt x="190" y="227"/>
                  </a:cubicBezTo>
                  <a:cubicBezTo>
                    <a:pt x="189" y="227"/>
                    <a:pt x="189" y="228"/>
                    <a:pt x="189" y="228"/>
                  </a:cubicBezTo>
                  <a:cubicBezTo>
                    <a:pt x="188" y="230"/>
                    <a:pt x="187" y="233"/>
                    <a:pt x="188" y="235"/>
                  </a:cubicBezTo>
                  <a:cubicBezTo>
                    <a:pt x="189" y="235"/>
                    <a:pt x="189" y="235"/>
                    <a:pt x="189" y="236"/>
                  </a:cubicBezTo>
                  <a:cubicBezTo>
                    <a:pt x="189" y="237"/>
                    <a:pt x="189" y="237"/>
                    <a:pt x="189" y="238"/>
                  </a:cubicBezTo>
                  <a:cubicBezTo>
                    <a:pt x="189" y="239"/>
                    <a:pt x="190" y="239"/>
                    <a:pt x="190" y="240"/>
                  </a:cubicBezTo>
                  <a:cubicBezTo>
                    <a:pt x="190" y="240"/>
                    <a:pt x="190" y="240"/>
                    <a:pt x="190" y="241"/>
                  </a:cubicBezTo>
                  <a:cubicBezTo>
                    <a:pt x="190" y="241"/>
                    <a:pt x="191" y="241"/>
                    <a:pt x="191" y="241"/>
                  </a:cubicBezTo>
                  <a:cubicBezTo>
                    <a:pt x="191" y="241"/>
                    <a:pt x="192" y="242"/>
                    <a:pt x="192" y="243"/>
                  </a:cubicBezTo>
                  <a:cubicBezTo>
                    <a:pt x="192" y="243"/>
                    <a:pt x="192" y="243"/>
                    <a:pt x="192" y="244"/>
                  </a:cubicBezTo>
                  <a:cubicBezTo>
                    <a:pt x="192" y="244"/>
                    <a:pt x="192" y="244"/>
                    <a:pt x="191" y="245"/>
                  </a:cubicBezTo>
                  <a:cubicBezTo>
                    <a:pt x="191" y="245"/>
                    <a:pt x="192" y="246"/>
                    <a:pt x="192" y="246"/>
                  </a:cubicBezTo>
                  <a:cubicBezTo>
                    <a:pt x="193" y="246"/>
                    <a:pt x="193" y="246"/>
                    <a:pt x="194" y="246"/>
                  </a:cubicBezTo>
                  <a:cubicBezTo>
                    <a:pt x="194" y="246"/>
                    <a:pt x="195" y="246"/>
                    <a:pt x="195" y="246"/>
                  </a:cubicBezTo>
                  <a:cubicBezTo>
                    <a:pt x="196" y="246"/>
                    <a:pt x="196" y="247"/>
                    <a:pt x="197" y="247"/>
                  </a:cubicBezTo>
                  <a:cubicBezTo>
                    <a:pt x="198" y="247"/>
                    <a:pt x="198" y="247"/>
                    <a:pt x="199" y="247"/>
                  </a:cubicBezTo>
                  <a:cubicBezTo>
                    <a:pt x="199" y="247"/>
                    <a:pt x="200" y="248"/>
                    <a:pt x="200" y="248"/>
                  </a:cubicBezTo>
                  <a:cubicBezTo>
                    <a:pt x="200" y="249"/>
                    <a:pt x="200" y="249"/>
                    <a:pt x="200" y="250"/>
                  </a:cubicBezTo>
                  <a:cubicBezTo>
                    <a:pt x="200" y="250"/>
                    <a:pt x="201" y="250"/>
                    <a:pt x="201" y="250"/>
                  </a:cubicBezTo>
                  <a:cubicBezTo>
                    <a:pt x="201" y="250"/>
                    <a:pt x="202" y="250"/>
                    <a:pt x="202" y="250"/>
                  </a:cubicBezTo>
                  <a:cubicBezTo>
                    <a:pt x="203" y="250"/>
                    <a:pt x="203" y="250"/>
                    <a:pt x="203" y="250"/>
                  </a:cubicBezTo>
                  <a:cubicBezTo>
                    <a:pt x="204" y="251"/>
                    <a:pt x="204" y="251"/>
                    <a:pt x="204" y="251"/>
                  </a:cubicBezTo>
                  <a:cubicBezTo>
                    <a:pt x="204" y="251"/>
                    <a:pt x="204" y="250"/>
                    <a:pt x="204" y="250"/>
                  </a:cubicBezTo>
                  <a:cubicBezTo>
                    <a:pt x="204" y="249"/>
                    <a:pt x="203" y="249"/>
                    <a:pt x="203" y="249"/>
                  </a:cubicBezTo>
                  <a:cubicBezTo>
                    <a:pt x="202" y="248"/>
                    <a:pt x="201" y="247"/>
                    <a:pt x="201" y="245"/>
                  </a:cubicBezTo>
                  <a:cubicBezTo>
                    <a:pt x="203" y="246"/>
                    <a:pt x="204" y="247"/>
                    <a:pt x="204" y="249"/>
                  </a:cubicBezTo>
                  <a:cubicBezTo>
                    <a:pt x="205" y="248"/>
                    <a:pt x="205" y="247"/>
                    <a:pt x="204" y="246"/>
                  </a:cubicBezTo>
                  <a:cubicBezTo>
                    <a:pt x="203" y="245"/>
                    <a:pt x="202" y="245"/>
                    <a:pt x="202" y="244"/>
                  </a:cubicBezTo>
                  <a:cubicBezTo>
                    <a:pt x="201" y="244"/>
                    <a:pt x="201" y="243"/>
                    <a:pt x="201" y="243"/>
                  </a:cubicBezTo>
                  <a:cubicBezTo>
                    <a:pt x="201" y="243"/>
                    <a:pt x="202" y="243"/>
                    <a:pt x="202" y="243"/>
                  </a:cubicBezTo>
                  <a:cubicBezTo>
                    <a:pt x="202" y="242"/>
                    <a:pt x="202" y="241"/>
                    <a:pt x="202" y="241"/>
                  </a:cubicBezTo>
                  <a:cubicBezTo>
                    <a:pt x="201" y="240"/>
                    <a:pt x="201" y="240"/>
                    <a:pt x="201" y="239"/>
                  </a:cubicBezTo>
                  <a:cubicBezTo>
                    <a:pt x="201" y="238"/>
                    <a:pt x="201" y="238"/>
                    <a:pt x="201" y="237"/>
                  </a:cubicBezTo>
                  <a:cubicBezTo>
                    <a:pt x="201" y="237"/>
                    <a:pt x="201" y="237"/>
                    <a:pt x="201" y="236"/>
                  </a:cubicBezTo>
                  <a:cubicBezTo>
                    <a:pt x="201" y="235"/>
                    <a:pt x="202" y="235"/>
                    <a:pt x="203" y="235"/>
                  </a:cubicBezTo>
                  <a:cubicBezTo>
                    <a:pt x="203" y="234"/>
                    <a:pt x="204" y="234"/>
                    <a:pt x="205" y="235"/>
                  </a:cubicBezTo>
                  <a:cubicBezTo>
                    <a:pt x="205" y="235"/>
                    <a:pt x="205" y="236"/>
                    <a:pt x="205" y="236"/>
                  </a:cubicBezTo>
                  <a:cubicBezTo>
                    <a:pt x="206" y="237"/>
                    <a:pt x="206" y="237"/>
                    <a:pt x="206" y="236"/>
                  </a:cubicBezTo>
                  <a:cubicBezTo>
                    <a:pt x="207" y="236"/>
                    <a:pt x="207" y="236"/>
                    <a:pt x="207" y="235"/>
                  </a:cubicBezTo>
                  <a:cubicBezTo>
                    <a:pt x="208" y="234"/>
                    <a:pt x="210" y="234"/>
                    <a:pt x="212" y="234"/>
                  </a:cubicBezTo>
                  <a:cubicBezTo>
                    <a:pt x="212" y="234"/>
                    <a:pt x="212" y="234"/>
                    <a:pt x="212" y="234"/>
                  </a:cubicBezTo>
                  <a:cubicBezTo>
                    <a:pt x="212" y="234"/>
                    <a:pt x="213" y="234"/>
                    <a:pt x="213" y="234"/>
                  </a:cubicBezTo>
                  <a:cubicBezTo>
                    <a:pt x="213" y="234"/>
                    <a:pt x="214" y="234"/>
                    <a:pt x="215" y="234"/>
                  </a:cubicBezTo>
                  <a:cubicBezTo>
                    <a:pt x="215" y="235"/>
                    <a:pt x="216" y="235"/>
                    <a:pt x="216" y="235"/>
                  </a:cubicBezTo>
                  <a:cubicBezTo>
                    <a:pt x="217" y="235"/>
                    <a:pt x="217" y="235"/>
                    <a:pt x="217" y="235"/>
                  </a:cubicBezTo>
                  <a:cubicBezTo>
                    <a:pt x="219" y="235"/>
                    <a:pt x="218" y="236"/>
                    <a:pt x="219" y="237"/>
                  </a:cubicBezTo>
                  <a:cubicBezTo>
                    <a:pt x="219" y="238"/>
                    <a:pt x="221" y="238"/>
                    <a:pt x="222" y="237"/>
                  </a:cubicBezTo>
                  <a:cubicBezTo>
                    <a:pt x="222" y="236"/>
                    <a:pt x="222" y="235"/>
                    <a:pt x="223" y="235"/>
                  </a:cubicBezTo>
                  <a:cubicBezTo>
                    <a:pt x="224" y="235"/>
                    <a:pt x="224" y="235"/>
                    <a:pt x="224" y="235"/>
                  </a:cubicBezTo>
                  <a:cubicBezTo>
                    <a:pt x="225" y="236"/>
                    <a:pt x="227" y="236"/>
                    <a:pt x="228" y="235"/>
                  </a:cubicBezTo>
                  <a:cubicBezTo>
                    <a:pt x="229" y="235"/>
                    <a:pt x="230" y="234"/>
                    <a:pt x="231" y="234"/>
                  </a:cubicBezTo>
                  <a:cubicBezTo>
                    <a:pt x="230" y="234"/>
                    <a:pt x="229" y="234"/>
                    <a:pt x="229" y="234"/>
                  </a:cubicBezTo>
                  <a:cubicBezTo>
                    <a:pt x="228" y="233"/>
                    <a:pt x="228" y="233"/>
                    <a:pt x="228" y="233"/>
                  </a:cubicBezTo>
                  <a:cubicBezTo>
                    <a:pt x="228" y="233"/>
                    <a:pt x="228" y="232"/>
                    <a:pt x="228" y="232"/>
                  </a:cubicBezTo>
                  <a:cubicBezTo>
                    <a:pt x="228" y="231"/>
                    <a:pt x="227" y="230"/>
                    <a:pt x="227" y="229"/>
                  </a:cubicBezTo>
                  <a:cubicBezTo>
                    <a:pt x="226" y="228"/>
                    <a:pt x="226" y="227"/>
                    <a:pt x="227" y="226"/>
                  </a:cubicBezTo>
                  <a:cubicBezTo>
                    <a:pt x="227" y="226"/>
                    <a:pt x="228" y="225"/>
                    <a:pt x="228" y="225"/>
                  </a:cubicBezTo>
                  <a:cubicBezTo>
                    <a:pt x="228" y="224"/>
                    <a:pt x="228" y="224"/>
                    <a:pt x="228" y="223"/>
                  </a:cubicBezTo>
                  <a:cubicBezTo>
                    <a:pt x="228" y="222"/>
                    <a:pt x="228" y="222"/>
                    <a:pt x="229" y="221"/>
                  </a:cubicBezTo>
                  <a:cubicBezTo>
                    <a:pt x="229" y="221"/>
                    <a:pt x="230" y="221"/>
                    <a:pt x="230" y="221"/>
                  </a:cubicBezTo>
                  <a:cubicBezTo>
                    <a:pt x="231" y="221"/>
                    <a:pt x="231" y="221"/>
                    <a:pt x="231" y="220"/>
                  </a:cubicBezTo>
                  <a:cubicBezTo>
                    <a:pt x="232" y="219"/>
                    <a:pt x="233" y="217"/>
                    <a:pt x="233" y="215"/>
                  </a:cubicBezTo>
                  <a:cubicBezTo>
                    <a:pt x="233" y="215"/>
                    <a:pt x="233" y="215"/>
                    <a:pt x="233" y="215"/>
                  </a:cubicBezTo>
                  <a:cubicBezTo>
                    <a:pt x="234" y="213"/>
                    <a:pt x="237" y="215"/>
                    <a:pt x="238" y="214"/>
                  </a:cubicBezTo>
                  <a:cubicBezTo>
                    <a:pt x="239" y="213"/>
                    <a:pt x="238" y="211"/>
                    <a:pt x="239" y="211"/>
                  </a:cubicBezTo>
                  <a:cubicBezTo>
                    <a:pt x="239" y="210"/>
                    <a:pt x="238" y="209"/>
                    <a:pt x="239" y="208"/>
                  </a:cubicBezTo>
                  <a:cubicBezTo>
                    <a:pt x="239" y="208"/>
                    <a:pt x="239" y="208"/>
                    <a:pt x="239" y="208"/>
                  </a:cubicBezTo>
                  <a:cubicBezTo>
                    <a:pt x="241" y="208"/>
                    <a:pt x="243" y="206"/>
                    <a:pt x="245" y="205"/>
                  </a:cubicBezTo>
                  <a:cubicBezTo>
                    <a:pt x="245" y="204"/>
                    <a:pt x="246" y="204"/>
                    <a:pt x="246" y="204"/>
                  </a:cubicBezTo>
                  <a:cubicBezTo>
                    <a:pt x="247" y="204"/>
                    <a:pt x="248" y="204"/>
                    <a:pt x="248" y="204"/>
                  </a:cubicBezTo>
                  <a:cubicBezTo>
                    <a:pt x="249" y="205"/>
                    <a:pt x="249" y="205"/>
                    <a:pt x="249" y="205"/>
                  </a:cubicBezTo>
                  <a:cubicBezTo>
                    <a:pt x="249" y="206"/>
                    <a:pt x="251" y="207"/>
                    <a:pt x="252" y="208"/>
                  </a:cubicBezTo>
                  <a:cubicBezTo>
                    <a:pt x="252" y="208"/>
                    <a:pt x="253" y="208"/>
                    <a:pt x="253" y="208"/>
                  </a:cubicBezTo>
                  <a:cubicBezTo>
                    <a:pt x="254" y="208"/>
                    <a:pt x="254" y="208"/>
                    <a:pt x="255" y="208"/>
                  </a:cubicBezTo>
                  <a:cubicBezTo>
                    <a:pt x="256" y="208"/>
                    <a:pt x="257" y="208"/>
                    <a:pt x="258" y="208"/>
                  </a:cubicBezTo>
                  <a:cubicBezTo>
                    <a:pt x="259" y="208"/>
                    <a:pt x="261" y="208"/>
                    <a:pt x="262" y="207"/>
                  </a:cubicBezTo>
                  <a:cubicBezTo>
                    <a:pt x="262" y="207"/>
                    <a:pt x="263" y="206"/>
                    <a:pt x="263" y="206"/>
                  </a:cubicBezTo>
                  <a:cubicBezTo>
                    <a:pt x="264" y="206"/>
                    <a:pt x="265" y="206"/>
                    <a:pt x="265" y="206"/>
                  </a:cubicBezTo>
                  <a:cubicBezTo>
                    <a:pt x="266" y="206"/>
                    <a:pt x="266" y="206"/>
                    <a:pt x="267" y="206"/>
                  </a:cubicBezTo>
                  <a:cubicBezTo>
                    <a:pt x="268" y="205"/>
                    <a:pt x="270" y="205"/>
                    <a:pt x="272" y="204"/>
                  </a:cubicBezTo>
                  <a:cubicBezTo>
                    <a:pt x="272" y="203"/>
                    <a:pt x="273" y="203"/>
                    <a:pt x="273" y="203"/>
                  </a:cubicBezTo>
                  <a:cubicBezTo>
                    <a:pt x="274" y="204"/>
                    <a:pt x="275" y="203"/>
                    <a:pt x="277" y="203"/>
                  </a:cubicBezTo>
                  <a:cubicBezTo>
                    <a:pt x="278" y="203"/>
                    <a:pt x="279" y="202"/>
                    <a:pt x="280" y="203"/>
                  </a:cubicBezTo>
                  <a:cubicBezTo>
                    <a:pt x="281" y="203"/>
                    <a:pt x="282" y="205"/>
                    <a:pt x="281" y="206"/>
                  </a:cubicBezTo>
                  <a:cubicBezTo>
                    <a:pt x="279" y="206"/>
                    <a:pt x="277" y="206"/>
                    <a:pt x="275" y="206"/>
                  </a:cubicBezTo>
                  <a:cubicBezTo>
                    <a:pt x="274" y="206"/>
                    <a:pt x="274" y="206"/>
                    <a:pt x="273" y="206"/>
                  </a:cubicBezTo>
                  <a:cubicBezTo>
                    <a:pt x="273" y="207"/>
                    <a:pt x="273" y="207"/>
                    <a:pt x="273" y="207"/>
                  </a:cubicBezTo>
                  <a:cubicBezTo>
                    <a:pt x="274" y="208"/>
                    <a:pt x="275" y="209"/>
                    <a:pt x="275" y="209"/>
                  </a:cubicBezTo>
                  <a:cubicBezTo>
                    <a:pt x="274" y="210"/>
                    <a:pt x="274" y="210"/>
                    <a:pt x="274" y="210"/>
                  </a:cubicBezTo>
                  <a:cubicBezTo>
                    <a:pt x="273" y="211"/>
                    <a:pt x="272" y="212"/>
                    <a:pt x="273" y="213"/>
                  </a:cubicBezTo>
                  <a:cubicBezTo>
                    <a:pt x="271" y="213"/>
                    <a:pt x="268" y="213"/>
                    <a:pt x="268" y="215"/>
                  </a:cubicBezTo>
                  <a:cubicBezTo>
                    <a:pt x="268" y="217"/>
                    <a:pt x="270" y="218"/>
                    <a:pt x="271" y="219"/>
                  </a:cubicBezTo>
                  <a:cubicBezTo>
                    <a:pt x="274" y="220"/>
                    <a:pt x="277" y="222"/>
                    <a:pt x="280" y="224"/>
                  </a:cubicBezTo>
                  <a:cubicBezTo>
                    <a:pt x="281" y="224"/>
                    <a:pt x="281" y="224"/>
                    <a:pt x="282" y="225"/>
                  </a:cubicBezTo>
                  <a:cubicBezTo>
                    <a:pt x="282" y="225"/>
                    <a:pt x="282" y="226"/>
                    <a:pt x="282" y="226"/>
                  </a:cubicBezTo>
                  <a:cubicBezTo>
                    <a:pt x="283" y="228"/>
                    <a:pt x="284" y="229"/>
                    <a:pt x="285" y="231"/>
                  </a:cubicBezTo>
                  <a:cubicBezTo>
                    <a:pt x="287" y="233"/>
                    <a:pt x="287" y="235"/>
                    <a:pt x="287" y="237"/>
                  </a:cubicBezTo>
                  <a:cubicBezTo>
                    <a:pt x="286" y="237"/>
                    <a:pt x="285" y="238"/>
                    <a:pt x="284" y="239"/>
                  </a:cubicBezTo>
                  <a:cubicBezTo>
                    <a:pt x="282" y="240"/>
                    <a:pt x="280" y="240"/>
                    <a:pt x="278" y="240"/>
                  </a:cubicBezTo>
                  <a:cubicBezTo>
                    <a:pt x="277" y="240"/>
                    <a:pt x="276" y="240"/>
                    <a:pt x="275" y="240"/>
                  </a:cubicBezTo>
                  <a:cubicBezTo>
                    <a:pt x="275" y="241"/>
                    <a:pt x="275" y="241"/>
                    <a:pt x="274" y="241"/>
                  </a:cubicBezTo>
                  <a:cubicBezTo>
                    <a:pt x="274" y="241"/>
                    <a:pt x="274" y="241"/>
                    <a:pt x="273" y="241"/>
                  </a:cubicBezTo>
                  <a:cubicBezTo>
                    <a:pt x="270" y="241"/>
                    <a:pt x="268" y="240"/>
                    <a:pt x="265" y="238"/>
                  </a:cubicBezTo>
                  <a:cubicBezTo>
                    <a:pt x="264" y="238"/>
                    <a:pt x="263" y="237"/>
                    <a:pt x="262" y="237"/>
                  </a:cubicBezTo>
                  <a:cubicBezTo>
                    <a:pt x="262" y="237"/>
                    <a:pt x="261" y="237"/>
                    <a:pt x="261" y="236"/>
                  </a:cubicBezTo>
                  <a:cubicBezTo>
                    <a:pt x="260" y="236"/>
                    <a:pt x="260" y="236"/>
                    <a:pt x="260" y="235"/>
                  </a:cubicBezTo>
                  <a:cubicBezTo>
                    <a:pt x="258" y="233"/>
                    <a:pt x="255" y="232"/>
                    <a:pt x="253" y="233"/>
                  </a:cubicBezTo>
                  <a:cubicBezTo>
                    <a:pt x="252" y="232"/>
                    <a:pt x="251" y="232"/>
                    <a:pt x="250" y="233"/>
                  </a:cubicBezTo>
                  <a:cubicBezTo>
                    <a:pt x="249" y="233"/>
                    <a:pt x="248" y="234"/>
                    <a:pt x="247" y="235"/>
                  </a:cubicBezTo>
                  <a:cubicBezTo>
                    <a:pt x="245" y="236"/>
                    <a:pt x="242" y="236"/>
                    <a:pt x="240" y="236"/>
                  </a:cubicBezTo>
                  <a:cubicBezTo>
                    <a:pt x="238" y="236"/>
                    <a:pt x="237" y="236"/>
                    <a:pt x="236" y="236"/>
                  </a:cubicBezTo>
                  <a:cubicBezTo>
                    <a:pt x="235" y="236"/>
                    <a:pt x="234" y="235"/>
                    <a:pt x="233" y="235"/>
                  </a:cubicBezTo>
                  <a:cubicBezTo>
                    <a:pt x="232" y="235"/>
                    <a:pt x="231" y="236"/>
                    <a:pt x="231" y="236"/>
                  </a:cubicBezTo>
                  <a:cubicBezTo>
                    <a:pt x="230" y="237"/>
                    <a:pt x="231" y="238"/>
                    <a:pt x="232" y="238"/>
                  </a:cubicBezTo>
                  <a:cubicBezTo>
                    <a:pt x="229" y="239"/>
                    <a:pt x="226" y="240"/>
                    <a:pt x="224" y="239"/>
                  </a:cubicBezTo>
                  <a:cubicBezTo>
                    <a:pt x="222" y="239"/>
                    <a:pt x="221" y="238"/>
                    <a:pt x="219" y="238"/>
                  </a:cubicBezTo>
                  <a:cubicBezTo>
                    <a:pt x="217" y="238"/>
                    <a:pt x="216" y="240"/>
                    <a:pt x="216" y="241"/>
                  </a:cubicBezTo>
                  <a:cubicBezTo>
                    <a:pt x="217" y="241"/>
                    <a:pt x="217" y="242"/>
                    <a:pt x="218" y="243"/>
                  </a:cubicBezTo>
                  <a:cubicBezTo>
                    <a:pt x="217" y="243"/>
                    <a:pt x="217" y="243"/>
                    <a:pt x="216" y="243"/>
                  </a:cubicBezTo>
                  <a:cubicBezTo>
                    <a:pt x="217" y="243"/>
                    <a:pt x="218" y="243"/>
                    <a:pt x="218" y="244"/>
                  </a:cubicBezTo>
                  <a:cubicBezTo>
                    <a:pt x="219" y="244"/>
                    <a:pt x="219" y="245"/>
                    <a:pt x="219" y="245"/>
                  </a:cubicBezTo>
                  <a:cubicBezTo>
                    <a:pt x="219" y="246"/>
                    <a:pt x="218" y="246"/>
                    <a:pt x="218" y="246"/>
                  </a:cubicBezTo>
                  <a:cubicBezTo>
                    <a:pt x="217" y="247"/>
                    <a:pt x="218" y="248"/>
                    <a:pt x="218" y="249"/>
                  </a:cubicBezTo>
                  <a:cubicBezTo>
                    <a:pt x="217" y="250"/>
                    <a:pt x="217" y="250"/>
                    <a:pt x="216" y="250"/>
                  </a:cubicBezTo>
                  <a:cubicBezTo>
                    <a:pt x="215" y="250"/>
                    <a:pt x="215" y="250"/>
                    <a:pt x="214" y="250"/>
                  </a:cubicBezTo>
                  <a:cubicBezTo>
                    <a:pt x="214" y="250"/>
                    <a:pt x="214" y="251"/>
                    <a:pt x="214" y="251"/>
                  </a:cubicBezTo>
                  <a:cubicBezTo>
                    <a:pt x="215" y="251"/>
                    <a:pt x="216" y="251"/>
                    <a:pt x="216" y="252"/>
                  </a:cubicBezTo>
                  <a:cubicBezTo>
                    <a:pt x="217" y="252"/>
                    <a:pt x="217" y="255"/>
                    <a:pt x="219" y="255"/>
                  </a:cubicBezTo>
                  <a:cubicBezTo>
                    <a:pt x="219" y="255"/>
                    <a:pt x="220" y="255"/>
                    <a:pt x="220" y="256"/>
                  </a:cubicBezTo>
                  <a:cubicBezTo>
                    <a:pt x="220" y="256"/>
                    <a:pt x="219" y="257"/>
                    <a:pt x="219" y="257"/>
                  </a:cubicBezTo>
                  <a:cubicBezTo>
                    <a:pt x="219" y="258"/>
                    <a:pt x="219" y="258"/>
                    <a:pt x="219" y="259"/>
                  </a:cubicBezTo>
                  <a:cubicBezTo>
                    <a:pt x="219" y="259"/>
                    <a:pt x="220" y="260"/>
                    <a:pt x="221" y="260"/>
                  </a:cubicBezTo>
                  <a:cubicBezTo>
                    <a:pt x="221" y="260"/>
                    <a:pt x="221" y="260"/>
                    <a:pt x="221" y="260"/>
                  </a:cubicBezTo>
                  <a:cubicBezTo>
                    <a:pt x="222" y="259"/>
                    <a:pt x="222" y="259"/>
                    <a:pt x="222" y="260"/>
                  </a:cubicBezTo>
                  <a:cubicBezTo>
                    <a:pt x="222" y="260"/>
                    <a:pt x="222" y="260"/>
                    <a:pt x="223" y="260"/>
                  </a:cubicBezTo>
                  <a:cubicBezTo>
                    <a:pt x="223" y="261"/>
                    <a:pt x="223" y="261"/>
                    <a:pt x="224" y="262"/>
                  </a:cubicBezTo>
                  <a:cubicBezTo>
                    <a:pt x="224" y="262"/>
                    <a:pt x="225" y="262"/>
                    <a:pt x="225" y="262"/>
                  </a:cubicBezTo>
                  <a:cubicBezTo>
                    <a:pt x="225" y="263"/>
                    <a:pt x="225" y="263"/>
                    <a:pt x="225" y="263"/>
                  </a:cubicBezTo>
                  <a:cubicBezTo>
                    <a:pt x="226" y="263"/>
                    <a:pt x="226" y="263"/>
                    <a:pt x="226" y="263"/>
                  </a:cubicBezTo>
                  <a:cubicBezTo>
                    <a:pt x="227" y="263"/>
                    <a:pt x="227" y="264"/>
                    <a:pt x="227" y="264"/>
                  </a:cubicBezTo>
                  <a:cubicBezTo>
                    <a:pt x="227" y="265"/>
                    <a:pt x="228" y="266"/>
                    <a:pt x="229" y="266"/>
                  </a:cubicBezTo>
                  <a:cubicBezTo>
                    <a:pt x="230" y="266"/>
                    <a:pt x="231" y="266"/>
                    <a:pt x="232" y="266"/>
                  </a:cubicBezTo>
                  <a:cubicBezTo>
                    <a:pt x="232" y="266"/>
                    <a:pt x="232" y="266"/>
                    <a:pt x="232" y="266"/>
                  </a:cubicBezTo>
                  <a:cubicBezTo>
                    <a:pt x="233" y="265"/>
                    <a:pt x="233" y="265"/>
                    <a:pt x="233" y="265"/>
                  </a:cubicBezTo>
                  <a:cubicBezTo>
                    <a:pt x="233" y="265"/>
                    <a:pt x="232" y="264"/>
                    <a:pt x="233" y="264"/>
                  </a:cubicBezTo>
                  <a:cubicBezTo>
                    <a:pt x="233" y="263"/>
                    <a:pt x="233" y="263"/>
                    <a:pt x="234" y="262"/>
                  </a:cubicBezTo>
                  <a:cubicBezTo>
                    <a:pt x="234" y="262"/>
                    <a:pt x="235" y="262"/>
                    <a:pt x="236" y="262"/>
                  </a:cubicBezTo>
                  <a:cubicBezTo>
                    <a:pt x="236" y="262"/>
                    <a:pt x="236" y="262"/>
                    <a:pt x="236" y="263"/>
                  </a:cubicBezTo>
                  <a:cubicBezTo>
                    <a:pt x="236" y="263"/>
                    <a:pt x="236" y="263"/>
                    <a:pt x="237" y="263"/>
                  </a:cubicBezTo>
                  <a:cubicBezTo>
                    <a:pt x="237" y="263"/>
                    <a:pt x="237" y="263"/>
                    <a:pt x="237" y="263"/>
                  </a:cubicBezTo>
                  <a:cubicBezTo>
                    <a:pt x="237" y="263"/>
                    <a:pt x="238" y="263"/>
                    <a:pt x="238" y="264"/>
                  </a:cubicBezTo>
                  <a:cubicBezTo>
                    <a:pt x="239" y="264"/>
                    <a:pt x="239" y="265"/>
                    <a:pt x="239" y="266"/>
                  </a:cubicBezTo>
                  <a:cubicBezTo>
                    <a:pt x="239" y="266"/>
                    <a:pt x="240" y="267"/>
                    <a:pt x="240" y="267"/>
                  </a:cubicBezTo>
                  <a:cubicBezTo>
                    <a:pt x="240" y="267"/>
                    <a:pt x="241" y="267"/>
                    <a:pt x="241" y="267"/>
                  </a:cubicBezTo>
                  <a:cubicBezTo>
                    <a:pt x="242" y="267"/>
                    <a:pt x="243" y="268"/>
                    <a:pt x="244" y="267"/>
                  </a:cubicBezTo>
                  <a:cubicBezTo>
                    <a:pt x="244" y="267"/>
                    <a:pt x="245" y="267"/>
                    <a:pt x="245" y="267"/>
                  </a:cubicBezTo>
                  <a:cubicBezTo>
                    <a:pt x="245" y="267"/>
                    <a:pt x="245" y="268"/>
                    <a:pt x="245" y="268"/>
                  </a:cubicBezTo>
                  <a:cubicBezTo>
                    <a:pt x="246" y="268"/>
                    <a:pt x="246" y="268"/>
                    <a:pt x="247" y="268"/>
                  </a:cubicBezTo>
                  <a:cubicBezTo>
                    <a:pt x="247" y="267"/>
                    <a:pt x="248" y="267"/>
                    <a:pt x="248" y="267"/>
                  </a:cubicBezTo>
                  <a:cubicBezTo>
                    <a:pt x="249" y="267"/>
                    <a:pt x="249" y="267"/>
                    <a:pt x="249" y="267"/>
                  </a:cubicBezTo>
                  <a:cubicBezTo>
                    <a:pt x="249" y="267"/>
                    <a:pt x="250" y="267"/>
                    <a:pt x="250" y="267"/>
                  </a:cubicBezTo>
                  <a:cubicBezTo>
                    <a:pt x="250" y="266"/>
                    <a:pt x="250" y="266"/>
                    <a:pt x="251" y="266"/>
                  </a:cubicBezTo>
                  <a:cubicBezTo>
                    <a:pt x="251" y="266"/>
                    <a:pt x="251" y="265"/>
                    <a:pt x="251" y="265"/>
                  </a:cubicBezTo>
                  <a:cubicBezTo>
                    <a:pt x="251" y="265"/>
                    <a:pt x="251" y="265"/>
                    <a:pt x="252" y="265"/>
                  </a:cubicBezTo>
                  <a:cubicBezTo>
                    <a:pt x="252" y="265"/>
                    <a:pt x="252" y="265"/>
                    <a:pt x="253" y="265"/>
                  </a:cubicBezTo>
                  <a:cubicBezTo>
                    <a:pt x="253" y="265"/>
                    <a:pt x="253" y="265"/>
                    <a:pt x="254" y="265"/>
                  </a:cubicBezTo>
                  <a:cubicBezTo>
                    <a:pt x="254" y="265"/>
                    <a:pt x="254" y="265"/>
                    <a:pt x="255" y="265"/>
                  </a:cubicBezTo>
                  <a:cubicBezTo>
                    <a:pt x="255" y="266"/>
                    <a:pt x="255" y="266"/>
                    <a:pt x="256" y="266"/>
                  </a:cubicBezTo>
                  <a:cubicBezTo>
                    <a:pt x="256" y="266"/>
                    <a:pt x="257" y="266"/>
                    <a:pt x="257" y="266"/>
                  </a:cubicBezTo>
                  <a:cubicBezTo>
                    <a:pt x="257" y="265"/>
                    <a:pt x="258" y="265"/>
                    <a:pt x="258" y="265"/>
                  </a:cubicBezTo>
                  <a:cubicBezTo>
                    <a:pt x="259" y="265"/>
                    <a:pt x="260" y="265"/>
                    <a:pt x="260" y="266"/>
                  </a:cubicBezTo>
                  <a:cubicBezTo>
                    <a:pt x="260" y="266"/>
                    <a:pt x="260" y="268"/>
                    <a:pt x="259" y="268"/>
                  </a:cubicBezTo>
                  <a:cubicBezTo>
                    <a:pt x="259" y="268"/>
                    <a:pt x="259" y="268"/>
                    <a:pt x="259" y="268"/>
                  </a:cubicBezTo>
                  <a:cubicBezTo>
                    <a:pt x="258" y="269"/>
                    <a:pt x="257" y="270"/>
                    <a:pt x="258" y="271"/>
                  </a:cubicBezTo>
                  <a:cubicBezTo>
                    <a:pt x="258" y="272"/>
                    <a:pt x="258" y="272"/>
                    <a:pt x="259" y="273"/>
                  </a:cubicBezTo>
                  <a:cubicBezTo>
                    <a:pt x="259" y="274"/>
                    <a:pt x="259" y="275"/>
                    <a:pt x="259" y="275"/>
                  </a:cubicBezTo>
                  <a:cubicBezTo>
                    <a:pt x="258" y="276"/>
                    <a:pt x="258" y="277"/>
                    <a:pt x="258" y="278"/>
                  </a:cubicBezTo>
                  <a:cubicBezTo>
                    <a:pt x="258" y="278"/>
                    <a:pt x="258" y="279"/>
                    <a:pt x="258" y="279"/>
                  </a:cubicBezTo>
                  <a:cubicBezTo>
                    <a:pt x="258" y="279"/>
                    <a:pt x="258" y="279"/>
                    <a:pt x="258" y="279"/>
                  </a:cubicBezTo>
                  <a:cubicBezTo>
                    <a:pt x="257" y="281"/>
                    <a:pt x="255" y="282"/>
                    <a:pt x="254" y="284"/>
                  </a:cubicBezTo>
                  <a:cubicBezTo>
                    <a:pt x="253" y="285"/>
                    <a:pt x="252" y="287"/>
                    <a:pt x="252" y="288"/>
                  </a:cubicBezTo>
                  <a:cubicBezTo>
                    <a:pt x="252" y="290"/>
                    <a:pt x="252" y="291"/>
                    <a:pt x="251" y="292"/>
                  </a:cubicBezTo>
                  <a:cubicBezTo>
                    <a:pt x="251" y="293"/>
                    <a:pt x="250" y="293"/>
                    <a:pt x="250" y="293"/>
                  </a:cubicBezTo>
                  <a:cubicBezTo>
                    <a:pt x="249" y="294"/>
                    <a:pt x="249" y="295"/>
                    <a:pt x="248" y="297"/>
                  </a:cubicBezTo>
                  <a:cubicBezTo>
                    <a:pt x="248" y="297"/>
                    <a:pt x="248" y="298"/>
                    <a:pt x="248" y="298"/>
                  </a:cubicBezTo>
                  <a:cubicBezTo>
                    <a:pt x="247" y="298"/>
                    <a:pt x="246" y="298"/>
                    <a:pt x="246" y="298"/>
                  </a:cubicBezTo>
                  <a:cubicBezTo>
                    <a:pt x="245" y="299"/>
                    <a:pt x="245" y="299"/>
                    <a:pt x="245" y="299"/>
                  </a:cubicBezTo>
                  <a:cubicBezTo>
                    <a:pt x="244" y="300"/>
                    <a:pt x="244" y="300"/>
                    <a:pt x="243" y="300"/>
                  </a:cubicBezTo>
                  <a:cubicBezTo>
                    <a:pt x="242" y="299"/>
                    <a:pt x="240" y="299"/>
                    <a:pt x="239" y="299"/>
                  </a:cubicBezTo>
                  <a:cubicBezTo>
                    <a:pt x="238" y="299"/>
                    <a:pt x="238" y="299"/>
                    <a:pt x="237" y="298"/>
                  </a:cubicBezTo>
                  <a:cubicBezTo>
                    <a:pt x="236" y="298"/>
                    <a:pt x="235" y="296"/>
                    <a:pt x="234" y="296"/>
                  </a:cubicBezTo>
                  <a:cubicBezTo>
                    <a:pt x="233" y="295"/>
                    <a:pt x="231" y="295"/>
                    <a:pt x="230" y="295"/>
                  </a:cubicBezTo>
                  <a:cubicBezTo>
                    <a:pt x="229" y="295"/>
                    <a:pt x="228" y="296"/>
                    <a:pt x="226" y="296"/>
                  </a:cubicBezTo>
                  <a:cubicBezTo>
                    <a:pt x="226" y="296"/>
                    <a:pt x="225" y="296"/>
                    <a:pt x="225" y="296"/>
                  </a:cubicBezTo>
                  <a:cubicBezTo>
                    <a:pt x="224" y="296"/>
                    <a:pt x="224" y="296"/>
                    <a:pt x="223" y="297"/>
                  </a:cubicBezTo>
                  <a:cubicBezTo>
                    <a:pt x="222" y="298"/>
                    <a:pt x="220" y="298"/>
                    <a:pt x="219" y="297"/>
                  </a:cubicBezTo>
                  <a:cubicBezTo>
                    <a:pt x="217" y="297"/>
                    <a:pt x="215" y="296"/>
                    <a:pt x="213" y="295"/>
                  </a:cubicBezTo>
                  <a:cubicBezTo>
                    <a:pt x="213" y="295"/>
                    <a:pt x="213" y="294"/>
                    <a:pt x="212" y="294"/>
                  </a:cubicBezTo>
                  <a:cubicBezTo>
                    <a:pt x="211" y="294"/>
                    <a:pt x="210" y="294"/>
                    <a:pt x="209" y="294"/>
                  </a:cubicBezTo>
                  <a:cubicBezTo>
                    <a:pt x="208" y="293"/>
                    <a:pt x="207" y="292"/>
                    <a:pt x="205" y="291"/>
                  </a:cubicBezTo>
                  <a:cubicBezTo>
                    <a:pt x="204" y="291"/>
                    <a:pt x="202" y="292"/>
                    <a:pt x="200" y="291"/>
                  </a:cubicBezTo>
                  <a:cubicBezTo>
                    <a:pt x="200" y="290"/>
                    <a:pt x="200" y="290"/>
                    <a:pt x="199" y="289"/>
                  </a:cubicBezTo>
                  <a:cubicBezTo>
                    <a:pt x="198" y="288"/>
                    <a:pt x="197" y="287"/>
                    <a:pt x="196" y="287"/>
                  </a:cubicBezTo>
                  <a:cubicBezTo>
                    <a:pt x="196" y="287"/>
                    <a:pt x="195" y="287"/>
                    <a:pt x="195" y="287"/>
                  </a:cubicBezTo>
                  <a:cubicBezTo>
                    <a:pt x="194" y="286"/>
                    <a:pt x="194" y="286"/>
                    <a:pt x="193" y="285"/>
                  </a:cubicBezTo>
                  <a:cubicBezTo>
                    <a:pt x="192" y="285"/>
                    <a:pt x="191" y="284"/>
                    <a:pt x="190" y="284"/>
                  </a:cubicBezTo>
                  <a:cubicBezTo>
                    <a:pt x="190" y="283"/>
                    <a:pt x="191" y="282"/>
                    <a:pt x="190" y="281"/>
                  </a:cubicBezTo>
                  <a:cubicBezTo>
                    <a:pt x="190" y="280"/>
                    <a:pt x="189" y="280"/>
                    <a:pt x="188" y="280"/>
                  </a:cubicBezTo>
                  <a:cubicBezTo>
                    <a:pt x="186" y="279"/>
                    <a:pt x="183" y="278"/>
                    <a:pt x="181" y="279"/>
                  </a:cubicBezTo>
                  <a:cubicBezTo>
                    <a:pt x="180" y="280"/>
                    <a:pt x="180" y="280"/>
                    <a:pt x="179" y="280"/>
                  </a:cubicBezTo>
                  <a:cubicBezTo>
                    <a:pt x="179" y="280"/>
                    <a:pt x="178" y="280"/>
                    <a:pt x="178" y="280"/>
                  </a:cubicBezTo>
                  <a:cubicBezTo>
                    <a:pt x="176" y="281"/>
                    <a:pt x="176" y="283"/>
                    <a:pt x="176" y="285"/>
                  </a:cubicBezTo>
                  <a:cubicBezTo>
                    <a:pt x="175" y="286"/>
                    <a:pt x="176" y="288"/>
                    <a:pt x="175" y="290"/>
                  </a:cubicBezTo>
                  <a:cubicBezTo>
                    <a:pt x="174" y="292"/>
                    <a:pt x="171" y="293"/>
                    <a:pt x="168" y="292"/>
                  </a:cubicBezTo>
                  <a:cubicBezTo>
                    <a:pt x="168" y="291"/>
                    <a:pt x="167" y="291"/>
                    <a:pt x="167" y="291"/>
                  </a:cubicBezTo>
                  <a:cubicBezTo>
                    <a:pt x="167" y="290"/>
                    <a:pt x="167" y="289"/>
                    <a:pt x="166" y="288"/>
                  </a:cubicBezTo>
                  <a:cubicBezTo>
                    <a:pt x="166" y="287"/>
                    <a:pt x="165" y="287"/>
                    <a:pt x="164" y="286"/>
                  </a:cubicBezTo>
                  <a:cubicBezTo>
                    <a:pt x="163" y="286"/>
                    <a:pt x="162" y="285"/>
                    <a:pt x="162" y="284"/>
                  </a:cubicBezTo>
                  <a:cubicBezTo>
                    <a:pt x="162" y="284"/>
                    <a:pt x="161" y="284"/>
                    <a:pt x="160" y="284"/>
                  </a:cubicBezTo>
                  <a:cubicBezTo>
                    <a:pt x="159" y="284"/>
                    <a:pt x="158" y="283"/>
                    <a:pt x="156" y="282"/>
                  </a:cubicBezTo>
                  <a:cubicBezTo>
                    <a:pt x="156" y="282"/>
                    <a:pt x="156" y="281"/>
                    <a:pt x="155" y="281"/>
                  </a:cubicBezTo>
                  <a:cubicBezTo>
                    <a:pt x="154" y="280"/>
                    <a:pt x="155" y="278"/>
                    <a:pt x="154" y="276"/>
                  </a:cubicBezTo>
                  <a:cubicBezTo>
                    <a:pt x="153" y="275"/>
                    <a:pt x="151" y="274"/>
                    <a:pt x="151" y="272"/>
                  </a:cubicBezTo>
                  <a:cubicBezTo>
                    <a:pt x="151" y="271"/>
                    <a:pt x="151" y="271"/>
                    <a:pt x="151" y="271"/>
                  </a:cubicBezTo>
                  <a:cubicBezTo>
                    <a:pt x="150" y="271"/>
                    <a:pt x="150" y="271"/>
                    <a:pt x="150" y="270"/>
                  </a:cubicBezTo>
                  <a:cubicBezTo>
                    <a:pt x="149" y="270"/>
                    <a:pt x="147" y="269"/>
                    <a:pt x="146" y="269"/>
                  </a:cubicBezTo>
                  <a:cubicBezTo>
                    <a:pt x="145" y="269"/>
                    <a:pt x="143" y="269"/>
                    <a:pt x="142" y="268"/>
                  </a:cubicBezTo>
                  <a:cubicBezTo>
                    <a:pt x="142" y="267"/>
                    <a:pt x="142" y="267"/>
                    <a:pt x="142" y="266"/>
                  </a:cubicBezTo>
                  <a:cubicBezTo>
                    <a:pt x="141" y="266"/>
                    <a:pt x="141" y="266"/>
                    <a:pt x="140" y="265"/>
                  </a:cubicBezTo>
                  <a:cubicBezTo>
                    <a:pt x="140" y="265"/>
                    <a:pt x="140" y="265"/>
                    <a:pt x="139" y="265"/>
                  </a:cubicBezTo>
                  <a:cubicBezTo>
                    <a:pt x="139" y="264"/>
                    <a:pt x="138" y="264"/>
                    <a:pt x="139" y="264"/>
                  </a:cubicBezTo>
                  <a:cubicBezTo>
                    <a:pt x="139" y="263"/>
                    <a:pt x="139" y="263"/>
                    <a:pt x="138" y="262"/>
                  </a:cubicBezTo>
                  <a:cubicBezTo>
                    <a:pt x="138" y="262"/>
                    <a:pt x="138" y="262"/>
                    <a:pt x="138" y="262"/>
                  </a:cubicBezTo>
                  <a:cubicBezTo>
                    <a:pt x="137" y="261"/>
                    <a:pt x="137" y="261"/>
                    <a:pt x="136" y="261"/>
                  </a:cubicBezTo>
                  <a:cubicBezTo>
                    <a:pt x="136" y="261"/>
                    <a:pt x="136" y="260"/>
                    <a:pt x="136" y="259"/>
                  </a:cubicBezTo>
                  <a:cubicBezTo>
                    <a:pt x="135" y="259"/>
                    <a:pt x="135" y="259"/>
                    <a:pt x="135" y="258"/>
                  </a:cubicBezTo>
                  <a:cubicBezTo>
                    <a:pt x="134" y="258"/>
                    <a:pt x="134" y="257"/>
                    <a:pt x="134" y="257"/>
                  </a:cubicBezTo>
                  <a:cubicBezTo>
                    <a:pt x="135" y="257"/>
                    <a:pt x="135" y="256"/>
                    <a:pt x="135" y="256"/>
                  </a:cubicBezTo>
                  <a:cubicBezTo>
                    <a:pt x="136" y="256"/>
                    <a:pt x="136" y="256"/>
                    <a:pt x="137" y="256"/>
                  </a:cubicBezTo>
                  <a:cubicBezTo>
                    <a:pt x="138" y="255"/>
                    <a:pt x="138" y="254"/>
                    <a:pt x="139" y="254"/>
                  </a:cubicBezTo>
                  <a:cubicBezTo>
                    <a:pt x="140" y="253"/>
                    <a:pt x="140" y="253"/>
                    <a:pt x="140" y="253"/>
                  </a:cubicBezTo>
                  <a:cubicBezTo>
                    <a:pt x="141" y="253"/>
                    <a:pt x="142" y="253"/>
                    <a:pt x="142" y="253"/>
                  </a:cubicBezTo>
                  <a:cubicBezTo>
                    <a:pt x="142" y="252"/>
                    <a:pt x="143" y="252"/>
                    <a:pt x="143" y="251"/>
                  </a:cubicBezTo>
                  <a:cubicBezTo>
                    <a:pt x="143" y="251"/>
                    <a:pt x="142" y="250"/>
                    <a:pt x="142" y="250"/>
                  </a:cubicBezTo>
                  <a:cubicBezTo>
                    <a:pt x="141" y="248"/>
                    <a:pt x="141" y="247"/>
                    <a:pt x="141" y="246"/>
                  </a:cubicBezTo>
                  <a:cubicBezTo>
                    <a:pt x="141" y="246"/>
                    <a:pt x="141" y="246"/>
                    <a:pt x="141" y="245"/>
                  </a:cubicBezTo>
                  <a:cubicBezTo>
                    <a:pt x="141" y="245"/>
                    <a:pt x="142" y="245"/>
                    <a:pt x="142" y="245"/>
                  </a:cubicBezTo>
                  <a:cubicBezTo>
                    <a:pt x="143" y="245"/>
                    <a:pt x="143" y="245"/>
                    <a:pt x="144" y="245"/>
                  </a:cubicBezTo>
                  <a:cubicBezTo>
                    <a:pt x="144" y="244"/>
                    <a:pt x="144" y="244"/>
                    <a:pt x="144" y="244"/>
                  </a:cubicBezTo>
                  <a:cubicBezTo>
                    <a:pt x="144" y="244"/>
                    <a:pt x="144" y="244"/>
                    <a:pt x="145" y="244"/>
                  </a:cubicBezTo>
                  <a:cubicBezTo>
                    <a:pt x="145" y="244"/>
                    <a:pt x="145" y="243"/>
                    <a:pt x="145" y="243"/>
                  </a:cubicBezTo>
                  <a:cubicBezTo>
                    <a:pt x="145" y="243"/>
                    <a:pt x="145" y="242"/>
                    <a:pt x="145" y="242"/>
                  </a:cubicBezTo>
                  <a:cubicBezTo>
                    <a:pt x="144" y="242"/>
                    <a:pt x="144" y="242"/>
                    <a:pt x="143" y="242"/>
                  </a:cubicBezTo>
                  <a:cubicBezTo>
                    <a:pt x="143" y="242"/>
                    <a:pt x="143" y="242"/>
                    <a:pt x="143" y="242"/>
                  </a:cubicBezTo>
                  <a:cubicBezTo>
                    <a:pt x="143" y="242"/>
                    <a:pt x="142" y="242"/>
                    <a:pt x="142" y="242"/>
                  </a:cubicBezTo>
                  <a:cubicBezTo>
                    <a:pt x="142" y="241"/>
                    <a:pt x="142" y="241"/>
                    <a:pt x="142" y="241"/>
                  </a:cubicBezTo>
                  <a:cubicBezTo>
                    <a:pt x="142" y="240"/>
                    <a:pt x="142" y="240"/>
                    <a:pt x="142" y="240"/>
                  </a:cubicBezTo>
                  <a:cubicBezTo>
                    <a:pt x="142" y="239"/>
                    <a:pt x="142" y="239"/>
                    <a:pt x="142" y="239"/>
                  </a:cubicBezTo>
                  <a:cubicBezTo>
                    <a:pt x="141" y="239"/>
                    <a:pt x="141" y="238"/>
                    <a:pt x="141" y="238"/>
                  </a:cubicBezTo>
                  <a:cubicBezTo>
                    <a:pt x="141" y="238"/>
                    <a:pt x="140" y="238"/>
                    <a:pt x="140" y="238"/>
                  </a:cubicBezTo>
                  <a:cubicBezTo>
                    <a:pt x="140" y="238"/>
                    <a:pt x="139" y="238"/>
                    <a:pt x="139" y="238"/>
                  </a:cubicBezTo>
                  <a:cubicBezTo>
                    <a:pt x="138" y="238"/>
                    <a:pt x="137" y="238"/>
                    <a:pt x="135" y="238"/>
                  </a:cubicBezTo>
                  <a:cubicBezTo>
                    <a:pt x="135" y="238"/>
                    <a:pt x="134" y="238"/>
                    <a:pt x="134" y="238"/>
                  </a:cubicBezTo>
                  <a:cubicBezTo>
                    <a:pt x="133" y="238"/>
                    <a:pt x="133" y="237"/>
                    <a:pt x="132" y="237"/>
                  </a:cubicBezTo>
                  <a:cubicBezTo>
                    <a:pt x="131" y="236"/>
                    <a:pt x="129" y="237"/>
                    <a:pt x="128" y="236"/>
                  </a:cubicBezTo>
                  <a:cubicBezTo>
                    <a:pt x="128" y="236"/>
                    <a:pt x="128" y="235"/>
                    <a:pt x="127" y="235"/>
                  </a:cubicBezTo>
                  <a:cubicBezTo>
                    <a:pt x="126" y="234"/>
                    <a:pt x="124" y="235"/>
                    <a:pt x="122" y="235"/>
                  </a:cubicBezTo>
                  <a:cubicBezTo>
                    <a:pt x="121" y="235"/>
                    <a:pt x="120" y="233"/>
                    <a:pt x="118" y="232"/>
                  </a:cubicBezTo>
                  <a:cubicBezTo>
                    <a:pt x="118" y="232"/>
                    <a:pt x="117" y="232"/>
                    <a:pt x="117" y="232"/>
                  </a:cubicBezTo>
                  <a:cubicBezTo>
                    <a:pt x="111" y="231"/>
                    <a:pt x="106" y="230"/>
                    <a:pt x="101" y="230"/>
                  </a:cubicBezTo>
                  <a:cubicBezTo>
                    <a:pt x="100" y="230"/>
                    <a:pt x="99" y="230"/>
                    <a:pt x="99" y="230"/>
                  </a:cubicBezTo>
                  <a:cubicBezTo>
                    <a:pt x="98" y="230"/>
                    <a:pt x="98" y="230"/>
                    <a:pt x="97" y="231"/>
                  </a:cubicBezTo>
                  <a:cubicBezTo>
                    <a:pt x="96" y="232"/>
                    <a:pt x="93" y="231"/>
                    <a:pt x="92" y="231"/>
                  </a:cubicBezTo>
                  <a:cubicBezTo>
                    <a:pt x="90" y="231"/>
                    <a:pt x="89" y="229"/>
                    <a:pt x="87" y="228"/>
                  </a:cubicBezTo>
                  <a:cubicBezTo>
                    <a:pt x="86" y="227"/>
                    <a:pt x="84" y="227"/>
                    <a:pt x="84" y="226"/>
                  </a:cubicBezTo>
                  <a:cubicBezTo>
                    <a:pt x="83" y="225"/>
                    <a:pt x="84" y="223"/>
                    <a:pt x="83" y="222"/>
                  </a:cubicBezTo>
                  <a:cubicBezTo>
                    <a:pt x="82" y="221"/>
                    <a:pt x="81" y="222"/>
                    <a:pt x="80" y="222"/>
                  </a:cubicBezTo>
                  <a:cubicBezTo>
                    <a:pt x="80" y="223"/>
                    <a:pt x="79" y="224"/>
                    <a:pt x="79" y="224"/>
                  </a:cubicBezTo>
                  <a:cubicBezTo>
                    <a:pt x="78" y="225"/>
                    <a:pt x="77" y="225"/>
                    <a:pt x="76" y="226"/>
                  </a:cubicBezTo>
                  <a:cubicBezTo>
                    <a:pt x="76" y="226"/>
                    <a:pt x="76" y="227"/>
                    <a:pt x="75" y="228"/>
                  </a:cubicBezTo>
                  <a:cubicBezTo>
                    <a:pt x="74" y="229"/>
                    <a:pt x="72" y="230"/>
                    <a:pt x="71" y="230"/>
                  </a:cubicBezTo>
                  <a:cubicBezTo>
                    <a:pt x="68" y="230"/>
                    <a:pt x="66" y="230"/>
                    <a:pt x="63" y="230"/>
                  </a:cubicBezTo>
                  <a:cubicBezTo>
                    <a:pt x="63" y="230"/>
                    <a:pt x="63" y="230"/>
                    <a:pt x="63" y="230"/>
                  </a:cubicBezTo>
                  <a:cubicBezTo>
                    <a:pt x="63" y="230"/>
                    <a:pt x="62" y="230"/>
                    <a:pt x="62" y="231"/>
                  </a:cubicBezTo>
                  <a:cubicBezTo>
                    <a:pt x="62" y="232"/>
                    <a:pt x="61" y="233"/>
                    <a:pt x="60" y="235"/>
                  </a:cubicBezTo>
                  <a:cubicBezTo>
                    <a:pt x="60" y="235"/>
                    <a:pt x="59" y="236"/>
                    <a:pt x="59" y="236"/>
                  </a:cubicBezTo>
                  <a:cubicBezTo>
                    <a:pt x="58" y="237"/>
                    <a:pt x="57" y="237"/>
                    <a:pt x="56" y="238"/>
                  </a:cubicBezTo>
                  <a:cubicBezTo>
                    <a:pt x="55" y="238"/>
                    <a:pt x="55" y="239"/>
                    <a:pt x="54" y="239"/>
                  </a:cubicBezTo>
                  <a:cubicBezTo>
                    <a:pt x="53" y="240"/>
                    <a:pt x="53" y="240"/>
                    <a:pt x="53" y="240"/>
                  </a:cubicBezTo>
                  <a:cubicBezTo>
                    <a:pt x="53" y="241"/>
                    <a:pt x="53" y="241"/>
                    <a:pt x="53" y="242"/>
                  </a:cubicBezTo>
                  <a:cubicBezTo>
                    <a:pt x="54" y="243"/>
                    <a:pt x="54" y="245"/>
                    <a:pt x="53" y="245"/>
                  </a:cubicBezTo>
                  <a:cubicBezTo>
                    <a:pt x="53" y="246"/>
                    <a:pt x="51" y="247"/>
                    <a:pt x="51" y="248"/>
                  </a:cubicBezTo>
                  <a:cubicBezTo>
                    <a:pt x="50" y="248"/>
                    <a:pt x="50" y="249"/>
                    <a:pt x="49" y="249"/>
                  </a:cubicBezTo>
                  <a:cubicBezTo>
                    <a:pt x="49" y="249"/>
                    <a:pt x="49" y="249"/>
                    <a:pt x="48" y="249"/>
                  </a:cubicBezTo>
                  <a:cubicBezTo>
                    <a:pt x="45" y="250"/>
                    <a:pt x="42" y="249"/>
                    <a:pt x="39" y="249"/>
                  </a:cubicBezTo>
                  <a:cubicBezTo>
                    <a:pt x="38" y="249"/>
                    <a:pt x="38" y="249"/>
                    <a:pt x="38" y="249"/>
                  </a:cubicBezTo>
                  <a:cubicBezTo>
                    <a:pt x="38" y="249"/>
                    <a:pt x="38" y="249"/>
                    <a:pt x="38" y="249"/>
                  </a:cubicBezTo>
                  <a:cubicBezTo>
                    <a:pt x="37" y="250"/>
                    <a:pt x="37" y="250"/>
                    <a:pt x="37" y="251"/>
                  </a:cubicBezTo>
                  <a:cubicBezTo>
                    <a:pt x="37" y="251"/>
                    <a:pt x="37" y="252"/>
                    <a:pt x="37" y="252"/>
                  </a:cubicBezTo>
                  <a:cubicBezTo>
                    <a:pt x="37" y="252"/>
                    <a:pt x="36" y="252"/>
                    <a:pt x="35" y="252"/>
                  </a:cubicBezTo>
                  <a:cubicBezTo>
                    <a:pt x="33" y="252"/>
                    <a:pt x="32" y="254"/>
                    <a:pt x="30" y="255"/>
                  </a:cubicBezTo>
                  <a:cubicBezTo>
                    <a:pt x="30" y="255"/>
                    <a:pt x="29" y="255"/>
                    <a:pt x="29" y="256"/>
                  </a:cubicBezTo>
                  <a:cubicBezTo>
                    <a:pt x="29" y="257"/>
                    <a:pt x="29" y="257"/>
                    <a:pt x="29" y="258"/>
                  </a:cubicBezTo>
                  <a:cubicBezTo>
                    <a:pt x="28" y="259"/>
                    <a:pt x="27" y="260"/>
                    <a:pt x="26" y="261"/>
                  </a:cubicBezTo>
                  <a:cubicBezTo>
                    <a:pt x="25" y="262"/>
                    <a:pt x="25" y="262"/>
                    <a:pt x="24" y="263"/>
                  </a:cubicBezTo>
                  <a:cubicBezTo>
                    <a:pt x="23" y="264"/>
                    <a:pt x="20" y="264"/>
                    <a:pt x="19" y="266"/>
                  </a:cubicBezTo>
                  <a:cubicBezTo>
                    <a:pt x="18" y="267"/>
                    <a:pt x="17" y="268"/>
                    <a:pt x="17" y="270"/>
                  </a:cubicBezTo>
                  <a:cubicBezTo>
                    <a:pt x="17" y="271"/>
                    <a:pt x="16" y="273"/>
                    <a:pt x="15" y="273"/>
                  </a:cubicBezTo>
                  <a:cubicBezTo>
                    <a:pt x="14" y="273"/>
                    <a:pt x="14" y="273"/>
                    <a:pt x="14" y="274"/>
                  </a:cubicBezTo>
                  <a:cubicBezTo>
                    <a:pt x="13" y="274"/>
                    <a:pt x="12" y="275"/>
                    <a:pt x="13" y="276"/>
                  </a:cubicBezTo>
                  <a:cubicBezTo>
                    <a:pt x="13" y="277"/>
                    <a:pt x="14" y="278"/>
                    <a:pt x="15" y="279"/>
                  </a:cubicBezTo>
                  <a:cubicBezTo>
                    <a:pt x="15" y="279"/>
                    <a:pt x="15" y="280"/>
                    <a:pt x="14" y="281"/>
                  </a:cubicBezTo>
                  <a:cubicBezTo>
                    <a:pt x="14" y="282"/>
                    <a:pt x="14" y="282"/>
                    <a:pt x="13" y="283"/>
                  </a:cubicBezTo>
                  <a:cubicBezTo>
                    <a:pt x="13" y="284"/>
                    <a:pt x="13" y="285"/>
                    <a:pt x="13" y="286"/>
                  </a:cubicBezTo>
                  <a:cubicBezTo>
                    <a:pt x="13" y="286"/>
                    <a:pt x="13" y="287"/>
                    <a:pt x="13" y="287"/>
                  </a:cubicBezTo>
                  <a:cubicBezTo>
                    <a:pt x="13" y="288"/>
                    <a:pt x="12" y="288"/>
                    <a:pt x="12" y="288"/>
                  </a:cubicBezTo>
                  <a:cubicBezTo>
                    <a:pt x="11" y="290"/>
                    <a:pt x="11" y="292"/>
                    <a:pt x="10" y="294"/>
                  </a:cubicBezTo>
                  <a:cubicBezTo>
                    <a:pt x="10" y="296"/>
                    <a:pt x="11" y="299"/>
                    <a:pt x="10" y="301"/>
                  </a:cubicBezTo>
                  <a:cubicBezTo>
                    <a:pt x="9" y="301"/>
                    <a:pt x="9" y="302"/>
                    <a:pt x="8" y="303"/>
                  </a:cubicBezTo>
                  <a:cubicBezTo>
                    <a:pt x="7" y="304"/>
                    <a:pt x="7" y="305"/>
                    <a:pt x="7" y="307"/>
                  </a:cubicBezTo>
                  <a:cubicBezTo>
                    <a:pt x="6" y="308"/>
                    <a:pt x="6" y="309"/>
                    <a:pt x="5" y="310"/>
                  </a:cubicBezTo>
                  <a:cubicBezTo>
                    <a:pt x="4" y="311"/>
                    <a:pt x="2" y="312"/>
                    <a:pt x="2" y="314"/>
                  </a:cubicBezTo>
                  <a:cubicBezTo>
                    <a:pt x="2" y="315"/>
                    <a:pt x="2" y="316"/>
                    <a:pt x="2" y="317"/>
                  </a:cubicBezTo>
                  <a:cubicBezTo>
                    <a:pt x="2" y="318"/>
                    <a:pt x="2" y="319"/>
                    <a:pt x="2" y="319"/>
                  </a:cubicBezTo>
                  <a:cubicBezTo>
                    <a:pt x="1" y="320"/>
                    <a:pt x="1" y="321"/>
                    <a:pt x="0" y="321"/>
                  </a:cubicBezTo>
                  <a:cubicBezTo>
                    <a:pt x="0" y="322"/>
                    <a:pt x="0" y="323"/>
                    <a:pt x="0" y="324"/>
                  </a:cubicBezTo>
                  <a:cubicBezTo>
                    <a:pt x="0" y="326"/>
                    <a:pt x="0" y="328"/>
                    <a:pt x="1" y="329"/>
                  </a:cubicBezTo>
                  <a:cubicBezTo>
                    <a:pt x="2" y="330"/>
                    <a:pt x="3" y="331"/>
                    <a:pt x="4" y="331"/>
                  </a:cubicBezTo>
                  <a:cubicBezTo>
                    <a:pt x="4" y="331"/>
                    <a:pt x="4" y="331"/>
                    <a:pt x="4" y="331"/>
                  </a:cubicBezTo>
                  <a:cubicBezTo>
                    <a:pt x="5" y="331"/>
                    <a:pt x="5" y="332"/>
                    <a:pt x="5" y="332"/>
                  </a:cubicBezTo>
                  <a:cubicBezTo>
                    <a:pt x="5" y="332"/>
                    <a:pt x="4" y="332"/>
                    <a:pt x="4" y="332"/>
                  </a:cubicBezTo>
                  <a:cubicBezTo>
                    <a:pt x="4" y="332"/>
                    <a:pt x="3" y="333"/>
                    <a:pt x="2" y="333"/>
                  </a:cubicBezTo>
                  <a:cubicBezTo>
                    <a:pt x="2" y="333"/>
                    <a:pt x="2" y="333"/>
                    <a:pt x="3" y="334"/>
                  </a:cubicBezTo>
                  <a:cubicBezTo>
                    <a:pt x="3" y="334"/>
                    <a:pt x="3" y="334"/>
                    <a:pt x="3" y="335"/>
                  </a:cubicBezTo>
                  <a:cubicBezTo>
                    <a:pt x="3" y="335"/>
                    <a:pt x="3" y="335"/>
                    <a:pt x="3" y="336"/>
                  </a:cubicBezTo>
                  <a:cubicBezTo>
                    <a:pt x="3" y="336"/>
                    <a:pt x="3" y="337"/>
                    <a:pt x="4" y="338"/>
                  </a:cubicBezTo>
                  <a:cubicBezTo>
                    <a:pt x="5" y="338"/>
                    <a:pt x="5" y="339"/>
                    <a:pt x="5" y="340"/>
                  </a:cubicBezTo>
                  <a:cubicBezTo>
                    <a:pt x="5" y="341"/>
                    <a:pt x="5" y="342"/>
                    <a:pt x="5" y="342"/>
                  </a:cubicBezTo>
                  <a:cubicBezTo>
                    <a:pt x="4" y="344"/>
                    <a:pt x="4" y="346"/>
                    <a:pt x="5" y="347"/>
                  </a:cubicBezTo>
                  <a:cubicBezTo>
                    <a:pt x="6" y="347"/>
                    <a:pt x="6" y="348"/>
                    <a:pt x="6" y="348"/>
                  </a:cubicBezTo>
                  <a:cubicBezTo>
                    <a:pt x="7" y="349"/>
                    <a:pt x="7" y="349"/>
                    <a:pt x="7" y="349"/>
                  </a:cubicBezTo>
                  <a:cubicBezTo>
                    <a:pt x="7" y="351"/>
                    <a:pt x="7" y="352"/>
                    <a:pt x="7" y="353"/>
                  </a:cubicBezTo>
                  <a:cubicBezTo>
                    <a:pt x="7" y="354"/>
                    <a:pt x="7" y="355"/>
                    <a:pt x="7" y="356"/>
                  </a:cubicBezTo>
                  <a:cubicBezTo>
                    <a:pt x="7" y="356"/>
                    <a:pt x="7" y="356"/>
                    <a:pt x="7" y="356"/>
                  </a:cubicBezTo>
                  <a:cubicBezTo>
                    <a:pt x="7" y="357"/>
                    <a:pt x="7" y="357"/>
                    <a:pt x="7" y="358"/>
                  </a:cubicBezTo>
                  <a:cubicBezTo>
                    <a:pt x="7" y="360"/>
                    <a:pt x="7" y="361"/>
                    <a:pt x="8" y="363"/>
                  </a:cubicBezTo>
                  <a:cubicBezTo>
                    <a:pt x="8" y="365"/>
                    <a:pt x="10" y="366"/>
                    <a:pt x="11" y="368"/>
                  </a:cubicBezTo>
                  <a:cubicBezTo>
                    <a:pt x="13" y="371"/>
                    <a:pt x="13" y="375"/>
                    <a:pt x="15" y="378"/>
                  </a:cubicBezTo>
                  <a:cubicBezTo>
                    <a:pt x="16" y="379"/>
                    <a:pt x="17" y="380"/>
                    <a:pt x="17" y="381"/>
                  </a:cubicBezTo>
                  <a:cubicBezTo>
                    <a:pt x="17" y="382"/>
                    <a:pt x="17" y="383"/>
                    <a:pt x="17" y="383"/>
                  </a:cubicBezTo>
                  <a:cubicBezTo>
                    <a:pt x="17" y="384"/>
                    <a:pt x="18" y="384"/>
                    <a:pt x="18" y="384"/>
                  </a:cubicBezTo>
                  <a:cubicBezTo>
                    <a:pt x="20" y="386"/>
                    <a:pt x="21" y="388"/>
                    <a:pt x="22" y="390"/>
                  </a:cubicBezTo>
                  <a:cubicBezTo>
                    <a:pt x="22" y="391"/>
                    <a:pt x="22" y="391"/>
                    <a:pt x="23" y="391"/>
                  </a:cubicBezTo>
                  <a:cubicBezTo>
                    <a:pt x="23" y="391"/>
                    <a:pt x="24" y="391"/>
                    <a:pt x="24" y="392"/>
                  </a:cubicBezTo>
                  <a:cubicBezTo>
                    <a:pt x="24" y="392"/>
                    <a:pt x="24" y="392"/>
                    <a:pt x="24" y="392"/>
                  </a:cubicBezTo>
                  <a:cubicBezTo>
                    <a:pt x="25" y="393"/>
                    <a:pt x="25" y="393"/>
                    <a:pt x="26" y="393"/>
                  </a:cubicBezTo>
                  <a:cubicBezTo>
                    <a:pt x="26" y="393"/>
                    <a:pt x="27" y="393"/>
                    <a:pt x="28" y="393"/>
                  </a:cubicBezTo>
                  <a:cubicBezTo>
                    <a:pt x="28" y="394"/>
                    <a:pt x="29" y="393"/>
                    <a:pt x="30" y="393"/>
                  </a:cubicBezTo>
                  <a:cubicBezTo>
                    <a:pt x="31" y="394"/>
                    <a:pt x="32" y="395"/>
                    <a:pt x="34" y="396"/>
                  </a:cubicBezTo>
                  <a:cubicBezTo>
                    <a:pt x="34" y="396"/>
                    <a:pt x="34" y="396"/>
                    <a:pt x="35" y="396"/>
                  </a:cubicBezTo>
                  <a:cubicBezTo>
                    <a:pt x="35" y="397"/>
                    <a:pt x="36" y="396"/>
                    <a:pt x="37" y="396"/>
                  </a:cubicBezTo>
                  <a:cubicBezTo>
                    <a:pt x="39" y="396"/>
                    <a:pt x="39" y="397"/>
                    <a:pt x="40" y="398"/>
                  </a:cubicBezTo>
                  <a:cubicBezTo>
                    <a:pt x="41" y="400"/>
                    <a:pt x="43" y="401"/>
                    <a:pt x="45" y="403"/>
                  </a:cubicBezTo>
                  <a:cubicBezTo>
                    <a:pt x="46" y="404"/>
                    <a:pt x="48" y="405"/>
                    <a:pt x="49" y="404"/>
                  </a:cubicBezTo>
                  <a:cubicBezTo>
                    <a:pt x="49" y="404"/>
                    <a:pt x="49" y="404"/>
                    <a:pt x="49" y="404"/>
                  </a:cubicBezTo>
                  <a:cubicBezTo>
                    <a:pt x="49" y="404"/>
                    <a:pt x="49" y="404"/>
                    <a:pt x="50" y="404"/>
                  </a:cubicBezTo>
                  <a:cubicBezTo>
                    <a:pt x="50" y="404"/>
                    <a:pt x="50" y="404"/>
                    <a:pt x="50" y="404"/>
                  </a:cubicBezTo>
                  <a:cubicBezTo>
                    <a:pt x="50" y="404"/>
                    <a:pt x="51" y="404"/>
                    <a:pt x="51" y="404"/>
                  </a:cubicBezTo>
                  <a:cubicBezTo>
                    <a:pt x="52" y="403"/>
                    <a:pt x="53" y="403"/>
                    <a:pt x="54" y="403"/>
                  </a:cubicBezTo>
                  <a:cubicBezTo>
                    <a:pt x="55" y="403"/>
                    <a:pt x="56" y="403"/>
                    <a:pt x="57" y="402"/>
                  </a:cubicBezTo>
                  <a:cubicBezTo>
                    <a:pt x="58" y="402"/>
                    <a:pt x="59" y="402"/>
                    <a:pt x="60" y="402"/>
                  </a:cubicBezTo>
                  <a:cubicBezTo>
                    <a:pt x="61" y="402"/>
                    <a:pt x="62" y="402"/>
                    <a:pt x="63" y="402"/>
                  </a:cubicBezTo>
                  <a:cubicBezTo>
                    <a:pt x="64" y="403"/>
                    <a:pt x="65" y="403"/>
                    <a:pt x="66" y="403"/>
                  </a:cubicBezTo>
                  <a:cubicBezTo>
                    <a:pt x="67" y="404"/>
                    <a:pt x="68" y="404"/>
                    <a:pt x="69" y="405"/>
                  </a:cubicBezTo>
                  <a:cubicBezTo>
                    <a:pt x="69" y="405"/>
                    <a:pt x="70" y="406"/>
                    <a:pt x="71" y="406"/>
                  </a:cubicBezTo>
                  <a:cubicBezTo>
                    <a:pt x="72" y="406"/>
                    <a:pt x="73" y="406"/>
                    <a:pt x="74" y="407"/>
                  </a:cubicBezTo>
                  <a:cubicBezTo>
                    <a:pt x="76" y="407"/>
                    <a:pt x="77" y="408"/>
                    <a:pt x="78" y="410"/>
                  </a:cubicBezTo>
                  <a:cubicBezTo>
                    <a:pt x="78" y="411"/>
                    <a:pt x="78" y="412"/>
                    <a:pt x="79" y="413"/>
                  </a:cubicBezTo>
                  <a:cubicBezTo>
                    <a:pt x="80" y="418"/>
                    <a:pt x="84" y="423"/>
                    <a:pt x="89" y="424"/>
                  </a:cubicBezTo>
                  <a:cubicBezTo>
                    <a:pt x="90" y="424"/>
                    <a:pt x="91" y="424"/>
                    <a:pt x="92" y="425"/>
                  </a:cubicBezTo>
                  <a:cubicBezTo>
                    <a:pt x="93" y="425"/>
                    <a:pt x="94" y="425"/>
                    <a:pt x="94" y="425"/>
                  </a:cubicBezTo>
                  <a:cubicBezTo>
                    <a:pt x="95" y="425"/>
                    <a:pt x="96" y="425"/>
                    <a:pt x="96" y="425"/>
                  </a:cubicBezTo>
                  <a:cubicBezTo>
                    <a:pt x="98" y="426"/>
                    <a:pt x="99" y="428"/>
                    <a:pt x="99" y="430"/>
                  </a:cubicBezTo>
                  <a:cubicBezTo>
                    <a:pt x="100" y="434"/>
                    <a:pt x="100" y="438"/>
                    <a:pt x="101" y="442"/>
                  </a:cubicBezTo>
                  <a:cubicBezTo>
                    <a:pt x="101" y="444"/>
                    <a:pt x="101" y="445"/>
                    <a:pt x="101" y="447"/>
                  </a:cubicBezTo>
                  <a:cubicBezTo>
                    <a:pt x="100" y="449"/>
                    <a:pt x="99" y="451"/>
                    <a:pt x="98" y="453"/>
                  </a:cubicBezTo>
                  <a:cubicBezTo>
                    <a:pt x="97" y="456"/>
                    <a:pt x="96" y="459"/>
                    <a:pt x="96" y="462"/>
                  </a:cubicBezTo>
                  <a:cubicBezTo>
                    <a:pt x="96" y="465"/>
                    <a:pt x="97" y="468"/>
                    <a:pt x="100" y="469"/>
                  </a:cubicBezTo>
                  <a:cubicBezTo>
                    <a:pt x="102" y="470"/>
                    <a:pt x="105" y="471"/>
                    <a:pt x="105" y="473"/>
                  </a:cubicBezTo>
                  <a:cubicBezTo>
                    <a:pt x="106" y="474"/>
                    <a:pt x="105" y="476"/>
                    <a:pt x="106" y="478"/>
                  </a:cubicBezTo>
                  <a:cubicBezTo>
                    <a:pt x="106" y="478"/>
                    <a:pt x="107" y="479"/>
                    <a:pt x="108" y="479"/>
                  </a:cubicBezTo>
                  <a:cubicBezTo>
                    <a:pt x="108" y="479"/>
                    <a:pt x="109" y="480"/>
                    <a:pt x="109" y="481"/>
                  </a:cubicBezTo>
                  <a:cubicBezTo>
                    <a:pt x="111" y="483"/>
                    <a:pt x="113" y="486"/>
                    <a:pt x="114" y="489"/>
                  </a:cubicBezTo>
                  <a:cubicBezTo>
                    <a:pt x="114" y="490"/>
                    <a:pt x="114" y="491"/>
                    <a:pt x="115" y="492"/>
                  </a:cubicBezTo>
                  <a:cubicBezTo>
                    <a:pt x="115" y="492"/>
                    <a:pt x="116" y="493"/>
                    <a:pt x="116" y="493"/>
                  </a:cubicBezTo>
                  <a:cubicBezTo>
                    <a:pt x="118" y="496"/>
                    <a:pt x="116" y="499"/>
                    <a:pt x="117" y="501"/>
                  </a:cubicBezTo>
                  <a:cubicBezTo>
                    <a:pt x="118" y="502"/>
                    <a:pt x="118" y="503"/>
                    <a:pt x="119" y="503"/>
                  </a:cubicBezTo>
                  <a:cubicBezTo>
                    <a:pt x="122" y="506"/>
                    <a:pt x="123" y="510"/>
                    <a:pt x="124" y="513"/>
                  </a:cubicBezTo>
                  <a:cubicBezTo>
                    <a:pt x="124" y="514"/>
                    <a:pt x="125" y="515"/>
                    <a:pt x="124" y="516"/>
                  </a:cubicBezTo>
                  <a:cubicBezTo>
                    <a:pt x="124" y="518"/>
                    <a:pt x="123" y="519"/>
                    <a:pt x="122" y="520"/>
                  </a:cubicBezTo>
                  <a:cubicBezTo>
                    <a:pt x="121" y="523"/>
                    <a:pt x="119" y="526"/>
                    <a:pt x="119" y="530"/>
                  </a:cubicBezTo>
                  <a:cubicBezTo>
                    <a:pt x="119" y="529"/>
                    <a:pt x="118" y="529"/>
                    <a:pt x="118" y="529"/>
                  </a:cubicBezTo>
                  <a:cubicBezTo>
                    <a:pt x="117" y="531"/>
                    <a:pt x="118" y="533"/>
                    <a:pt x="117" y="536"/>
                  </a:cubicBezTo>
                  <a:cubicBezTo>
                    <a:pt x="117" y="537"/>
                    <a:pt x="117" y="538"/>
                    <a:pt x="117" y="539"/>
                  </a:cubicBezTo>
                  <a:cubicBezTo>
                    <a:pt x="117" y="540"/>
                    <a:pt x="118" y="541"/>
                    <a:pt x="118" y="541"/>
                  </a:cubicBezTo>
                  <a:cubicBezTo>
                    <a:pt x="118" y="545"/>
                    <a:pt x="121" y="548"/>
                    <a:pt x="123" y="551"/>
                  </a:cubicBezTo>
                  <a:cubicBezTo>
                    <a:pt x="125" y="552"/>
                    <a:pt x="126" y="554"/>
                    <a:pt x="128" y="556"/>
                  </a:cubicBezTo>
                  <a:cubicBezTo>
                    <a:pt x="130" y="557"/>
                    <a:pt x="132" y="559"/>
                    <a:pt x="133" y="561"/>
                  </a:cubicBezTo>
                  <a:cubicBezTo>
                    <a:pt x="136" y="566"/>
                    <a:pt x="139" y="571"/>
                    <a:pt x="140" y="577"/>
                  </a:cubicBezTo>
                  <a:cubicBezTo>
                    <a:pt x="141" y="578"/>
                    <a:pt x="141" y="580"/>
                    <a:pt x="142" y="580"/>
                  </a:cubicBezTo>
                  <a:cubicBezTo>
                    <a:pt x="143" y="581"/>
                    <a:pt x="144" y="582"/>
                    <a:pt x="145" y="582"/>
                  </a:cubicBezTo>
                  <a:cubicBezTo>
                    <a:pt x="147" y="584"/>
                    <a:pt x="146" y="586"/>
                    <a:pt x="148" y="588"/>
                  </a:cubicBezTo>
                  <a:cubicBezTo>
                    <a:pt x="149" y="589"/>
                    <a:pt x="151" y="589"/>
                    <a:pt x="153" y="590"/>
                  </a:cubicBezTo>
                  <a:cubicBezTo>
                    <a:pt x="155" y="590"/>
                    <a:pt x="156" y="591"/>
                    <a:pt x="156" y="592"/>
                  </a:cubicBezTo>
                  <a:cubicBezTo>
                    <a:pt x="161" y="597"/>
                    <a:pt x="165" y="601"/>
                    <a:pt x="170" y="606"/>
                  </a:cubicBezTo>
                  <a:cubicBezTo>
                    <a:pt x="173" y="609"/>
                    <a:pt x="176" y="613"/>
                    <a:pt x="181" y="614"/>
                  </a:cubicBezTo>
                  <a:cubicBezTo>
                    <a:pt x="184" y="615"/>
                    <a:pt x="187" y="614"/>
                    <a:pt x="190" y="615"/>
                  </a:cubicBezTo>
                  <a:cubicBezTo>
                    <a:pt x="195" y="616"/>
                    <a:pt x="200" y="619"/>
                    <a:pt x="204" y="618"/>
                  </a:cubicBezTo>
                  <a:cubicBezTo>
                    <a:pt x="207" y="617"/>
                    <a:pt x="208" y="615"/>
                    <a:pt x="211" y="615"/>
                  </a:cubicBezTo>
                  <a:cubicBezTo>
                    <a:pt x="212" y="614"/>
                    <a:pt x="214" y="615"/>
                    <a:pt x="216" y="615"/>
                  </a:cubicBezTo>
                  <a:cubicBezTo>
                    <a:pt x="223" y="614"/>
                    <a:pt x="229" y="610"/>
                    <a:pt x="235" y="606"/>
                  </a:cubicBezTo>
                  <a:cubicBezTo>
                    <a:pt x="236" y="604"/>
                    <a:pt x="238" y="602"/>
                    <a:pt x="237" y="600"/>
                  </a:cubicBezTo>
                  <a:cubicBezTo>
                    <a:pt x="236" y="599"/>
                    <a:pt x="235" y="598"/>
                    <a:pt x="236" y="597"/>
                  </a:cubicBezTo>
                  <a:cubicBezTo>
                    <a:pt x="240" y="597"/>
                    <a:pt x="244" y="596"/>
                    <a:pt x="247" y="592"/>
                  </a:cubicBezTo>
                  <a:cubicBezTo>
                    <a:pt x="248" y="591"/>
                    <a:pt x="249" y="590"/>
                    <a:pt x="249" y="589"/>
                  </a:cubicBezTo>
                  <a:cubicBezTo>
                    <a:pt x="249" y="585"/>
                    <a:pt x="243" y="582"/>
                    <a:pt x="245" y="578"/>
                  </a:cubicBezTo>
                  <a:cubicBezTo>
                    <a:pt x="246" y="575"/>
                    <a:pt x="250" y="576"/>
                    <a:pt x="252" y="575"/>
                  </a:cubicBezTo>
                  <a:cubicBezTo>
                    <a:pt x="255" y="574"/>
                    <a:pt x="256" y="572"/>
                    <a:pt x="258" y="570"/>
                  </a:cubicBezTo>
                  <a:cubicBezTo>
                    <a:pt x="261" y="567"/>
                    <a:pt x="265" y="566"/>
                    <a:pt x="269" y="564"/>
                  </a:cubicBezTo>
                  <a:cubicBezTo>
                    <a:pt x="272" y="562"/>
                    <a:pt x="276" y="559"/>
                    <a:pt x="277" y="555"/>
                  </a:cubicBezTo>
                  <a:cubicBezTo>
                    <a:pt x="277" y="552"/>
                    <a:pt x="276" y="549"/>
                    <a:pt x="277" y="546"/>
                  </a:cubicBezTo>
                  <a:cubicBezTo>
                    <a:pt x="277" y="545"/>
                    <a:pt x="278" y="544"/>
                    <a:pt x="279" y="543"/>
                  </a:cubicBezTo>
                  <a:cubicBezTo>
                    <a:pt x="280" y="540"/>
                    <a:pt x="278" y="537"/>
                    <a:pt x="276" y="534"/>
                  </a:cubicBezTo>
                  <a:cubicBezTo>
                    <a:pt x="273" y="532"/>
                    <a:pt x="271" y="529"/>
                    <a:pt x="271" y="526"/>
                  </a:cubicBezTo>
                  <a:cubicBezTo>
                    <a:pt x="271" y="524"/>
                    <a:pt x="271" y="522"/>
                    <a:pt x="271" y="520"/>
                  </a:cubicBezTo>
                  <a:cubicBezTo>
                    <a:pt x="269" y="518"/>
                    <a:pt x="266" y="518"/>
                    <a:pt x="265" y="517"/>
                  </a:cubicBezTo>
                  <a:cubicBezTo>
                    <a:pt x="263" y="512"/>
                    <a:pt x="272" y="508"/>
                    <a:pt x="270" y="504"/>
                  </a:cubicBezTo>
                  <a:cubicBezTo>
                    <a:pt x="272" y="504"/>
                    <a:pt x="274" y="502"/>
                    <a:pt x="276" y="501"/>
                  </a:cubicBezTo>
                  <a:cubicBezTo>
                    <a:pt x="275" y="499"/>
                    <a:pt x="277" y="496"/>
                    <a:pt x="279" y="495"/>
                  </a:cubicBezTo>
                  <a:cubicBezTo>
                    <a:pt x="281" y="494"/>
                    <a:pt x="283" y="494"/>
                    <a:pt x="285" y="492"/>
                  </a:cubicBezTo>
                  <a:cubicBezTo>
                    <a:pt x="287" y="491"/>
                    <a:pt x="289" y="489"/>
                    <a:pt x="291" y="487"/>
                  </a:cubicBezTo>
                  <a:cubicBezTo>
                    <a:pt x="292" y="486"/>
                    <a:pt x="293" y="486"/>
                    <a:pt x="294" y="485"/>
                  </a:cubicBezTo>
                  <a:cubicBezTo>
                    <a:pt x="297" y="483"/>
                    <a:pt x="298" y="480"/>
                    <a:pt x="301" y="479"/>
                  </a:cubicBezTo>
                  <a:cubicBezTo>
                    <a:pt x="302" y="477"/>
                    <a:pt x="303" y="476"/>
                    <a:pt x="304" y="474"/>
                  </a:cubicBezTo>
                  <a:cubicBezTo>
                    <a:pt x="305" y="473"/>
                    <a:pt x="305" y="472"/>
                    <a:pt x="306" y="472"/>
                  </a:cubicBezTo>
                  <a:cubicBezTo>
                    <a:pt x="307" y="471"/>
                    <a:pt x="307" y="471"/>
                    <a:pt x="308" y="471"/>
                  </a:cubicBezTo>
                  <a:cubicBezTo>
                    <a:pt x="310" y="471"/>
                    <a:pt x="312" y="470"/>
                    <a:pt x="313" y="469"/>
                  </a:cubicBezTo>
                  <a:cubicBezTo>
                    <a:pt x="316" y="467"/>
                    <a:pt x="318" y="466"/>
                    <a:pt x="320" y="463"/>
                  </a:cubicBezTo>
                  <a:cubicBezTo>
                    <a:pt x="323" y="460"/>
                    <a:pt x="325" y="456"/>
                    <a:pt x="327" y="453"/>
                  </a:cubicBezTo>
                  <a:cubicBezTo>
                    <a:pt x="329" y="451"/>
                    <a:pt x="331" y="449"/>
                    <a:pt x="333" y="447"/>
                  </a:cubicBezTo>
                  <a:cubicBezTo>
                    <a:pt x="335" y="445"/>
                    <a:pt x="336" y="441"/>
                    <a:pt x="337" y="438"/>
                  </a:cubicBezTo>
                  <a:cubicBezTo>
                    <a:pt x="338" y="432"/>
                    <a:pt x="339" y="427"/>
                    <a:pt x="339" y="421"/>
                  </a:cubicBezTo>
                  <a:cubicBezTo>
                    <a:pt x="339" y="421"/>
                    <a:pt x="339" y="421"/>
                    <a:pt x="339" y="420"/>
                  </a:cubicBezTo>
                  <a:cubicBezTo>
                    <a:pt x="339" y="420"/>
                    <a:pt x="338" y="420"/>
                    <a:pt x="338" y="420"/>
                  </a:cubicBezTo>
                  <a:cubicBezTo>
                    <a:pt x="329" y="418"/>
                    <a:pt x="321" y="425"/>
                    <a:pt x="312" y="425"/>
                  </a:cubicBezTo>
                  <a:cubicBezTo>
                    <a:pt x="310" y="425"/>
                    <a:pt x="308" y="424"/>
                    <a:pt x="306" y="425"/>
                  </a:cubicBezTo>
                  <a:cubicBezTo>
                    <a:pt x="304" y="426"/>
                    <a:pt x="303" y="428"/>
                    <a:pt x="301" y="427"/>
                  </a:cubicBezTo>
                  <a:cubicBezTo>
                    <a:pt x="300" y="427"/>
                    <a:pt x="299" y="427"/>
                    <a:pt x="298" y="426"/>
                  </a:cubicBezTo>
                  <a:cubicBezTo>
                    <a:pt x="295" y="423"/>
                    <a:pt x="291" y="422"/>
                    <a:pt x="286" y="422"/>
                  </a:cubicBezTo>
                  <a:cubicBezTo>
                    <a:pt x="286" y="422"/>
                    <a:pt x="286" y="422"/>
                    <a:pt x="286" y="422"/>
                  </a:cubicBezTo>
                  <a:cubicBezTo>
                    <a:pt x="286" y="421"/>
                    <a:pt x="286" y="421"/>
                    <a:pt x="287" y="421"/>
                  </a:cubicBezTo>
                  <a:cubicBezTo>
                    <a:pt x="287" y="421"/>
                    <a:pt x="287" y="421"/>
                    <a:pt x="287" y="421"/>
                  </a:cubicBezTo>
                  <a:cubicBezTo>
                    <a:pt x="287" y="421"/>
                    <a:pt x="288" y="420"/>
                    <a:pt x="288" y="420"/>
                  </a:cubicBezTo>
                  <a:cubicBezTo>
                    <a:pt x="288" y="420"/>
                    <a:pt x="289" y="419"/>
                    <a:pt x="289" y="419"/>
                  </a:cubicBezTo>
                  <a:cubicBezTo>
                    <a:pt x="289" y="419"/>
                    <a:pt x="289" y="419"/>
                    <a:pt x="289" y="419"/>
                  </a:cubicBezTo>
                  <a:cubicBezTo>
                    <a:pt x="290" y="418"/>
                    <a:pt x="290" y="418"/>
                    <a:pt x="291" y="418"/>
                  </a:cubicBezTo>
                  <a:cubicBezTo>
                    <a:pt x="292" y="418"/>
                    <a:pt x="292" y="417"/>
                    <a:pt x="292" y="417"/>
                  </a:cubicBezTo>
                  <a:cubicBezTo>
                    <a:pt x="292" y="416"/>
                    <a:pt x="293" y="416"/>
                    <a:pt x="293" y="416"/>
                  </a:cubicBezTo>
                  <a:cubicBezTo>
                    <a:pt x="293" y="415"/>
                    <a:pt x="292" y="414"/>
                    <a:pt x="292" y="414"/>
                  </a:cubicBezTo>
                  <a:cubicBezTo>
                    <a:pt x="291" y="413"/>
                    <a:pt x="291" y="413"/>
                    <a:pt x="290" y="412"/>
                  </a:cubicBezTo>
                  <a:cubicBezTo>
                    <a:pt x="290" y="412"/>
                    <a:pt x="289" y="412"/>
                    <a:pt x="288" y="411"/>
                  </a:cubicBezTo>
                  <a:cubicBezTo>
                    <a:pt x="288" y="411"/>
                    <a:pt x="287" y="411"/>
                    <a:pt x="287" y="410"/>
                  </a:cubicBezTo>
                  <a:cubicBezTo>
                    <a:pt x="286" y="409"/>
                    <a:pt x="286" y="408"/>
                    <a:pt x="285" y="407"/>
                  </a:cubicBezTo>
                  <a:cubicBezTo>
                    <a:pt x="284" y="406"/>
                    <a:pt x="283" y="406"/>
                    <a:pt x="282" y="406"/>
                  </a:cubicBezTo>
                  <a:cubicBezTo>
                    <a:pt x="282" y="405"/>
                    <a:pt x="281" y="404"/>
                    <a:pt x="281" y="403"/>
                  </a:cubicBezTo>
                  <a:cubicBezTo>
                    <a:pt x="280" y="403"/>
                    <a:pt x="279" y="403"/>
                    <a:pt x="279" y="403"/>
                  </a:cubicBezTo>
                  <a:cubicBezTo>
                    <a:pt x="278" y="403"/>
                    <a:pt x="277" y="402"/>
                    <a:pt x="277" y="401"/>
                  </a:cubicBezTo>
                  <a:cubicBezTo>
                    <a:pt x="276" y="400"/>
                    <a:pt x="275" y="399"/>
                    <a:pt x="274" y="399"/>
                  </a:cubicBezTo>
                  <a:cubicBezTo>
                    <a:pt x="274" y="399"/>
                    <a:pt x="273" y="399"/>
                    <a:pt x="273" y="399"/>
                  </a:cubicBezTo>
                  <a:cubicBezTo>
                    <a:pt x="272" y="399"/>
                    <a:pt x="272" y="398"/>
                    <a:pt x="272" y="398"/>
                  </a:cubicBezTo>
                  <a:cubicBezTo>
                    <a:pt x="272" y="397"/>
                    <a:pt x="272" y="397"/>
                    <a:pt x="272" y="396"/>
                  </a:cubicBezTo>
                  <a:cubicBezTo>
                    <a:pt x="271" y="397"/>
                    <a:pt x="270" y="396"/>
                    <a:pt x="270" y="395"/>
                  </a:cubicBezTo>
                  <a:cubicBezTo>
                    <a:pt x="269" y="394"/>
                    <a:pt x="269" y="393"/>
                    <a:pt x="269" y="392"/>
                  </a:cubicBezTo>
                  <a:cubicBezTo>
                    <a:pt x="269" y="391"/>
                    <a:pt x="269" y="391"/>
                    <a:pt x="269" y="390"/>
                  </a:cubicBezTo>
                  <a:cubicBezTo>
                    <a:pt x="269" y="390"/>
                    <a:pt x="269" y="389"/>
                    <a:pt x="269" y="388"/>
                  </a:cubicBezTo>
                  <a:cubicBezTo>
                    <a:pt x="268" y="387"/>
                    <a:pt x="268" y="385"/>
                    <a:pt x="268" y="384"/>
                  </a:cubicBezTo>
                  <a:cubicBezTo>
                    <a:pt x="268" y="383"/>
                    <a:pt x="267" y="382"/>
                    <a:pt x="267" y="381"/>
                  </a:cubicBezTo>
                  <a:cubicBezTo>
                    <a:pt x="266" y="380"/>
                    <a:pt x="265" y="379"/>
                    <a:pt x="264" y="379"/>
                  </a:cubicBezTo>
                  <a:cubicBezTo>
                    <a:pt x="262" y="378"/>
                    <a:pt x="261" y="377"/>
                    <a:pt x="260" y="376"/>
                  </a:cubicBezTo>
                  <a:cubicBezTo>
                    <a:pt x="259" y="374"/>
                    <a:pt x="259" y="372"/>
                    <a:pt x="259" y="370"/>
                  </a:cubicBezTo>
                  <a:cubicBezTo>
                    <a:pt x="258" y="368"/>
                    <a:pt x="257" y="366"/>
                    <a:pt x="257" y="364"/>
                  </a:cubicBezTo>
                  <a:cubicBezTo>
                    <a:pt x="257" y="363"/>
                    <a:pt x="257" y="361"/>
                    <a:pt x="257" y="360"/>
                  </a:cubicBezTo>
                  <a:cubicBezTo>
                    <a:pt x="256" y="360"/>
                    <a:pt x="256" y="359"/>
                    <a:pt x="255" y="358"/>
                  </a:cubicBezTo>
                  <a:cubicBezTo>
                    <a:pt x="255" y="357"/>
                    <a:pt x="255" y="357"/>
                    <a:pt x="255" y="356"/>
                  </a:cubicBezTo>
                  <a:cubicBezTo>
                    <a:pt x="255" y="354"/>
                    <a:pt x="254" y="354"/>
                    <a:pt x="252" y="353"/>
                  </a:cubicBezTo>
                  <a:cubicBezTo>
                    <a:pt x="252" y="352"/>
                    <a:pt x="252" y="352"/>
                    <a:pt x="252" y="352"/>
                  </a:cubicBezTo>
                  <a:cubicBezTo>
                    <a:pt x="251" y="351"/>
                    <a:pt x="252" y="350"/>
                    <a:pt x="251" y="349"/>
                  </a:cubicBezTo>
                  <a:cubicBezTo>
                    <a:pt x="251" y="348"/>
                    <a:pt x="250" y="347"/>
                    <a:pt x="249" y="346"/>
                  </a:cubicBezTo>
                  <a:cubicBezTo>
                    <a:pt x="249" y="346"/>
                    <a:pt x="248" y="346"/>
                    <a:pt x="248" y="345"/>
                  </a:cubicBezTo>
                  <a:cubicBezTo>
                    <a:pt x="248" y="344"/>
                    <a:pt x="249" y="343"/>
                    <a:pt x="249" y="343"/>
                  </a:cubicBezTo>
                  <a:cubicBezTo>
                    <a:pt x="250" y="341"/>
                    <a:pt x="249" y="340"/>
                    <a:pt x="248" y="339"/>
                  </a:cubicBezTo>
                  <a:cubicBezTo>
                    <a:pt x="248" y="338"/>
                    <a:pt x="247" y="337"/>
                    <a:pt x="246" y="336"/>
                  </a:cubicBezTo>
                  <a:cubicBezTo>
                    <a:pt x="246" y="334"/>
                    <a:pt x="247" y="333"/>
                    <a:pt x="246" y="332"/>
                  </a:cubicBezTo>
                  <a:cubicBezTo>
                    <a:pt x="246" y="331"/>
                    <a:pt x="245" y="331"/>
                    <a:pt x="245" y="330"/>
                  </a:cubicBezTo>
                  <a:cubicBezTo>
                    <a:pt x="243" y="328"/>
                    <a:pt x="242" y="326"/>
                    <a:pt x="242" y="323"/>
                  </a:cubicBezTo>
                  <a:cubicBezTo>
                    <a:pt x="242" y="320"/>
                    <a:pt x="240" y="317"/>
                    <a:pt x="237" y="315"/>
                  </a:cubicBezTo>
                  <a:cubicBezTo>
                    <a:pt x="237" y="314"/>
                    <a:pt x="236" y="313"/>
                    <a:pt x="236" y="313"/>
                  </a:cubicBezTo>
                  <a:cubicBezTo>
                    <a:pt x="234" y="310"/>
                    <a:pt x="235" y="307"/>
                    <a:pt x="237" y="304"/>
                  </a:cubicBezTo>
                  <a:cubicBezTo>
                    <a:pt x="237" y="305"/>
                    <a:pt x="238" y="306"/>
                    <a:pt x="238" y="307"/>
                  </a:cubicBezTo>
                  <a:cubicBezTo>
                    <a:pt x="239" y="310"/>
                    <a:pt x="240" y="314"/>
                    <a:pt x="241" y="316"/>
                  </a:cubicBezTo>
                  <a:cubicBezTo>
                    <a:pt x="241" y="317"/>
                    <a:pt x="242" y="318"/>
                    <a:pt x="243" y="319"/>
                  </a:cubicBezTo>
                  <a:cubicBezTo>
                    <a:pt x="244" y="319"/>
                    <a:pt x="245" y="318"/>
                    <a:pt x="245" y="317"/>
                  </a:cubicBezTo>
                  <a:cubicBezTo>
                    <a:pt x="246" y="316"/>
                    <a:pt x="246" y="315"/>
                    <a:pt x="246" y="314"/>
                  </a:cubicBezTo>
                  <a:cubicBezTo>
                    <a:pt x="246" y="312"/>
                    <a:pt x="247" y="310"/>
                    <a:pt x="248" y="309"/>
                  </a:cubicBezTo>
                  <a:cubicBezTo>
                    <a:pt x="248" y="309"/>
                    <a:pt x="248" y="308"/>
                    <a:pt x="249" y="308"/>
                  </a:cubicBezTo>
                  <a:cubicBezTo>
                    <a:pt x="249" y="309"/>
                    <a:pt x="249" y="309"/>
                    <a:pt x="249" y="309"/>
                  </a:cubicBezTo>
                  <a:cubicBezTo>
                    <a:pt x="249" y="311"/>
                    <a:pt x="249" y="312"/>
                    <a:pt x="249" y="313"/>
                  </a:cubicBezTo>
                  <a:cubicBezTo>
                    <a:pt x="249" y="315"/>
                    <a:pt x="248" y="316"/>
                    <a:pt x="249" y="317"/>
                  </a:cubicBezTo>
                  <a:cubicBezTo>
                    <a:pt x="249" y="318"/>
                    <a:pt x="249" y="318"/>
                    <a:pt x="250" y="319"/>
                  </a:cubicBezTo>
                  <a:cubicBezTo>
                    <a:pt x="251" y="320"/>
                    <a:pt x="252" y="321"/>
                    <a:pt x="252" y="322"/>
                  </a:cubicBezTo>
                  <a:cubicBezTo>
                    <a:pt x="253" y="322"/>
                    <a:pt x="253" y="323"/>
                    <a:pt x="253" y="323"/>
                  </a:cubicBezTo>
                  <a:cubicBezTo>
                    <a:pt x="254" y="323"/>
                    <a:pt x="254" y="324"/>
                    <a:pt x="254" y="324"/>
                  </a:cubicBezTo>
                  <a:cubicBezTo>
                    <a:pt x="255" y="328"/>
                    <a:pt x="257" y="332"/>
                    <a:pt x="259" y="335"/>
                  </a:cubicBezTo>
                  <a:cubicBezTo>
                    <a:pt x="260" y="336"/>
                    <a:pt x="260" y="336"/>
                    <a:pt x="260" y="336"/>
                  </a:cubicBezTo>
                  <a:cubicBezTo>
                    <a:pt x="260" y="337"/>
                    <a:pt x="260" y="337"/>
                    <a:pt x="260" y="337"/>
                  </a:cubicBezTo>
                  <a:cubicBezTo>
                    <a:pt x="260" y="339"/>
                    <a:pt x="260" y="340"/>
                    <a:pt x="260" y="341"/>
                  </a:cubicBezTo>
                  <a:cubicBezTo>
                    <a:pt x="262" y="344"/>
                    <a:pt x="265" y="345"/>
                    <a:pt x="267" y="347"/>
                  </a:cubicBezTo>
                  <a:cubicBezTo>
                    <a:pt x="269" y="349"/>
                    <a:pt x="268" y="353"/>
                    <a:pt x="269" y="355"/>
                  </a:cubicBezTo>
                  <a:cubicBezTo>
                    <a:pt x="269" y="356"/>
                    <a:pt x="270" y="357"/>
                    <a:pt x="270" y="358"/>
                  </a:cubicBezTo>
                  <a:cubicBezTo>
                    <a:pt x="270" y="359"/>
                    <a:pt x="270" y="360"/>
                    <a:pt x="270" y="361"/>
                  </a:cubicBezTo>
                  <a:cubicBezTo>
                    <a:pt x="270" y="363"/>
                    <a:pt x="270" y="364"/>
                    <a:pt x="270" y="365"/>
                  </a:cubicBezTo>
                  <a:cubicBezTo>
                    <a:pt x="271" y="366"/>
                    <a:pt x="272" y="367"/>
                    <a:pt x="273" y="366"/>
                  </a:cubicBezTo>
                  <a:cubicBezTo>
                    <a:pt x="274" y="367"/>
                    <a:pt x="276" y="368"/>
                    <a:pt x="277" y="370"/>
                  </a:cubicBezTo>
                  <a:cubicBezTo>
                    <a:pt x="278" y="371"/>
                    <a:pt x="278" y="371"/>
                    <a:pt x="278" y="372"/>
                  </a:cubicBezTo>
                  <a:cubicBezTo>
                    <a:pt x="280" y="375"/>
                    <a:pt x="284" y="377"/>
                    <a:pt x="285" y="380"/>
                  </a:cubicBezTo>
                  <a:cubicBezTo>
                    <a:pt x="286" y="382"/>
                    <a:pt x="286" y="383"/>
                    <a:pt x="286" y="385"/>
                  </a:cubicBezTo>
                  <a:cubicBezTo>
                    <a:pt x="287" y="387"/>
                    <a:pt x="289" y="388"/>
                    <a:pt x="290" y="390"/>
                  </a:cubicBezTo>
                  <a:cubicBezTo>
                    <a:pt x="291" y="395"/>
                    <a:pt x="291" y="399"/>
                    <a:pt x="291" y="404"/>
                  </a:cubicBezTo>
                  <a:cubicBezTo>
                    <a:pt x="292" y="409"/>
                    <a:pt x="295" y="412"/>
                    <a:pt x="300" y="413"/>
                  </a:cubicBezTo>
                  <a:cubicBezTo>
                    <a:pt x="301" y="414"/>
                    <a:pt x="302" y="414"/>
                    <a:pt x="303" y="413"/>
                  </a:cubicBezTo>
                  <a:cubicBezTo>
                    <a:pt x="305" y="413"/>
                    <a:pt x="306" y="411"/>
                    <a:pt x="309" y="410"/>
                  </a:cubicBezTo>
                  <a:cubicBezTo>
                    <a:pt x="310" y="410"/>
                    <a:pt x="312" y="410"/>
                    <a:pt x="314" y="410"/>
                  </a:cubicBezTo>
                  <a:cubicBezTo>
                    <a:pt x="316" y="409"/>
                    <a:pt x="318" y="408"/>
                    <a:pt x="319" y="407"/>
                  </a:cubicBezTo>
                  <a:cubicBezTo>
                    <a:pt x="319" y="406"/>
                    <a:pt x="320" y="405"/>
                    <a:pt x="321" y="405"/>
                  </a:cubicBezTo>
                  <a:cubicBezTo>
                    <a:pt x="322" y="404"/>
                    <a:pt x="324" y="405"/>
                    <a:pt x="326" y="404"/>
                  </a:cubicBezTo>
                  <a:cubicBezTo>
                    <a:pt x="327" y="403"/>
                    <a:pt x="328" y="401"/>
                    <a:pt x="329" y="401"/>
                  </a:cubicBezTo>
                  <a:cubicBezTo>
                    <a:pt x="330" y="401"/>
                    <a:pt x="330" y="401"/>
                    <a:pt x="330" y="401"/>
                  </a:cubicBezTo>
                  <a:cubicBezTo>
                    <a:pt x="332" y="401"/>
                    <a:pt x="332" y="400"/>
                    <a:pt x="333" y="399"/>
                  </a:cubicBezTo>
                  <a:cubicBezTo>
                    <a:pt x="334" y="399"/>
                    <a:pt x="335" y="399"/>
                    <a:pt x="335" y="399"/>
                  </a:cubicBezTo>
                  <a:cubicBezTo>
                    <a:pt x="338" y="398"/>
                    <a:pt x="340" y="398"/>
                    <a:pt x="342" y="397"/>
                  </a:cubicBezTo>
                  <a:cubicBezTo>
                    <a:pt x="344" y="396"/>
                    <a:pt x="345" y="396"/>
                    <a:pt x="345" y="394"/>
                  </a:cubicBezTo>
                  <a:cubicBezTo>
                    <a:pt x="345" y="393"/>
                    <a:pt x="345" y="392"/>
                    <a:pt x="346" y="391"/>
                  </a:cubicBezTo>
                  <a:cubicBezTo>
                    <a:pt x="347" y="391"/>
                    <a:pt x="347" y="391"/>
                    <a:pt x="348" y="390"/>
                  </a:cubicBezTo>
                  <a:cubicBezTo>
                    <a:pt x="348" y="390"/>
                    <a:pt x="349" y="389"/>
                    <a:pt x="350" y="388"/>
                  </a:cubicBezTo>
                  <a:cubicBezTo>
                    <a:pt x="351" y="387"/>
                    <a:pt x="353" y="388"/>
                    <a:pt x="354" y="388"/>
                  </a:cubicBezTo>
                  <a:cubicBezTo>
                    <a:pt x="356" y="388"/>
                    <a:pt x="358" y="386"/>
                    <a:pt x="361" y="386"/>
                  </a:cubicBezTo>
                  <a:cubicBezTo>
                    <a:pt x="361" y="386"/>
                    <a:pt x="362" y="386"/>
                    <a:pt x="363" y="385"/>
                  </a:cubicBezTo>
                  <a:cubicBezTo>
                    <a:pt x="363" y="385"/>
                    <a:pt x="363" y="384"/>
                    <a:pt x="363" y="383"/>
                  </a:cubicBezTo>
                  <a:cubicBezTo>
                    <a:pt x="363" y="381"/>
                    <a:pt x="365" y="380"/>
                    <a:pt x="367" y="381"/>
                  </a:cubicBezTo>
                  <a:cubicBezTo>
                    <a:pt x="367" y="381"/>
                    <a:pt x="368" y="381"/>
                    <a:pt x="368" y="381"/>
                  </a:cubicBezTo>
                  <a:cubicBezTo>
                    <a:pt x="368" y="380"/>
                    <a:pt x="368" y="380"/>
                    <a:pt x="368" y="379"/>
                  </a:cubicBezTo>
                  <a:cubicBezTo>
                    <a:pt x="368" y="378"/>
                    <a:pt x="368" y="377"/>
                    <a:pt x="369" y="376"/>
                  </a:cubicBezTo>
                  <a:cubicBezTo>
                    <a:pt x="370" y="375"/>
                    <a:pt x="372" y="374"/>
                    <a:pt x="373" y="373"/>
                  </a:cubicBezTo>
                  <a:cubicBezTo>
                    <a:pt x="375" y="373"/>
                    <a:pt x="376" y="371"/>
                    <a:pt x="377" y="370"/>
                  </a:cubicBezTo>
                  <a:cubicBezTo>
                    <a:pt x="377" y="368"/>
                    <a:pt x="375" y="367"/>
                    <a:pt x="375" y="365"/>
                  </a:cubicBezTo>
                  <a:cubicBezTo>
                    <a:pt x="375" y="364"/>
                    <a:pt x="376" y="362"/>
                    <a:pt x="377" y="361"/>
                  </a:cubicBezTo>
                  <a:cubicBezTo>
                    <a:pt x="377" y="360"/>
                    <a:pt x="379" y="359"/>
                    <a:pt x="380" y="359"/>
                  </a:cubicBezTo>
                  <a:cubicBezTo>
                    <a:pt x="381" y="359"/>
                    <a:pt x="382" y="359"/>
                    <a:pt x="383" y="358"/>
                  </a:cubicBezTo>
                  <a:cubicBezTo>
                    <a:pt x="383" y="357"/>
                    <a:pt x="383" y="356"/>
                    <a:pt x="383" y="355"/>
                  </a:cubicBezTo>
                  <a:cubicBezTo>
                    <a:pt x="383" y="355"/>
                    <a:pt x="383" y="354"/>
                    <a:pt x="384" y="354"/>
                  </a:cubicBezTo>
                  <a:cubicBezTo>
                    <a:pt x="384" y="354"/>
                    <a:pt x="385" y="354"/>
                    <a:pt x="385" y="353"/>
                  </a:cubicBezTo>
                  <a:cubicBezTo>
                    <a:pt x="385" y="353"/>
                    <a:pt x="385" y="352"/>
                    <a:pt x="385" y="352"/>
                  </a:cubicBezTo>
                  <a:cubicBezTo>
                    <a:pt x="385" y="350"/>
                    <a:pt x="385" y="349"/>
                    <a:pt x="384" y="348"/>
                  </a:cubicBezTo>
                  <a:cubicBezTo>
                    <a:pt x="384" y="347"/>
                    <a:pt x="384" y="347"/>
                    <a:pt x="383" y="347"/>
                  </a:cubicBezTo>
                  <a:cubicBezTo>
                    <a:pt x="383" y="347"/>
                    <a:pt x="383" y="347"/>
                    <a:pt x="383" y="347"/>
                  </a:cubicBezTo>
                  <a:cubicBezTo>
                    <a:pt x="381" y="347"/>
                    <a:pt x="380" y="345"/>
                    <a:pt x="379" y="344"/>
                  </a:cubicBezTo>
                  <a:cubicBezTo>
                    <a:pt x="378" y="344"/>
                    <a:pt x="378" y="344"/>
                    <a:pt x="378" y="344"/>
                  </a:cubicBezTo>
                  <a:cubicBezTo>
                    <a:pt x="377" y="344"/>
                    <a:pt x="377" y="342"/>
                    <a:pt x="376" y="342"/>
                  </a:cubicBezTo>
                  <a:cubicBezTo>
                    <a:pt x="375" y="341"/>
                    <a:pt x="373" y="342"/>
                    <a:pt x="372" y="342"/>
                  </a:cubicBezTo>
                  <a:cubicBezTo>
                    <a:pt x="371" y="342"/>
                    <a:pt x="371" y="341"/>
                    <a:pt x="370" y="341"/>
                  </a:cubicBezTo>
                  <a:cubicBezTo>
                    <a:pt x="369" y="341"/>
                    <a:pt x="366" y="341"/>
                    <a:pt x="366" y="340"/>
                  </a:cubicBezTo>
                  <a:cubicBezTo>
                    <a:pt x="365" y="339"/>
                    <a:pt x="365" y="338"/>
                    <a:pt x="365" y="338"/>
                  </a:cubicBezTo>
                  <a:cubicBezTo>
                    <a:pt x="365" y="335"/>
                    <a:pt x="365" y="333"/>
                    <a:pt x="365" y="331"/>
                  </a:cubicBezTo>
                  <a:cubicBezTo>
                    <a:pt x="365" y="330"/>
                    <a:pt x="365" y="330"/>
                    <a:pt x="365" y="329"/>
                  </a:cubicBezTo>
                  <a:cubicBezTo>
                    <a:pt x="365" y="329"/>
                    <a:pt x="364" y="329"/>
                    <a:pt x="363" y="329"/>
                  </a:cubicBezTo>
                  <a:cubicBezTo>
                    <a:pt x="363" y="330"/>
                    <a:pt x="362" y="330"/>
                    <a:pt x="362" y="331"/>
                  </a:cubicBezTo>
                  <a:cubicBezTo>
                    <a:pt x="361" y="333"/>
                    <a:pt x="359" y="336"/>
                    <a:pt x="358" y="338"/>
                  </a:cubicBezTo>
                  <a:cubicBezTo>
                    <a:pt x="358" y="339"/>
                    <a:pt x="357" y="339"/>
                    <a:pt x="357" y="340"/>
                  </a:cubicBezTo>
                  <a:cubicBezTo>
                    <a:pt x="357" y="340"/>
                    <a:pt x="357" y="341"/>
                    <a:pt x="357" y="341"/>
                  </a:cubicBezTo>
                  <a:cubicBezTo>
                    <a:pt x="357" y="341"/>
                    <a:pt x="357" y="341"/>
                    <a:pt x="356" y="341"/>
                  </a:cubicBezTo>
                  <a:cubicBezTo>
                    <a:pt x="355" y="342"/>
                    <a:pt x="354" y="343"/>
                    <a:pt x="352" y="343"/>
                  </a:cubicBezTo>
                  <a:cubicBezTo>
                    <a:pt x="351" y="343"/>
                    <a:pt x="350" y="343"/>
                    <a:pt x="349" y="343"/>
                  </a:cubicBezTo>
                  <a:cubicBezTo>
                    <a:pt x="347" y="343"/>
                    <a:pt x="345" y="345"/>
                    <a:pt x="343" y="345"/>
                  </a:cubicBezTo>
                  <a:cubicBezTo>
                    <a:pt x="343" y="345"/>
                    <a:pt x="342" y="345"/>
                    <a:pt x="342" y="345"/>
                  </a:cubicBezTo>
                  <a:cubicBezTo>
                    <a:pt x="342" y="345"/>
                    <a:pt x="341" y="345"/>
                    <a:pt x="341" y="345"/>
                  </a:cubicBezTo>
                  <a:cubicBezTo>
                    <a:pt x="340" y="344"/>
                    <a:pt x="338" y="344"/>
                    <a:pt x="336" y="344"/>
                  </a:cubicBezTo>
                  <a:cubicBezTo>
                    <a:pt x="336" y="343"/>
                    <a:pt x="336" y="341"/>
                    <a:pt x="338" y="341"/>
                  </a:cubicBezTo>
                  <a:cubicBezTo>
                    <a:pt x="338" y="341"/>
                    <a:pt x="339" y="340"/>
                    <a:pt x="339" y="340"/>
                  </a:cubicBezTo>
                  <a:cubicBezTo>
                    <a:pt x="339" y="340"/>
                    <a:pt x="339" y="339"/>
                    <a:pt x="339" y="338"/>
                  </a:cubicBezTo>
                  <a:cubicBezTo>
                    <a:pt x="339" y="337"/>
                    <a:pt x="338" y="336"/>
                    <a:pt x="339" y="335"/>
                  </a:cubicBezTo>
                  <a:cubicBezTo>
                    <a:pt x="339" y="335"/>
                    <a:pt x="339" y="335"/>
                    <a:pt x="339" y="335"/>
                  </a:cubicBezTo>
                  <a:cubicBezTo>
                    <a:pt x="339" y="334"/>
                    <a:pt x="338" y="334"/>
                    <a:pt x="338" y="334"/>
                  </a:cubicBezTo>
                  <a:cubicBezTo>
                    <a:pt x="337" y="333"/>
                    <a:pt x="337" y="332"/>
                    <a:pt x="337" y="331"/>
                  </a:cubicBezTo>
                  <a:cubicBezTo>
                    <a:pt x="337" y="331"/>
                    <a:pt x="336" y="331"/>
                    <a:pt x="335" y="332"/>
                  </a:cubicBezTo>
                  <a:cubicBezTo>
                    <a:pt x="335" y="333"/>
                    <a:pt x="335" y="334"/>
                    <a:pt x="335" y="334"/>
                  </a:cubicBezTo>
                  <a:cubicBezTo>
                    <a:pt x="336" y="336"/>
                    <a:pt x="336" y="338"/>
                    <a:pt x="335" y="340"/>
                  </a:cubicBezTo>
                  <a:cubicBezTo>
                    <a:pt x="333" y="338"/>
                    <a:pt x="332" y="335"/>
                    <a:pt x="331" y="332"/>
                  </a:cubicBezTo>
                  <a:cubicBezTo>
                    <a:pt x="331" y="331"/>
                    <a:pt x="331" y="331"/>
                    <a:pt x="331" y="330"/>
                  </a:cubicBezTo>
                  <a:cubicBezTo>
                    <a:pt x="330" y="329"/>
                    <a:pt x="329" y="328"/>
                    <a:pt x="328" y="328"/>
                  </a:cubicBezTo>
                  <a:cubicBezTo>
                    <a:pt x="328" y="326"/>
                    <a:pt x="327" y="323"/>
                    <a:pt x="326" y="322"/>
                  </a:cubicBezTo>
                  <a:cubicBezTo>
                    <a:pt x="325" y="321"/>
                    <a:pt x="323" y="321"/>
                    <a:pt x="323" y="319"/>
                  </a:cubicBezTo>
                  <a:cubicBezTo>
                    <a:pt x="322" y="319"/>
                    <a:pt x="322" y="318"/>
                    <a:pt x="322" y="318"/>
                  </a:cubicBezTo>
                  <a:cubicBezTo>
                    <a:pt x="321" y="317"/>
                    <a:pt x="320" y="316"/>
                    <a:pt x="320" y="315"/>
                  </a:cubicBezTo>
                  <a:cubicBezTo>
                    <a:pt x="319" y="315"/>
                    <a:pt x="319" y="314"/>
                    <a:pt x="319" y="314"/>
                  </a:cubicBezTo>
                  <a:cubicBezTo>
                    <a:pt x="319" y="313"/>
                    <a:pt x="318" y="313"/>
                    <a:pt x="317" y="313"/>
                  </a:cubicBezTo>
                  <a:cubicBezTo>
                    <a:pt x="317" y="313"/>
                    <a:pt x="316" y="312"/>
                    <a:pt x="317" y="311"/>
                  </a:cubicBezTo>
                  <a:cubicBezTo>
                    <a:pt x="317" y="311"/>
                    <a:pt x="318" y="311"/>
                    <a:pt x="319" y="311"/>
                  </a:cubicBezTo>
                  <a:cubicBezTo>
                    <a:pt x="319" y="310"/>
                    <a:pt x="318" y="309"/>
                    <a:pt x="318" y="309"/>
                  </a:cubicBezTo>
                  <a:cubicBezTo>
                    <a:pt x="318" y="308"/>
                    <a:pt x="318" y="307"/>
                    <a:pt x="319" y="306"/>
                  </a:cubicBezTo>
                  <a:cubicBezTo>
                    <a:pt x="320" y="306"/>
                    <a:pt x="321" y="307"/>
                    <a:pt x="322" y="307"/>
                  </a:cubicBezTo>
                  <a:cubicBezTo>
                    <a:pt x="322" y="307"/>
                    <a:pt x="322" y="306"/>
                    <a:pt x="323" y="305"/>
                  </a:cubicBezTo>
                  <a:cubicBezTo>
                    <a:pt x="323" y="304"/>
                    <a:pt x="324" y="304"/>
                    <a:pt x="325" y="304"/>
                  </a:cubicBezTo>
                  <a:cubicBezTo>
                    <a:pt x="325" y="305"/>
                    <a:pt x="325" y="306"/>
                    <a:pt x="325" y="306"/>
                  </a:cubicBezTo>
                  <a:cubicBezTo>
                    <a:pt x="326" y="307"/>
                    <a:pt x="327" y="306"/>
                    <a:pt x="327" y="306"/>
                  </a:cubicBezTo>
                  <a:cubicBezTo>
                    <a:pt x="328" y="305"/>
                    <a:pt x="328" y="306"/>
                    <a:pt x="329" y="307"/>
                  </a:cubicBezTo>
                  <a:cubicBezTo>
                    <a:pt x="329" y="307"/>
                    <a:pt x="329" y="308"/>
                    <a:pt x="330" y="309"/>
                  </a:cubicBezTo>
                  <a:cubicBezTo>
                    <a:pt x="330" y="309"/>
                    <a:pt x="330" y="309"/>
                    <a:pt x="331" y="309"/>
                  </a:cubicBezTo>
                  <a:cubicBezTo>
                    <a:pt x="331" y="309"/>
                    <a:pt x="332" y="310"/>
                    <a:pt x="332" y="311"/>
                  </a:cubicBezTo>
                  <a:cubicBezTo>
                    <a:pt x="333" y="312"/>
                    <a:pt x="333" y="313"/>
                    <a:pt x="334" y="315"/>
                  </a:cubicBezTo>
                  <a:cubicBezTo>
                    <a:pt x="334" y="315"/>
                    <a:pt x="335" y="316"/>
                    <a:pt x="335" y="316"/>
                  </a:cubicBezTo>
                  <a:cubicBezTo>
                    <a:pt x="336" y="316"/>
                    <a:pt x="336" y="316"/>
                    <a:pt x="336" y="317"/>
                  </a:cubicBezTo>
                  <a:cubicBezTo>
                    <a:pt x="337" y="317"/>
                    <a:pt x="337" y="318"/>
                    <a:pt x="337" y="319"/>
                  </a:cubicBezTo>
                  <a:cubicBezTo>
                    <a:pt x="337" y="319"/>
                    <a:pt x="338" y="320"/>
                    <a:pt x="339" y="320"/>
                  </a:cubicBezTo>
                  <a:cubicBezTo>
                    <a:pt x="339" y="320"/>
                    <a:pt x="339" y="320"/>
                    <a:pt x="339" y="320"/>
                  </a:cubicBezTo>
                  <a:cubicBezTo>
                    <a:pt x="340" y="320"/>
                    <a:pt x="340" y="320"/>
                    <a:pt x="340" y="321"/>
                  </a:cubicBezTo>
                  <a:cubicBezTo>
                    <a:pt x="341" y="321"/>
                    <a:pt x="341" y="322"/>
                    <a:pt x="342" y="322"/>
                  </a:cubicBezTo>
                  <a:cubicBezTo>
                    <a:pt x="343" y="322"/>
                    <a:pt x="343" y="322"/>
                    <a:pt x="343" y="322"/>
                  </a:cubicBezTo>
                  <a:cubicBezTo>
                    <a:pt x="344" y="322"/>
                    <a:pt x="344" y="323"/>
                    <a:pt x="344" y="323"/>
                  </a:cubicBezTo>
                  <a:cubicBezTo>
                    <a:pt x="345" y="324"/>
                    <a:pt x="347" y="323"/>
                    <a:pt x="348" y="324"/>
                  </a:cubicBezTo>
                  <a:cubicBezTo>
                    <a:pt x="349" y="324"/>
                    <a:pt x="349" y="326"/>
                    <a:pt x="350" y="326"/>
                  </a:cubicBezTo>
                  <a:cubicBezTo>
                    <a:pt x="351" y="327"/>
                    <a:pt x="353" y="327"/>
                    <a:pt x="355" y="327"/>
                  </a:cubicBezTo>
                  <a:cubicBezTo>
                    <a:pt x="357" y="327"/>
                    <a:pt x="360" y="327"/>
                    <a:pt x="362" y="325"/>
                  </a:cubicBezTo>
                  <a:cubicBezTo>
                    <a:pt x="362" y="324"/>
                    <a:pt x="362" y="324"/>
                    <a:pt x="362" y="324"/>
                  </a:cubicBezTo>
                  <a:cubicBezTo>
                    <a:pt x="363" y="323"/>
                    <a:pt x="363" y="323"/>
                    <a:pt x="364" y="323"/>
                  </a:cubicBezTo>
                  <a:cubicBezTo>
                    <a:pt x="366" y="323"/>
                    <a:pt x="369" y="324"/>
                    <a:pt x="371" y="326"/>
                  </a:cubicBezTo>
                  <a:cubicBezTo>
                    <a:pt x="371" y="327"/>
                    <a:pt x="372" y="328"/>
                    <a:pt x="372" y="329"/>
                  </a:cubicBezTo>
                  <a:cubicBezTo>
                    <a:pt x="373" y="331"/>
                    <a:pt x="375" y="331"/>
                    <a:pt x="377" y="331"/>
                  </a:cubicBezTo>
                  <a:cubicBezTo>
                    <a:pt x="379" y="331"/>
                    <a:pt x="382" y="332"/>
                    <a:pt x="384" y="332"/>
                  </a:cubicBezTo>
                  <a:cubicBezTo>
                    <a:pt x="384" y="332"/>
                    <a:pt x="385" y="332"/>
                    <a:pt x="386" y="332"/>
                  </a:cubicBezTo>
                  <a:cubicBezTo>
                    <a:pt x="386" y="332"/>
                    <a:pt x="387" y="332"/>
                    <a:pt x="387" y="331"/>
                  </a:cubicBezTo>
                  <a:cubicBezTo>
                    <a:pt x="388" y="331"/>
                    <a:pt x="388" y="331"/>
                    <a:pt x="389" y="331"/>
                  </a:cubicBezTo>
                  <a:cubicBezTo>
                    <a:pt x="390" y="331"/>
                    <a:pt x="391" y="332"/>
                    <a:pt x="393" y="332"/>
                  </a:cubicBezTo>
                  <a:cubicBezTo>
                    <a:pt x="393" y="332"/>
                    <a:pt x="394" y="332"/>
                    <a:pt x="395" y="332"/>
                  </a:cubicBezTo>
                  <a:cubicBezTo>
                    <a:pt x="397" y="331"/>
                    <a:pt x="398" y="330"/>
                    <a:pt x="400" y="330"/>
                  </a:cubicBezTo>
                  <a:cubicBezTo>
                    <a:pt x="401" y="330"/>
                    <a:pt x="402" y="330"/>
                    <a:pt x="402" y="330"/>
                  </a:cubicBezTo>
                  <a:cubicBezTo>
                    <a:pt x="403" y="330"/>
                    <a:pt x="403" y="330"/>
                    <a:pt x="404" y="329"/>
                  </a:cubicBezTo>
                  <a:cubicBezTo>
                    <a:pt x="406" y="329"/>
                    <a:pt x="408" y="331"/>
                    <a:pt x="410" y="330"/>
                  </a:cubicBezTo>
                  <a:cubicBezTo>
                    <a:pt x="412" y="330"/>
                    <a:pt x="413" y="328"/>
                    <a:pt x="415" y="328"/>
                  </a:cubicBezTo>
                  <a:cubicBezTo>
                    <a:pt x="416" y="328"/>
                    <a:pt x="416" y="328"/>
                    <a:pt x="416" y="328"/>
                  </a:cubicBezTo>
                  <a:cubicBezTo>
                    <a:pt x="417" y="328"/>
                    <a:pt x="417" y="328"/>
                    <a:pt x="417" y="328"/>
                  </a:cubicBezTo>
                  <a:cubicBezTo>
                    <a:pt x="418" y="327"/>
                    <a:pt x="419" y="327"/>
                    <a:pt x="419" y="327"/>
                  </a:cubicBezTo>
                  <a:cubicBezTo>
                    <a:pt x="420" y="327"/>
                    <a:pt x="421" y="327"/>
                    <a:pt x="421" y="327"/>
                  </a:cubicBezTo>
                  <a:cubicBezTo>
                    <a:pt x="422" y="328"/>
                    <a:pt x="422" y="329"/>
                    <a:pt x="422" y="329"/>
                  </a:cubicBezTo>
                  <a:cubicBezTo>
                    <a:pt x="423" y="329"/>
                    <a:pt x="423" y="329"/>
                    <a:pt x="423" y="329"/>
                  </a:cubicBezTo>
                  <a:cubicBezTo>
                    <a:pt x="424" y="330"/>
                    <a:pt x="424" y="331"/>
                    <a:pt x="424" y="331"/>
                  </a:cubicBezTo>
                  <a:cubicBezTo>
                    <a:pt x="425" y="332"/>
                    <a:pt x="426" y="332"/>
                    <a:pt x="427" y="332"/>
                  </a:cubicBezTo>
                  <a:cubicBezTo>
                    <a:pt x="427" y="333"/>
                    <a:pt x="427" y="333"/>
                    <a:pt x="427" y="334"/>
                  </a:cubicBezTo>
                  <a:cubicBezTo>
                    <a:pt x="428" y="334"/>
                    <a:pt x="429" y="334"/>
                    <a:pt x="429" y="334"/>
                  </a:cubicBezTo>
                  <a:cubicBezTo>
                    <a:pt x="430" y="335"/>
                    <a:pt x="430" y="336"/>
                    <a:pt x="430" y="336"/>
                  </a:cubicBezTo>
                  <a:cubicBezTo>
                    <a:pt x="431" y="337"/>
                    <a:pt x="433" y="337"/>
                    <a:pt x="433" y="337"/>
                  </a:cubicBezTo>
                  <a:cubicBezTo>
                    <a:pt x="434" y="338"/>
                    <a:pt x="434" y="338"/>
                    <a:pt x="434" y="338"/>
                  </a:cubicBezTo>
                  <a:cubicBezTo>
                    <a:pt x="434" y="338"/>
                    <a:pt x="434" y="338"/>
                    <a:pt x="435" y="338"/>
                  </a:cubicBezTo>
                  <a:cubicBezTo>
                    <a:pt x="436" y="339"/>
                    <a:pt x="437" y="338"/>
                    <a:pt x="438" y="338"/>
                  </a:cubicBezTo>
                  <a:cubicBezTo>
                    <a:pt x="440" y="337"/>
                    <a:pt x="441" y="336"/>
                    <a:pt x="442" y="335"/>
                  </a:cubicBezTo>
                  <a:cubicBezTo>
                    <a:pt x="442" y="335"/>
                    <a:pt x="442" y="335"/>
                    <a:pt x="442" y="335"/>
                  </a:cubicBezTo>
                  <a:cubicBezTo>
                    <a:pt x="442" y="335"/>
                    <a:pt x="442" y="336"/>
                    <a:pt x="442" y="336"/>
                  </a:cubicBezTo>
                  <a:cubicBezTo>
                    <a:pt x="443" y="337"/>
                    <a:pt x="442" y="338"/>
                    <a:pt x="442" y="339"/>
                  </a:cubicBezTo>
                  <a:cubicBezTo>
                    <a:pt x="441" y="339"/>
                    <a:pt x="440" y="340"/>
                    <a:pt x="439" y="341"/>
                  </a:cubicBezTo>
                  <a:cubicBezTo>
                    <a:pt x="438" y="341"/>
                    <a:pt x="438" y="341"/>
                    <a:pt x="437" y="342"/>
                  </a:cubicBezTo>
                  <a:cubicBezTo>
                    <a:pt x="437" y="342"/>
                    <a:pt x="436" y="343"/>
                    <a:pt x="436" y="343"/>
                  </a:cubicBezTo>
                  <a:cubicBezTo>
                    <a:pt x="436" y="343"/>
                    <a:pt x="436" y="343"/>
                    <a:pt x="436" y="343"/>
                  </a:cubicBezTo>
                  <a:cubicBezTo>
                    <a:pt x="437" y="345"/>
                    <a:pt x="439" y="346"/>
                    <a:pt x="441" y="347"/>
                  </a:cubicBezTo>
                  <a:cubicBezTo>
                    <a:pt x="442" y="347"/>
                    <a:pt x="442" y="347"/>
                    <a:pt x="443" y="347"/>
                  </a:cubicBezTo>
                  <a:cubicBezTo>
                    <a:pt x="444" y="348"/>
                    <a:pt x="444" y="348"/>
                    <a:pt x="445" y="349"/>
                  </a:cubicBezTo>
                  <a:cubicBezTo>
                    <a:pt x="447" y="350"/>
                    <a:pt x="449" y="348"/>
                    <a:pt x="450" y="346"/>
                  </a:cubicBezTo>
                  <a:cubicBezTo>
                    <a:pt x="451" y="344"/>
                    <a:pt x="451" y="342"/>
                    <a:pt x="451" y="340"/>
                  </a:cubicBezTo>
                  <a:cubicBezTo>
                    <a:pt x="451" y="339"/>
                    <a:pt x="451" y="338"/>
                    <a:pt x="451" y="337"/>
                  </a:cubicBezTo>
                  <a:cubicBezTo>
                    <a:pt x="452" y="336"/>
                    <a:pt x="454" y="336"/>
                    <a:pt x="455" y="337"/>
                  </a:cubicBezTo>
                  <a:cubicBezTo>
                    <a:pt x="456" y="338"/>
                    <a:pt x="457" y="340"/>
                    <a:pt x="457" y="341"/>
                  </a:cubicBezTo>
                  <a:cubicBezTo>
                    <a:pt x="457" y="343"/>
                    <a:pt x="457" y="344"/>
                    <a:pt x="458" y="346"/>
                  </a:cubicBezTo>
                  <a:cubicBezTo>
                    <a:pt x="459" y="348"/>
                    <a:pt x="460" y="350"/>
                    <a:pt x="459" y="352"/>
                  </a:cubicBezTo>
                  <a:cubicBezTo>
                    <a:pt x="459" y="353"/>
                    <a:pt x="458" y="353"/>
                    <a:pt x="458" y="353"/>
                  </a:cubicBezTo>
                  <a:cubicBezTo>
                    <a:pt x="458" y="354"/>
                    <a:pt x="458" y="356"/>
                    <a:pt x="458" y="357"/>
                  </a:cubicBezTo>
                  <a:cubicBezTo>
                    <a:pt x="459" y="358"/>
                    <a:pt x="459" y="359"/>
                    <a:pt x="459" y="361"/>
                  </a:cubicBezTo>
                  <a:cubicBezTo>
                    <a:pt x="459" y="361"/>
                    <a:pt x="460" y="362"/>
                    <a:pt x="460" y="363"/>
                  </a:cubicBezTo>
                  <a:cubicBezTo>
                    <a:pt x="460" y="364"/>
                    <a:pt x="461" y="365"/>
                    <a:pt x="462" y="365"/>
                  </a:cubicBezTo>
                  <a:cubicBezTo>
                    <a:pt x="462" y="366"/>
                    <a:pt x="463" y="366"/>
                    <a:pt x="463" y="366"/>
                  </a:cubicBezTo>
                  <a:cubicBezTo>
                    <a:pt x="463" y="367"/>
                    <a:pt x="463" y="367"/>
                    <a:pt x="463" y="367"/>
                  </a:cubicBezTo>
                  <a:cubicBezTo>
                    <a:pt x="463" y="368"/>
                    <a:pt x="463" y="369"/>
                    <a:pt x="464" y="370"/>
                  </a:cubicBezTo>
                  <a:cubicBezTo>
                    <a:pt x="464" y="371"/>
                    <a:pt x="465" y="371"/>
                    <a:pt x="465" y="372"/>
                  </a:cubicBezTo>
                  <a:cubicBezTo>
                    <a:pt x="465" y="372"/>
                    <a:pt x="465" y="373"/>
                    <a:pt x="465" y="373"/>
                  </a:cubicBezTo>
                  <a:cubicBezTo>
                    <a:pt x="465" y="374"/>
                    <a:pt x="466" y="375"/>
                    <a:pt x="466" y="375"/>
                  </a:cubicBezTo>
                  <a:cubicBezTo>
                    <a:pt x="466" y="376"/>
                    <a:pt x="467" y="377"/>
                    <a:pt x="467" y="378"/>
                  </a:cubicBezTo>
                  <a:cubicBezTo>
                    <a:pt x="468" y="379"/>
                    <a:pt x="469" y="380"/>
                    <a:pt x="470" y="380"/>
                  </a:cubicBezTo>
                  <a:cubicBezTo>
                    <a:pt x="472" y="381"/>
                    <a:pt x="472" y="382"/>
                    <a:pt x="473" y="384"/>
                  </a:cubicBezTo>
                  <a:cubicBezTo>
                    <a:pt x="474" y="384"/>
                    <a:pt x="474" y="385"/>
                    <a:pt x="474" y="386"/>
                  </a:cubicBezTo>
                  <a:cubicBezTo>
                    <a:pt x="474" y="386"/>
                    <a:pt x="474" y="387"/>
                    <a:pt x="474" y="388"/>
                  </a:cubicBezTo>
                  <a:cubicBezTo>
                    <a:pt x="474" y="390"/>
                    <a:pt x="475" y="392"/>
                    <a:pt x="476" y="394"/>
                  </a:cubicBezTo>
                  <a:cubicBezTo>
                    <a:pt x="477" y="394"/>
                    <a:pt x="478" y="395"/>
                    <a:pt x="478" y="395"/>
                  </a:cubicBezTo>
                  <a:cubicBezTo>
                    <a:pt x="479" y="396"/>
                    <a:pt x="479" y="397"/>
                    <a:pt x="479" y="397"/>
                  </a:cubicBezTo>
                  <a:cubicBezTo>
                    <a:pt x="480" y="398"/>
                    <a:pt x="480" y="399"/>
                    <a:pt x="481" y="400"/>
                  </a:cubicBezTo>
                  <a:cubicBezTo>
                    <a:pt x="481" y="401"/>
                    <a:pt x="481" y="401"/>
                    <a:pt x="481" y="402"/>
                  </a:cubicBezTo>
                  <a:cubicBezTo>
                    <a:pt x="481" y="402"/>
                    <a:pt x="482" y="403"/>
                    <a:pt x="482" y="403"/>
                  </a:cubicBezTo>
                  <a:cubicBezTo>
                    <a:pt x="484" y="405"/>
                    <a:pt x="485" y="407"/>
                    <a:pt x="486" y="409"/>
                  </a:cubicBezTo>
                  <a:cubicBezTo>
                    <a:pt x="486" y="409"/>
                    <a:pt x="487" y="410"/>
                    <a:pt x="487" y="411"/>
                  </a:cubicBezTo>
                  <a:cubicBezTo>
                    <a:pt x="487" y="411"/>
                    <a:pt x="487" y="411"/>
                    <a:pt x="487" y="412"/>
                  </a:cubicBezTo>
                  <a:cubicBezTo>
                    <a:pt x="487" y="412"/>
                    <a:pt x="488" y="413"/>
                    <a:pt x="488" y="413"/>
                  </a:cubicBezTo>
                  <a:cubicBezTo>
                    <a:pt x="489" y="414"/>
                    <a:pt x="490" y="414"/>
                    <a:pt x="491" y="414"/>
                  </a:cubicBezTo>
                  <a:cubicBezTo>
                    <a:pt x="492" y="414"/>
                    <a:pt x="493" y="413"/>
                    <a:pt x="493" y="412"/>
                  </a:cubicBezTo>
                  <a:cubicBezTo>
                    <a:pt x="494" y="411"/>
                    <a:pt x="493" y="410"/>
                    <a:pt x="493" y="409"/>
                  </a:cubicBezTo>
                  <a:cubicBezTo>
                    <a:pt x="493" y="408"/>
                    <a:pt x="493" y="407"/>
                    <a:pt x="494" y="407"/>
                  </a:cubicBezTo>
                  <a:cubicBezTo>
                    <a:pt x="494" y="405"/>
                    <a:pt x="495" y="404"/>
                    <a:pt x="496" y="403"/>
                  </a:cubicBezTo>
                  <a:cubicBezTo>
                    <a:pt x="497" y="402"/>
                    <a:pt x="497" y="401"/>
                    <a:pt x="497" y="401"/>
                  </a:cubicBezTo>
                  <a:cubicBezTo>
                    <a:pt x="497" y="400"/>
                    <a:pt x="497" y="400"/>
                    <a:pt x="497" y="400"/>
                  </a:cubicBezTo>
                  <a:cubicBezTo>
                    <a:pt x="497" y="399"/>
                    <a:pt x="498" y="399"/>
                    <a:pt x="498" y="399"/>
                  </a:cubicBezTo>
                  <a:cubicBezTo>
                    <a:pt x="498" y="398"/>
                    <a:pt x="499" y="397"/>
                    <a:pt x="499" y="397"/>
                  </a:cubicBezTo>
                  <a:cubicBezTo>
                    <a:pt x="500" y="397"/>
                    <a:pt x="500" y="397"/>
                    <a:pt x="500" y="397"/>
                  </a:cubicBezTo>
                  <a:cubicBezTo>
                    <a:pt x="500" y="396"/>
                    <a:pt x="500" y="396"/>
                    <a:pt x="500" y="396"/>
                  </a:cubicBezTo>
                  <a:cubicBezTo>
                    <a:pt x="500" y="396"/>
                    <a:pt x="500" y="395"/>
                    <a:pt x="500" y="394"/>
                  </a:cubicBezTo>
                  <a:cubicBezTo>
                    <a:pt x="500" y="393"/>
                    <a:pt x="499" y="393"/>
                    <a:pt x="500" y="392"/>
                  </a:cubicBezTo>
                  <a:cubicBezTo>
                    <a:pt x="500" y="391"/>
                    <a:pt x="501" y="390"/>
                    <a:pt x="501" y="389"/>
                  </a:cubicBezTo>
                  <a:cubicBezTo>
                    <a:pt x="501" y="389"/>
                    <a:pt x="501" y="388"/>
                    <a:pt x="500" y="387"/>
                  </a:cubicBezTo>
                  <a:cubicBezTo>
                    <a:pt x="500" y="387"/>
                    <a:pt x="500" y="387"/>
                    <a:pt x="500" y="386"/>
                  </a:cubicBezTo>
                  <a:cubicBezTo>
                    <a:pt x="500" y="386"/>
                    <a:pt x="500" y="385"/>
                    <a:pt x="501" y="385"/>
                  </a:cubicBezTo>
                  <a:cubicBezTo>
                    <a:pt x="502" y="384"/>
                    <a:pt x="501" y="382"/>
                    <a:pt x="501" y="381"/>
                  </a:cubicBezTo>
                  <a:cubicBezTo>
                    <a:pt x="501" y="380"/>
                    <a:pt x="501" y="379"/>
                    <a:pt x="501" y="379"/>
                  </a:cubicBezTo>
                  <a:cubicBezTo>
                    <a:pt x="501" y="378"/>
                    <a:pt x="500" y="377"/>
                    <a:pt x="500" y="377"/>
                  </a:cubicBezTo>
                  <a:cubicBezTo>
                    <a:pt x="500" y="376"/>
                    <a:pt x="500" y="375"/>
                    <a:pt x="500" y="374"/>
                  </a:cubicBezTo>
                  <a:cubicBezTo>
                    <a:pt x="499" y="373"/>
                    <a:pt x="498" y="373"/>
                    <a:pt x="498" y="372"/>
                  </a:cubicBezTo>
                  <a:cubicBezTo>
                    <a:pt x="497" y="371"/>
                    <a:pt x="497" y="369"/>
                    <a:pt x="497" y="368"/>
                  </a:cubicBezTo>
                  <a:cubicBezTo>
                    <a:pt x="498" y="366"/>
                    <a:pt x="499" y="365"/>
                    <a:pt x="500" y="364"/>
                  </a:cubicBezTo>
                  <a:cubicBezTo>
                    <a:pt x="503" y="364"/>
                    <a:pt x="505" y="360"/>
                    <a:pt x="504" y="357"/>
                  </a:cubicBezTo>
                  <a:cubicBezTo>
                    <a:pt x="505" y="356"/>
                    <a:pt x="506" y="356"/>
                    <a:pt x="507" y="356"/>
                  </a:cubicBezTo>
                  <a:cubicBezTo>
                    <a:pt x="506" y="352"/>
                    <a:pt x="509" y="348"/>
                    <a:pt x="511" y="344"/>
                  </a:cubicBezTo>
                  <a:cubicBezTo>
                    <a:pt x="515" y="340"/>
                    <a:pt x="518" y="336"/>
                    <a:pt x="520" y="332"/>
                  </a:cubicBezTo>
                  <a:cubicBezTo>
                    <a:pt x="522" y="328"/>
                    <a:pt x="523" y="325"/>
                    <a:pt x="524" y="321"/>
                  </a:cubicBezTo>
                  <a:cubicBezTo>
                    <a:pt x="525" y="318"/>
                    <a:pt x="526" y="316"/>
                    <a:pt x="526" y="313"/>
                  </a:cubicBezTo>
                  <a:cubicBezTo>
                    <a:pt x="527" y="312"/>
                    <a:pt x="527" y="311"/>
                    <a:pt x="527" y="311"/>
                  </a:cubicBezTo>
                  <a:cubicBezTo>
                    <a:pt x="529" y="310"/>
                    <a:pt x="530" y="312"/>
                    <a:pt x="530" y="314"/>
                  </a:cubicBezTo>
                  <a:cubicBezTo>
                    <a:pt x="532" y="311"/>
                    <a:pt x="534" y="309"/>
                    <a:pt x="535" y="306"/>
                  </a:cubicBezTo>
                  <a:cubicBezTo>
                    <a:pt x="535" y="305"/>
                    <a:pt x="535" y="304"/>
                    <a:pt x="536" y="303"/>
                  </a:cubicBezTo>
                  <a:cubicBezTo>
                    <a:pt x="536" y="302"/>
                    <a:pt x="537" y="301"/>
                    <a:pt x="539" y="301"/>
                  </a:cubicBezTo>
                  <a:cubicBezTo>
                    <a:pt x="539" y="301"/>
                    <a:pt x="540" y="302"/>
                    <a:pt x="540" y="302"/>
                  </a:cubicBezTo>
                  <a:cubicBezTo>
                    <a:pt x="542" y="304"/>
                    <a:pt x="543" y="306"/>
                    <a:pt x="544" y="308"/>
                  </a:cubicBezTo>
                  <a:cubicBezTo>
                    <a:pt x="546" y="310"/>
                    <a:pt x="549" y="312"/>
                    <a:pt x="552" y="314"/>
                  </a:cubicBezTo>
                  <a:cubicBezTo>
                    <a:pt x="555" y="316"/>
                    <a:pt x="557" y="319"/>
                    <a:pt x="559" y="322"/>
                  </a:cubicBezTo>
                  <a:close/>
                  <a:moveTo>
                    <a:pt x="256" y="210"/>
                  </a:moveTo>
                  <a:cubicBezTo>
                    <a:pt x="255" y="210"/>
                    <a:pt x="253" y="210"/>
                    <a:pt x="252" y="211"/>
                  </a:cubicBezTo>
                  <a:cubicBezTo>
                    <a:pt x="252" y="211"/>
                    <a:pt x="251" y="211"/>
                    <a:pt x="251" y="212"/>
                  </a:cubicBezTo>
                  <a:cubicBezTo>
                    <a:pt x="251" y="212"/>
                    <a:pt x="252" y="213"/>
                    <a:pt x="253" y="213"/>
                  </a:cubicBezTo>
                  <a:cubicBezTo>
                    <a:pt x="253" y="214"/>
                    <a:pt x="253" y="215"/>
                    <a:pt x="253" y="216"/>
                  </a:cubicBezTo>
                  <a:cubicBezTo>
                    <a:pt x="253" y="217"/>
                    <a:pt x="254" y="218"/>
                    <a:pt x="254" y="219"/>
                  </a:cubicBezTo>
                  <a:cubicBezTo>
                    <a:pt x="255" y="219"/>
                    <a:pt x="256" y="219"/>
                    <a:pt x="256" y="218"/>
                  </a:cubicBezTo>
                  <a:cubicBezTo>
                    <a:pt x="258" y="218"/>
                    <a:pt x="259" y="218"/>
                    <a:pt x="259" y="217"/>
                  </a:cubicBezTo>
                  <a:cubicBezTo>
                    <a:pt x="259" y="216"/>
                    <a:pt x="259" y="216"/>
                    <a:pt x="259" y="216"/>
                  </a:cubicBezTo>
                  <a:cubicBezTo>
                    <a:pt x="260" y="215"/>
                    <a:pt x="261" y="216"/>
                    <a:pt x="262" y="216"/>
                  </a:cubicBezTo>
                  <a:cubicBezTo>
                    <a:pt x="262" y="215"/>
                    <a:pt x="262" y="215"/>
                    <a:pt x="263" y="215"/>
                  </a:cubicBezTo>
                  <a:cubicBezTo>
                    <a:pt x="263" y="215"/>
                    <a:pt x="263" y="215"/>
                    <a:pt x="264" y="215"/>
                  </a:cubicBezTo>
                  <a:cubicBezTo>
                    <a:pt x="264" y="216"/>
                    <a:pt x="265" y="216"/>
                    <a:pt x="266" y="215"/>
                  </a:cubicBezTo>
                  <a:cubicBezTo>
                    <a:pt x="266" y="215"/>
                    <a:pt x="267" y="214"/>
                    <a:pt x="266" y="213"/>
                  </a:cubicBezTo>
                  <a:cubicBezTo>
                    <a:pt x="265" y="213"/>
                    <a:pt x="264" y="213"/>
                    <a:pt x="262" y="213"/>
                  </a:cubicBezTo>
                  <a:cubicBezTo>
                    <a:pt x="261" y="212"/>
                    <a:pt x="260" y="212"/>
                    <a:pt x="259" y="211"/>
                  </a:cubicBezTo>
                  <a:cubicBezTo>
                    <a:pt x="259" y="210"/>
                    <a:pt x="258" y="210"/>
                    <a:pt x="257" y="208"/>
                  </a:cubicBezTo>
                  <a:cubicBezTo>
                    <a:pt x="257" y="208"/>
                    <a:pt x="256" y="209"/>
                    <a:pt x="256" y="210"/>
                  </a:cubicBezTo>
                  <a:close/>
                  <a:moveTo>
                    <a:pt x="606" y="273"/>
                  </a:moveTo>
                  <a:cubicBezTo>
                    <a:pt x="604" y="274"/>
                    <a:pt x="603" y="276"/>
                    <a:pt x="602" y="278"/>
                  </a:cubicBezTo>
                  <a:cubicBezTo>
                    <a:pt x="602" y="278"/>
                    <a:pt x="602" y="279"/>
                    <a:pt x="602" y="280"/>
                  </a:cubicBezTo>
                  <a:cubicBezTo>
                    <a:pt x="601" y="280"/>
                    <a:pt x="601" y="281"/>
                    <a:pt x="602" y="282"/>
                  </a:cubicBezTo>
                  <a:cubicBezTo>
                    <a:pt x="602" y="283"/>
                    <a:pt x="602" y="284"/>
                    <a:pt x="603" y="285"/>
                  </a:cubicBezTo>
                  <a:cubicBezTo>
                    <a:pt x="604" y="286"/>
                    <a:pt x="606" y="285"/>
                    <a:pt x="607" y="284"/>
                  </a:cubicBezTo>
                  <a:cubicBezTo>
                    <a:pt x="607" y="284"/>
                    <a:pt x="608" y="283"/>
                    <a:pt x="608" y="283"/>
                  </a:cubicBezTo>
                  <a:cubicBezTo>
                    <a:pt x="608" y="281"/>
                    <a:pt x="608" y="279"/>
                    <a:pt x="608" y="277"/>
                  </a:cubicBezTo>
                  <a:cubicBezTo>
                    <a:pt x="608" y="275"/>
                    <a:pt x="608" y="273"/>
                    <a:pt x="607" y="271"/>
                  </a:cubicBezTo>
                  <a:cubicBezTo>
                    <a:pt x="606" y="271"/>
                    <a:pt x="606" y="272"/>
                    <a:pt x="606" y="273"/>
                  </a:cubicBezTo>
                  <a:close/>
                  <a:moveTo>
                    <a:pt x="609" y="408"/>
                  </a:moveTo>
                  <a:cubicBezTo>
                    <a:pt x="608" y="408"/>
                    <a:pt x="607" y="408"/>
                    <a:pt x="606" y="408"/>
                  </a:cubicBezTo>
                  <a:cubicBezTo>
                    <a:pt x="605" y="407"/>
                    <a:pt x="606" y="406"/>
                    <a:pt x="605" y="404"/>
                  </a:cubicBezTo>
                  <a:cubicBezTo>
                    <a:pt x="605" y="403"/>
                    <a:pt x="604" y="403"/>
                    <a:pt x="604" y="402"/>
                  </a:cubicBezTo>
                  <a:cubicBezTo>
                    <a:pt x="603" y="400"/>
                    <a:pt x="603" y="398"/>
                    <a:pt x="602" y="397"/>
                  </a:cubicBezTo>
                  <a:cubicBezTo>
                    <a:pt x="601" y="397"/>
                    <a:pt x="599" y="397"/>
                    <a:pt x="598" y="397"/>
                  </a:cubicBezTo>
                  <a:cubicBezTo>
                    <a:pt x="596" y="397"/>
                    <a:pt x="595" y="396"/>
                    <a:pt x="594" y="395"/>
                  </a:cubicBezTo>
                  <a:cubicBezTo>
                    <a:pt x="593" y="394"/>
                    <a:pt x="592" y="393"/>
                    <a:pt x="591" y="393"/>
                  </a:cubicBezTo>
                  <a:cubicBezTo>
                    <a:pt x="590" y="393"/>
                    <a:pt x="590" y="393"/>
                    <a:pt x="590" y="393"/>
                  </a:cubicBezTo>
                  <a:cubicBezTo>
                    <a:pt x="589" y="392"/>
                    <a:pt x="588" y="391"/>
                    <a:pt x="588" y="390"/>
                  </a:cubicBezTo>
                  <a:cubicBezTo>
                    <a:pt x="587" y="388"/>
                    <a:pt x="584" y="388"/>
                    <a:pt x="582" y="389"/>
                  </a:cubicBezTo>
                  <a:cubicBezTo>
                    <a:pt x="582" y="389"/>
                    <a:pt x="581" y="390"/>
                    <a:pt x="581" y="390"/>
                  </a:cubicBezTo>
                  <a:cubicBezTo>
                    <a:pt x="580" y="390"/>
                    <a:pt x="580" y="390"/>
                    <a:pt x="579" y="390"/>
                  </a:cubicBezTo>
                  <a:cubicBezTo>
                    <a:pt x="579" y="390"/>
                    <a:pt x="578" y="390"/>
                    <a:pt x="577" y="390"/>
                  </a:cubicBezTo>
                  <a:cubicBezTo>
                    <a:pt x="576" y="390"/>
                    <a:pt x="574" y="391"/>
                    <a:pt x="574" y="392"/>
                  </a:cubicBezTo>
                  <a:cubicBezTo>
                    <a:pt x="573" y="392"/>
                    <a:pt x="574" y="393"/>
                    <a:pt x="574" y="394"/>
                  </a:cubicBezTo>
                  <a:cubicBezTo>
                    <a:pt x="575" y="395"/>
                    <a:pt x="576" y="395"/>
                    <a:pt x="576" y="395"/>
                  </a:cubicBezTo>
                  <a:cubicBezTo>
                    <a:pt x="577" y="396"/>
                    <a:pt x="577" y="396"/>
                    <a:pt x="577" y="396"/>
                  </a:cubicBezTo>
                  <a:cubicBezTo>
                    <a:pt x="579" y="397"/>
                    <a:pt x="580" y="398"/>
                    <a:pt x="581" y="399"/>
                  </a:cubicBezTo>
                  <a:cubicBezTo>
                    <a:pt x="582" y="400"/>
                    <a:pt x="582" y="400"/>
                    <a:pt x="583" y="401"/>
                  </a:cubicBezTo>
                  <a:cubicBezTo>
                    <a:pt x="583" y="401"/>
                    <a:pt x="584" y="401"/>
                    <a:pt x="584" y="402"/>
                  </a:cubicBezTo>
                  <a:cubicBezTo>
                    <a:pt x="584" y="402"/>
                    <a:pt x="584" y="402"/>
                    <a:pt x="585" y="402"/>
                  </a:cubicBezTo>
                  <a:cubicBezTo>
                    <a:pt x="585" y="402"/>
                    <a:pt x="585" y="402"/>
                    <a:pt x="586" y="402"/>
                  </a:cubicBezTo>
                  <a:cubicBezTo>
                    <a:pt x="586" y="403"/>
                    <a:pt x="586" y="403"/>
                    <a:pt x="587" y="403"/>
                  </a:cubicBezTo>
                  <a:cubicBezTo>
                    <a:pt x="587" y="404"/>
                    <a:pt x="588" y="404"/>
                    <a:pt x="588" y="405"/>
                  </a:cubicBezTo>
                  <a:cubicBezTo>
                    <a:pt x="589" y="406"/>
                    <a:pt x="591" y="408"/>
                    <a:pt x="592" y="410"/>
                  </a:cubicBezTo>
                  <a:cubicBezTo>
                    <a:pt x="593" y="411"/>
                    <a:pt x="594" y="413"/>
                    <a:pt x="595" y="414"/>
                  </a:cubicBezTo>
                  <a:cubicBezTo>
                    <a:pt x="596" y="416"/>
                    <a:pt x="596" y="418"/>
                    <a:pt x="597" y="419"/>
                  </a:cubicBezTo>
                  <a:cubicBezTo>
                    <a:pt x="598" y="422"/>
                    <a:pt x="599" y="424"/>
                    <a:pt x="601" y="426"/>
                  </a:cubicBezTo>
                  <a:cubicBezTo>
                    <a:pt x="601" y="427"/>
                    <a:pt x="602" y="427"/>
                    <a:pt x="602" y="427"/>
                  </a:cubicBezTo>
                  <a:cubicBezTo>
                    <a:pt x="603" y="427"/>
                    <a:pt x="603" y="427"/>
                    <a:pt x="604" y="427"/>
                  </a:cubicBezTo>
                  <a:cubicBezTo>
                    <a:pt x="605" y="427"/>
                    <a:pt x="606" y="427"/>
                    <a:pt x="607" y="426"/>
                  </a:cubicBezTo>
                  <a:cubicBezTo>
                    <a:pt x="608" y="426"/>
                    <a:pt x="608" y="425"/>
                    <a:pt x="609" y="423"/>
                  </a:cubicBezTo>
                  <a:cubicBezTo>
                    <a:pt x="610" y="420"/>
                    <a:pt x="611" y="417"/>
                    <a:pt x="612" y="414"/>
                  </a:cubicBezTo>
                  <a:cubicBezTo>
                    <a:pt x="612" y="413"/>
                    <a:pt x="612" y="412"/>
                    <a:pt x="612" y="411"/>
                  </a:cubicBezTo>
                  <a:cubicBezTo>
                    <a:pt x="612" y="409"/>
                    <a:pt x="610" y="408"/>
                    <a:pt x="609" y="408"/>
                  </a:cubicBezTo>
                  <a:close/>
                  <a:moveTo>
                    <a:pt x="621" y="230"/>
                  </a:moveTo>
                  <a:cubicBezTo>
                    <a:pt x="621" y="230"/>
                    <a:pt x="621" y="229"/>
                    <a:pt x="621" y="229"/>
                  </a:cubicBezTo>
                  <a:cubicBezTo>
                    <a:pt x="620" y="229"/>
                    <a:pt x="620" y="228"/>
                    <a:pt x="619" y="228"/>
                  </a:cubicBezTo>
                  <a:cubicBezTo>
                    <a:pt x="619" y="228"/>
                    <a:pt x="619" y="227"/>
                    <a:pt x="619" y="227"/>
                  </a:cubicBezTo>
                  <a:cubicBezTo>
                    <a:pt x="618" y="225"/>
                    <a:pt x="618" y="224"/>
                    <a:pt x="618" y="223"/>
                  </a:cubicBezTo>
                  <a:cubicBezTo>
                    <a:pt x="617" y="222"/>
                    <a:pt x="617" y="222"/>
                    <a:pt x="616" y="222"/>
                  </a:cubicBezTo>
                  <a:cubicBezTo>
                    <a:pt x="616" y="221"/>
                    <a:pt x="616" y="221"/>
                    <a:pt x="616" y="221"/>
                  </a:cubicBezTo>
                  <a:cubicBezTo>
                    <a:pt x="616" y="221"/>
                    <a:pt x="616" y="220"/>
                    <a:pt x="616" y="220"/>
                  </a:cubicBezTo>
                  <a:cubicBezTo>
                    <a:pt x="615" y="218"/>
                    <a:pt x="615" y="217"/>
                    <a:pt x="614" y="216"/>
                  </a:cubicBezTo>
                  <a:cubicBezTo>
                    <a:pt x="614" y="216"/>
                    <a:pt x="614" y="216"/>
                    <a:pt x="614" y="216"/>
                  </a:cubicBezTo>
                  <a:cubicBezTo>
                    <a:pt x="614" y="216"/>
                    <a:pt x="614" y="216"/>
                    <a:pt x="613" y="216"/>
                  </a:cubicBezTo>
                  <a:cubicBezTo>
                    <a:pt x="613" y="216"/>
                    <a:pt x="613" y="216"/>
                    <a:pt x="613" y="216"/>
                  </a:cubicBezTo>
                  <a:cubicBezTo>
                    <a:pt x="613" y="217"/>
                    <a:pt x="613" y="217"/>
                    <a:pt x="613" y="218"/>
                  </a:cubicBezTo>
                  <a:cubicBezTo>
                    <a:pt x="613" y="218"/>
                    <a:pt x="613" y="219"/>
                    <a:pt x="613" y="219"/>
                  </a:cubicBezTo>
                  <a:cubicBezTo>
                    <a:pt x="614" y="221"/>
                    <a:pt x="614" y="223"/>
                    <a:pt x="614" y="225"/>
                  </a:cubicBezTo>
                  <a:cubicBezTo>
                    <a:pt x="614" y="225"/>
                    <a:pt x="614" y="226"/>
                    <a:pt x="614" y="226"/>
                  </a:cubicBezTo>
                  <a:cubicBezTo>
                    <a:pt x="614" y="226"/>
                    <a:pt x="614" y="227"/>
                    <a:pt x="615" y="227"/>
                  </a:cubicBezTo>
                  <a:cubicBezTo>
                    <a:pt x="615" y="229"/>
                    <a:pt x="616" y="230"/>
                    <a:pt x="617" y="231"/>
                  </a:cubicBezTo>
                  <a:cubicBezTo>
                    <a:pt x="617" y="231"/>
                    <a:pt x="617" y="231"/>
                    <a:pt x="617" y="231"/>
                  </a:cubicBezTo>
                  <a:cubicBezTo>
                    <a:pt x="618" y="231"/>
                    <a:pt x="620" y="231"/>
                    <a:pt x="621" y="230"/>
                  </a:cubicBezTo>
                  <a:close/>
                  <a:moveTo>
                    <a:pt x="631" y="412"/>
                  </a:moveTo>
                  <a:cubicBezTo>
                    <a:pt x="630" y="412"/>
                    <a:pt x="629" y="412"/>
                    <a:pt x="628" y="412"/>
                  </a:cubicBezTo>
                  <a:cubicBezTo>
                    <a:pt x="628" y="413"/>
                    <a:pt x="628" y="413"/>
                    <a:pt x="627" y="414"/>
                  </a:cubicBezTo>
                  <a:cubicBezTo>
                    <a:pt x="627" y="414"/>
                    <a:pt x="626" y="413"/>
                    <a:pt x="626" y="413"/>
                  </a:cubicBezTo>
                  <a:cubicBezTo>
                    <a:pt x="626" y="413"/>
                    <a:pt x="626" y="413"/>
                    <a:pt x="626" y="413"/>
                  </a:cubicBezTo>
                  <a:cubicBezTo>
                    <a:pt x="625" y="412"/>
                    <a:pt x="625" y="413"/>
                    <a:pt x="625" y="413"/>
                  </a:cubicBezTo>
                  <a:cubicBezTo>
                    <a:pt x="625" y="413"/>
                    <a:pt x="625" y="414"/>
                    <a:pt x="624" y="414"/>
                  </a:cubicBezTo>
                  <a:cubicBezTo>
                    <a:pt x="624" y="414"/>
                    <a:pt x="623" y="414"/>
                    <a:pt x="623" y="414"/>
                  </a:cubicBezTo>
                  <a:cubicBezTo>
                    <a:pt x="622" y="415"/>
                    <a:pt x="623" y="416"/>
                    <a:pt x="622" y="417"/>
                  </a:cubicBezTo>
                  <a:cubicBezTo>
                    <a:pt x="622" y="417"/>
                    <a:pt x="622" y="417"/>
                    <a:pt x="622" y="417"/>
                  </a:cubicBezTo>
                  <a:cubicBezTo>
                    <a:pt x="621" y="418"/>
                    <a:pt x="620" y="419"/>
                    <a:pt x="620" y="420"/>
                  </a:cubicBezTo>
                  <a:cubicBezTo>
                    <a:pt x="620" y="420"/>
                    <a:pt x="620" y="420"/>
                    <a:pt x="620" y="421"/>
                  </a:cubicBezTo>
                  <a:cubicBezTo>
                    <a:pt x="619" y="421"/>
                    <a:pt x="619" y="420"/>
                    <a:pt x="619" y="420"/>
                  </a:cubicBezTo>
                  <a:cubicBezTo>
                    <a:pt x="618" y="420"/>
                    <a:pt x="618" y="421"/>
                    <a:pt x="617" y="422"/>
                  </a:cubicBezTo>
                  <a:cubicBezTo>
                    <a:pt x="617" y="422"/>
                    <a:pt x="616" y="422"/>
                    <a:pt x="616" y="422"/>
                  </a:cubicBezTo>
                  <a:cubicBezTo>
                    <a:pt x="615" y="422"/>
                    <a:pt x="615" y="421"/>
                    <a:pt x="614" y="421"/>
                  </a:cubicBezTo>
                  <a:cubicBezTo>
                    <a:pt x="614" y="421"/>
                    <a:pt x="613" y="421"/>
                    <a:pt x="613" y="421"/>
                  </a:cubicBezTo>
                  <a:cubicBezTo>
                    <a:pt x="612" y="421"/>
                    <a:pt x="612" y="422"/>
                    <a:pt x="612" y="423"/>
                  </a:cubicBezTo>
                  <a:cubicBezTo>
                    <a:pt x="611" y="423"/>
                    <a:pt x="610" y="424"/>
                    <a:pt x="610" y="425"/>
                  </a:cubicBezTo>
                  <a:cubicBezTo>
                    <a:pt x="609" y="425"/>
                    <a:pt x="609" y="426"/>
                    <a:pt x="609" y="427"/>
                  </a:cubicBezTo>
                  <a:cubicBezTo>
                    <a:pt x="609" y="427"/>
                    <a:pt x="610" y="428"/>
                    <a:pt x="610" y="429"/>
                  </a:cubicBezTo>
                  <a:cubicBezTo>
                    <a:pt x="610" y="429"/>
                    <a:pt x="610" y="429"/>
                    <a:pt x="610" y="429"/>
                  </a:cubicBezTo>
                  <a:cubicBezTo>
                    <a:pt x="611" y="429"/>
                    <a:pt x="611" y="430"/>
                    <a:pt x="612" y="430"/>
                  </a:cubicBezTo>
                  <a:cubicBezTo>
                    <a:pt x="612" y="430"/>
                    <a:pt x="613" y="429"/>
                    <a:pt x="614" y="429"/>
                  </a:cubicBezTo>
                  <a:cubicBezTo>
                    <a:pt x="614" y="428"/>
                    <a:pt x="615" y="428"/>
                    <a:pt x="616" y="427"/>
                  </a:cubicBezTo>
                  <a:cubicBezTo>
                    <a:pt x="616" y="427"/>
                    <a:pt x="617" y="426"/>
                    <a:pt x="618" y="426"/>
                  </a:cubicBezTo>
                  <a:cubicBezTo>
                    <a:pt x="618" y="425"/>
                    <a:pt x="619" y="425"/>
                    <a:pt x="619" y="424"/>
                  </a:cubicBezTo>
                  <a:cubicBezTo>
                    <a:pt x="621" y="423"/>
                    <a:pt x="622" y="422"/>
                    <a:pt x="624" y="421"/>
                  </a:cubicBezTo>
                  <a:cubicBezTo>
                    <a:pt x="625" y="420"/>
                    <a:pt x="626" y="420"/>
                    <a:pt x="626" y="420"/>
                  </a:cubicBezTo>
                  <a:cubicBezTo>
                    <a:pt x="627" y="419"/>
                    <a:pt x="627" y="419"/>
                    <a:pt x="627" y="418"/>
                  </a:cubicBezTo>
                  <a:cubicBezTo>
                    <a:pt x="627" y="418"/>
                    <a:pt x="628" y="418"/>
                    <a:pt x="628" y="417"/>
                  </a:cubicBezTo>
                  <a:cubicBezTo>
                    <a:pt x="629" y="417"/>
                    <a:pt x="629" y="416"/>
                    <a:pt x="629" y="415"/>
                  </a:cubicBezTo>
                  <a:cubicBezTo>
                    <a:pt x="629" y="415"/>
                    <a:pt x="630" y="414"/>
                    <a:pt x="630" y="414"/>
                  </a:cubicBezTo>
                  <a:cubicBezTo>
                    <a:pt x="630" y="413"/>
                    <a:pt x="630" y="412"/>
                    <a:pt x="631" y="412"/>
                  </a:cubicBezTo>
                  <a:close/>
                  <a:moveTo>
                    <a:pt x="639" y="367"/>
                  </a:moveTo>
                  <a:cubicBezTo>
                    <a:pt x="638" y="366"/>
                    <a:pt x="638" y="364"/>
                    <a:pt x="638" y="362"/>
                  </a:cubicBezTo>
                  <a:cubicBezTo>
                    <a:pt x="638" y="361"/>
                    <a:pt x="639" y="359"/>
                    <a:pt x="639" y="358"/>
                  </a:cubicBezTo>
                  <a:cubicBezTo>
                    <a:pt x="639" y="357"/>
                    <a:pt x="639" y="357"/>
                    <a:pt x="639" y="356"/>
                  </a:cubicBezTo>
                  <a:cubicBezTo>
                    <a:pt x="639" y="356"/>
                    <a:pt x="640" y="355"/>
                    <a:pt x="640" y="355"/>
                  </a:cubicBezTo>
                  <a:cubicBezTo>
                    <a:pt x="641" y="354"/>
                    <a:pt x="640" y="353"/>
                    <a:pt x="640" y="352"/>
                  </a:cubicBezTo>
                  <a:cubicBezTo>
                    <a:pt x="639" y="351"/>
                    <a:pt x="639" y="350"/>
                    <a:pt x="638" y="349"/>
                  </a:cubicBezTo>
                  <a:cubicBezTo>
                    <a:pt x="638" y="349"/>
                    <a:pt x="638" y="348"/>
                    <a:pt x="638" y="347"/>
                  </a:cubicBezTo>
                  <a:cubicBezTo>
                    <a:pt x="638" y="345"/>
                    <a:pt x="638" y="343"/>
                    <a:pt x="638" y="341"/>
                  </a:cubicBezTo>
                  <a:cubicBezTo>
                    <a:pt x="638" y="341"/>
                    <a:pt x="638" y="340"/>
                    <a:pt x="638" y="339"/>
                  </a:cubicBezTo>
                  <a:cubicBezTo>
                    <a:pt x="638" y="337"/>
                    <a:pt x="640" y="336"/>
                    <a:pt x="641" y="334"/>
                  </a:cubicBezTo>
                  <a:cubicBezTo>
                    <a:pt x="641" y="332"/>
                    <a:pt x="641" y="331"/>
                    <a:pt x="641" y="330"/>
                  </a:cubicBezTo>
                  <a:cubicBezTo>
                    <a:pt x="640" y="330"/>
                    <a:pt x="640" y="330"/>
                    <a:pt x="640" y="330"/>
                  </a:cubicBezTo>
                  <a:cubicBezTo>
                    <a:pt x="640" y="329"/>
                    <a:pt x="640" y="328"/>
                    <a:pt x="639" y="327"/>
                  </a:cubicBezTo>
                  <a:cubicBezTo>
                    <a:pt x="639" y="327"/>
                    <a:pt x="639" y="326"/>
                    <a:pt x="639" y="326"/>
                  </a:cubicBezTo>
                  <a:cubicBezTo>
                    <a:pt x="638" y="326"/>
                    <a:pt x="637" y="326"/>
                    <a:pt x="637" y="327"/>
                  </a:cubicBezTo>
                  <a:cubicBezTo>
                    <a:pt x="636" y="328"/>
                    <a:pt x="635" y="329"/>
                    <a:pt x="635" y="330"/>
                  </a:cubicBezTo>
                  <a:cubicBezTo>
                    <a:pt x="635" y="331"/>
                    <a:pt x="635" y="332"/>
                    <a:pt x="635" y="334"/>
                  </a:cubicBezTo>
                  <a:cubicBezTo>
                    <a:pt x="635" y="336"/>
                    <a:pt x="635" y="338"/>
                    <a:pt x="634" y="340"/>
                  </a:cubicBezTo>
                  <a:cubicBezTo>
                    <a:pt x="634" y="341"/>
                    <a:pt x="634" y="342"/>
                    <a:pt x="633" y="342"/>
                  </a:cubicBezTo>
                  <a:cubicBezTo>
                    <a:pt x="633" y="342"/>
                    <a:pt x="633" y="343"/>
                    <a:pt x="632" y="343"/>
                  </a:cubicBezTo>
                  <a:cubicBezTo>
                    <a:pt x="632" y="344"/>
                    <a:pt x="632" y="345"/>
                    <a:pt x="632" y="346"/>
                  </a:cubicBezTo>
                  <a:cubicBezTo>
                    <a:pt x="631" y="348"/>
                    <a:pt x="630" y="350"/>
                    <a:pt x="630" y="352"/>
                  </a:cubicBezTo>
                  <a:cubicBezTo>
                    <a:pt x="630" y="353"/>
                    <a:pt x="630" y="354"/>
                    <a:pt x="630" y="356"/>
                  </a:cubicBezTo>
                  <a:cubicBezTo>
                    <a:pt x="630" y="357"/>
                    <a:pt x="630" y="358"/>
                    <a:pt x="630" y="359"/>
                  </a:cubicBezTo>
                  <a:cubicBezTo>
                    <a:pt x="629" y="360"/>
                    <a:pt x="629" y="360"/>
                    <a:pt x="629" y="361"/>
                  </a:cubicBezTo>
                  <a:cubicBezTo>
                    <a:pt x="628" y="362"/>
                    <a:pt x="628" y="363"/>
                    <a:pt x="627" y="364"/>
                  </a:cubicBezTo>
                  <a:cubicBezTo>
                    <a:pt x="627" y="367"/>
                    <a:pt x="626" y="369"/>
                    <a:pt x="624" y="371"/>
                  </a:cubicBezTo>
                  <a:cubicBezTo>
                    <a:pt x="624" y="372"/>
                    <a:pt x="624" y="372"/>
                    <a:pt x="623" y="373"/>
                  </a:cubicBezTo>
                  <a:cubicBezTo>
                    <a:pt x="623" y="373"/>
                    <a:pt x="623" y="374"/>
                    <a:pt x="623" y="374"/>
                  </a:cubicBezTo>
                  <a:cubicBezTo>
                    <a:pt x="622" y="375"/>
                    <a:pt x="622" y="375"/>
                    <a:pt x="621" y="375"/>
                  </a:cubicBezTo>
                  <a:cubicBezTo>
                    <a:pt x="621" y="376"/>
                    <a:pt x="621" y="377"/>
                    <a:pt x="621" y="378"/>
                  </a:cubicBezTo>
                  <a:cubicBezTo>
                    <a:pt x="621" y="379"/>
                    <a:pt x="621" y="380"/>
                    <a:pt x="621" y="381"/>
                  </a:cubicBezTo>
                  <a:cubicBezTo>
                    <a:pt x="621" y="381"/>
                    <a:pt x="620" y="382"/>
                    <a:pt x="620" y="382"/>
                  </a:cubicBezTo>
                  <a:cubicBezTo>
                    <a:pt x="620" y="383"/>
                    <a:pt x="620" y="384"/>
                    <a:pt x="621" y="385"/>
                  </a:cubicBezTo>
                  <a:cubicBezTo>
                    <a:pt x="621" y="386"/>
                    <a:pt x="622" y="387"/>
                    <a:pt x="622" y="388"/>
                  </a:cubicBezTo>
                  <a:cubicBezTo>
                    <a:pt x="623" y="389"/>
                    <a:pt x="623" y="389"/>
                    <a:pt x="623" y="389"/>
                  </a:cubicBezTo>
                  <a:cubicBezTo>
                    <a:pt x="623" y="391"/>
                    <a:pt x="622" y="392"/>
                    <a:pt x="622" y="393"/>
                  </a:cubicBezTo>
                  <a:cubicBezTo>
                    <a:pt x="622" y="394"/>
                    <a:pt x="622" y="395"/>
                    <a:pt x="622" y="396"/>
                  </a:cubicBezTo>
                  <a:cubicBezTo>
                    <a:pt x="622" y="396"/>
                    <a:pt x="623" y="397"/>
                    <a:pt x="623" y="397"/>
                  </a:cubicBezTo>
                  <a:cubicBezTo>
                    <a:pt x="623" y="397"/>
                    <a:pt x="623" y="397"/>
                    <a:pt x="623" y="397"/>
                  </a:cubicBezTo>
                  <a:cubicBezTo>
                    <a:pt x="625" y="397"/>
                    <a:pt x="626" y="396"/>
                    <a:pt x="627" y="395"/>
                  </a:cubicBezTo>
                  <a:cubicBezTo>
                    <a:pt x="627" y="394"/>
                    <a:pt x="627" y="393"/>
                    <a:pt x="628" y="392"/>
                  </a:cubicBezTo>
                  <a:cubicBezTo>
                    <a:pt x="628" y="391"/>
                    <a:pt x="629" y="390"/>
                    <a:pt x="630" y="390"/>
                  </a:cubicBezTo>
                  <a:cubicBezTo>
                    <a:pt x="631" y="390"/>
                    <a:pt x="631" y="389"/>
                    <a:pt x="632" y="389"/>
                  </a:cubicBezTo>
                  <a:cubicBezTo>
                    <a:pt x="633" y="389"/>
                    <a:pt x="633" y="390"/>
                    <a:pt x="634" y="389"/>
                  </a:cubicBezTo>
                  <a:cubicBezTo>
                    <a:pt x="635" y="389"/>
                    <a:pt x="635" y="389"/>
                    <a:pt x="635" y="388"/>
                  </a:cubicBezTo>
                  <a:cubicBezTo>
                    <a:pt x="635" y="388"/>
                    <a:pt x="635" y="387"/>
                    <a:pt x="636" y="386"/>
                  </a:cubicBezTo>
                  <a:cubicBezTo>
                    <a:pt x="636" y="385"/>
                    <a:pt x="637" y="385"/>
                    <a:pt x="637" y="384"/>
                  </a:cubicBezTo>
                  <a:cubicBezTo>
                    <a:pt x="638" y="381"/>
                    <a:pt x="637" y="378"/>
                    <a:pt x="637" y="376"/>
                  </a:cubicBezTo>
                  <a:cubicBezTo>
                    <a:pt x="638" y="374"/>
                    <a:pt x="638" y="373"/>
                    <a:pt x="639" y="372"/>
                  </a:cubicBezTo>
                  <a:cubicBezTo>
                    <a:pt x="639" y="371"/>
                    <a:pt x="639" y="370"/>
                    <a:pt x="639" y="368"/>
                  </a:cubicBezTo>
                  <a:cubicBezTo>
                    <a:pt x="639" y="368"/>
                    <a:pt x="639" y="368"/>
                    <a:pt x="639" y="367"/>
                  </a:cubicBezTo>
                  <a:close/>
                  <a:moveTo>
                    <a:pt x="259" y="0"/>
                  </a:moveTo>
                  <a:cubicBezTo>
                    <a:pt x="259" y="0"/>
                    <a:pt x="260" y="0"/>
                    <a:pt x="260" y="0"/>
                  </a:cubicBezTo>
                  <a:cubicBezTo>
                    <a:pt x="259" y="0"/>
                    <a:pt x="259" y="0"/>
                    <a:pt x="258" y="0"/>
                  </a:cubicBezTo>
                  <a:cubicBezTo>
                    <a:pt x="259" y="0"/>
                    <a:pt x="259" y="0"/>
                    <a:pt x="259" y="0"/>
                  </a:cubicBezTo>
                  <a:close/>
                  <a:moveTo>
                    <a:pt x="124" y="134"/>
                  </a:moveTo>
                  <a:cubicBezTo>
                    <a:pt x="125" y="134"/>
                    <a:pt x="125" y="134"/>
                    <a:pt x="125" y="134"/>
                  </a:cubicBezTo>
                  <a:cubicBezTo>
                    <a:pt x="125" y="134"/>
                    <a:pt x="126" y="134"/>
                    <a:pt x="126" y="134"/>
                  </a:cubicBezTo>
                  <a:cubicBezTo>
                    <a:pt x="127" y="135"/>
                    <a:pt x="128" y="135"/>
                    <a:pt x="129" y="135"/>
                  </a:cubicBezTo>
                  <a:cubicBezTo>
                    <a:pt x="129" y="135"/>
                    <a:pt x="130" y="134"/>
                    <a:pt x="131" y="134"/>
                  </a:cubicBezTo>
                  <a:cubicBezTo>
                    <a:pt x="132" y="134"/>
                    <a:pt x="132" y="134"/>
                    <a:pt x="132" y="134"/>
                  </a:cubicBezTo>
                  <a:cubicBezTo>
                    <a:pt x="132" y="134"/>
                    <a:pt x="133" y="134"/>
                    <a:pt x="133" y="134"/>
                  </a:cubicBezTo>
                  <a:cubicBezTo>
                    <a:pt x="135" y="133"/>
                    <a:pt x="139" y="132"/>
                    <a:pt x="139" y="130"/>
                  </a:cubicBezTo>
                  <a:cubicBezTo>
                    <a:pt x="139" y="130"/>
                    <a:pt x="139" y="129"/>
                    <a:pt x="140" y="129"/>
                  </a:cubicBezTo>
                  <a:cubicBezTo>
                    <a:pt x="140" y="129"/>
                    <a:pt x="140" y="129"/>
                    <a:pt x="140" y="129"/>
                  </a:cubicBezTo>
                  <a:cubicBezTo>
                    <a:pt x="142" y="128"/>
                    <a:pt x="143" y="128"/>
                    <a:pt x="144" y="127"/>
                  </a:cubicBezTo>
                  <a:cubicBezTo>
                    <a:pt x="144" y="126"/>
                    <a:pt x="144" y="125"/>
                    <a:pt x="145" y="124"/>
                  </a:cubicBezTo>
                  <a:cubicBezTo>
                    <a:pt x="145" y="124"/>
                    <a:pt x="146" y="123"/>
                    <a:pt x="146" y="122"/>
                  </a:cubicBezTo>
                  <a:cubicBezTo>
                    <a:pt x="146" y="121"/>
                    <a:pt x="145" y="120"/>
                    <a:pt x="145" y="120"/>
                  </a:cubicBezTo>
                  <a:cubicBezTo>
                    <a:pt x="145" y="119"/>
                    <a:pt x="145" y="119"/>
                    <a:pt x="145" y="119"/>
                  </a:cubicBezTo>
                  <a:cubicBezTo>
                    <a:pt x="144" y="119"/>
                    <a:pt x="144" y="119"/>
                    <a:pt x="143" y="119"/>
                  </a:cubicBezTo>
                  <a:cubicBezTo>
                    <a:pt x="142" y="119"/>
                    <a:pt x="141" y="119"/>
                    <a:pt x="141" y="120"/>
                  </a:cubicBezTo>
                  <a:cubicBezTo>
                    <a:pt x="140" y="121"/>
                    <a:pt x="140" y="122"/>
                    <a:pt x="139" y="122"/>
                  </a:cubicBezTo>
                  <a:cubicBezTo>
                    <a:pt x="139" y="122"/>
                    <a:pt x="138" y="122"/>
                    <a:pt x="138" y="122"/>
                  </a:cubicBezTo>
                  <a:cubicBezTo>
                    <a:pt x="138" y="122"/>
                    <a:pt x="138" y="122"/>
                    <a:pt x="137" y="121"/>
                  </a:cubicBezTo>
                  <a:cubicBezTo>
                    <a:pt x="137" y="121"/>
                    <a:pt x="137" y="121"/>
                    <a:pt x="136" y="121"/>
                  </a:cubicBezTo>
                  <a:cubicBezTo>
                    <a:pt x="135" y="121"/>
                    <a:pt x="135" y="121"/>
                    <a:pt x="134" y="122"/>
                  </a:cubicBezTo>
                  <a:cubicBezTo>
                    <a:pt x="134" y="122"/>
                    <a:pt x="134" y="122"/>
                    <a:pt x="134" y="122"/>
                  </a:cubicBezTo>
                  <a:cubicBezTo>
                    <a:pt x="134" y="122"/>
                    <a:pt x="134" y="122"/>
                    <a:pt x="134" y="122"/>
                  </a:cubicBezTo>
                  <a:cubicBezTo>
                    <a:pt x="133" y="123"/>
                    <a:pt x="133" y="123"/>
                    <a:pt x="133" y="124"/>
                  </a:cubicBezTo>
                  <a:cubicBezTo>
                    <a:pt x="133" y="124"/>
                    <a:pt x="132" y="124"/>
                    <a:pt x="132" y="124"/>
                  </a:cubicBezTo>
                  <a:cubicBezTo>
                    <a:pt x="131" y="124"/>
                    <a:pt x="131" y="124"/>
                    <a:pt x="131" y="125"/>
                  </a:cubicBezTo>
                  <a:cubicBezTo>
                    <a:pt x="131" y="125"/>
                    <a:pt x="131" y="125"/>
                    <a:pt x="132" y="126"/>
                  </a:cubicBezTo>
                  <a:cubicBezTo>
                    <a:pt x="132" y="126"/>
                    <a:pt x="132" y="127"/>
                    <a:pt x="132" y="127"/>
                  </a:cubicBezTo>
                  <a:cubicBezTo>
                    <a:pt x="131" y="127"/>
                    <a:pt x="131" y="127"/>
                    <a:pt x="131" y="127"/>
                  </a:cubicBezTo>
                  <a:cubicBezTo>
                    <a:pt x="130" y="128"/>
                    <a:pt x="130" y="128"/>
                    <a:pt x="130" y="129"/>
                  </a:cubicBezTo>
                  <a:cubicBezTo>
                    <a:pt x="130" y="129"/>
                    <a:pt x="130" y="129"/>
                    <a:pt x="130" y="129"/>
                  </a:cubicBezTo>
                  <a:cubicBezTo>
                    <a:pt x="130" y="129"/>
                    <a:pt x="130" y="129"/>
                    <a:pt x="130" y="129"/>
                  </a:cubicBezTo>
                  <a:cubicBezTo>
                    <a:pt x="130" y="129"/>
                    <a:pt x="129" y="129"/>
                    <a:pt x="129" y="129"/>
                  </a:cubicBezTo>
                  <a:cubicBezTo>
                    <a:pt x="128" y="130"/>
                    <a:pt x="128" y="130"/>
                    <a:pt x="128" y="130"/>
                  </a:cubicBezTo>
                  <a:cubicBezTo>
                    <a:pt x="127" y="131"/>
                    <a:pt x="125" y="131"/>
                    <a:pt x="125" y="131"/>
                  </a:cubicBezTo>
                  <a:cubicBezTo>
                    <a:pt x="124" y="132"/>
                    <a:pt x="124" y="133"/>
                    <a:pt x="124" y="133"/>
                  </a:cubicBezTo>
                  <a:cubicBezTo>
                    <a:pt x="124" y="133"/>
                    <a:pt x="124" y="134"/>
                    <a:pt x="124" y="134"/>
                  </a:cubicBezTo>
                  <a:close/>
                  <a:moveTo>
                    <a:pt x="258" y="11"/>
                  </a:moveTo>
                  <a:cubicBezTo>
                    <a:pt x="259" y="11"/>
                    <a:pt x="260" y="12"/>
                    <a:pt x="261" y="12"/>
                  </a:cubicBezTo>
                  <a:cubicBezTo>
                    <a:pt x="262" y="13"/>
                    <a:pt x="263" y="13"/>
                    <a:pt x="264" y="12"/>
                  </a:cubicBezTo>
                  <a:cubicBezTo>
                    <a:pt x="263" y="11"/>
                    <a:pt x="263" y="10"/>
                    <a:pt x="263" y="9"/>
                  </a:cubicBezTo>
                  <a:cubicBezTo>
                    <a:pt x="262" y="9"/>
                    <a:pt x="262" y="10"/>
                    <a:pt x="261" y="10"/>
                  </a:cubicBezTo>
                  <a:cubicBezTo>
                    <a:pt x="261" y="9"/>
                    <a:pt x="260" y="8"/>
                    <a:pt x="260" y="8"/>
                  </a:cubicBezTo>
                  <a:cubicBezTo>
                    <a:pt x="259" y="8"/>
                    <a:pt x="258" y="8"/>
                    <a:pt x="257" y="9"/>
                  </a:cubicBezTo>
                  <a:cubicBezTo>
                    <a:pt x="258" y="8"/>
                    <a:pt x="257" y="7"/>
                    <a:pt x="256" y="7"/>
                  </a:cubicBezTo>
                  <a:cubicBezTo>
                    <a:pt x="255" y="6"/>
                    <a:pt x="254" y="6"/>
                    <a:pt x="254" y="7"/>
                  </a:cubicBezTo>
                  <a:cubicBezTo>
                    <a:pt x="254" y="6"/>
                    <a:pt x="254" y="5"/>
                    <a:pt x="254" y="5"/>
                  </a:cubicBezTo>
                  <a:cubicBezTo>
                    <a:pt x="254" y="4"/>
                    <a:pt x="254" y="3"/>
                    <a:pt x="253" y="4"/>
                  </a:cubicBezTo>
                  <a:cubicBezTo>
                    <a:pt x="253" y="3"/>
                    <a:pt x="255" y="3"/>
                    <a:pt x="255" y="2"/>
                  </a:cubicBezTo>
                  <a:cubicBezTo>
                    <a:pt x="255" y="1"/>
                    <a:pt x="255" y="1"/>
                    <a:pt x="255" y="0"/>
                  </a:cubicBezTo>
                  <a:cubicBezTo>
                    <a:pt x="219" y="7"/>
                    <a:pt x="185" y="19"/>
                    <a:pt x="154" y="36"/>
                  </a:cubicBezTo>
                  <a:cubicBezTo>
                    <a:pt x="155" y="37"/>
                    <a:pt x="155" y="37"/>
                    <a:pt x="156" y="37"/>
                  </a:cubicBezTo>
                  <a:cubicBezTo>
                    <a:pt x="158" y="37"/>
                    <a:pt x="159" y="36"/>
                    <a:pt x="161" y="37"/>
                  </a:cubicBezTo>
                  <a:cubicBezTo>
                    <a:pt x="160" y="37"/>
                    <a:pt x="160" y="39"/>
                    <a:pt x="161" y="39"/>
                  </a:cubicBezTo>
                  <a:cubicBezTo>
                    <a:pt x="162" y="40"/>
                    <a:pt x="164" y="40"/>
                    <a:pt x="165" y="40"/>
                  </a:cubicBezTo>
                  <a:cubicBezTo>
                    <a:pt x="168" y="39"/>
                    <a:pt x="172" y="39"/>
                    <a:pt x="175" y="38"/>
                  </a:cubicBezTo>
                  <a:cubicBezTo>
                    <a:pt x="175" y="39"/>
                    <a:pt x="175" y="40"/>
                    <a:pt x="176" y="41"/>
                  </a:cubicBezTo>
                  <a:cubicBezTo>
                    <a:pt x="176" y="40"/>
                    <a:pt x="178" y="40"/>
                    <a:pt x="178" y="41"/>
                  </a:cubicBezTo>
                  <a:cubicBezTo>
                    <a:pt x="179" y="42"/>
                    <a:pt x="180" y="42"/>
                    <a:pt x="180" y="43"/>
                  </a:cubicBezTo>
                  <a:cubicBezTo>
                    <a:pt x="182" y="45"/>
                    <a:pt x="185" y="44"/>
                    <a:pt x="187" y="44"/>
                  </a:cubicBezTo>
                  <a:cubicBezTo>
                    <a:pt x="188" y="44"/>
                    <a:pt x="189" y="44"/>
                    <a:pt x="189" y="43"/>
                  </a:cubicBezTo>
                  <a:cubicBezTo>
                    <a:pt x="190" y="42"/>
                    <a:pt x="190" y="41"/>
                    <a:pt x="189" y="39"/>
                  </a:cubicBezTo>
                  <a:cubicBezTo>
                    <a:pt x="189" y="38"/>
                    <a:pt x="189" y="36"/>
                    <a:pt x="190" y="36"/>
                  </a:cubicBezTo>
                  <a:cubicBezTo>
                    <a:pt x="191" y="37"/>
                    <a:pt x="193" y="38"/>
                    <a:pt x="194" y="37"/>
                  </a:cubicBezTo>
                  <a:cubicBezTo>
                    <a:pt x="196" y="37"/>
                    <a:pt x="197" y="36"/>
                    <a:pt x="199" y="36"/>
                  </a:cubicBezTo>
                  <a:cubicBezTo>
                    <a:pt x="200" y="37"/>
                    <a:pt x="199" y="39"/>
                    <a:pt x="198" y="39"/>
                  </a:cubicBezTo>
                  <a:cubicBezTo>
                    <a:pt x="197" y="40"/>
                    <a:pt x="195" y="40"/>
                    <a:pt x="194" y="40"/>
                  </a:cubicBezTo>
                  <a:cubicBezTo>
                    <a:pt x="193" y="41"/>
                    <a:pt x="193" y="42"/>
                    <a:pt x="194" y="43"/>
                  </a:cubicBezTo>
                  <a:cubicBezTo>
                    <a:pt x="194" y="43"/>
                    <a:pt x="195" y="43"/>
                    <a:pt x="196" y="43"/>
                  </a:cubicBezTo>
                  <a:cubicBezTo>
                    <a:pt x="198" y="42"/>
                    <a:pt x="199" y="42"/>
                    <a:pt x="201" y="41"/>
                  </a:cubicBezTo>
                  <a:cubicBezTo>
                    <a:pt x="202" y="39"/>
                    <a:pt x="202" y="37"/>
                    <a:pt x="201" y="36"/>
                  </a:cubicBezTo>
                  <a:cubicBezTo>
                    <a:pt x="202" y="36"/>
                    <a:pt x="204" y="35"/>
                    <a:pt x="205" y="35"/>
                  </a:cubicBezTo>
                  <a:cubicBezTo>
                    <a:pt x="205" y="35"/>
                    <a:pt x="205" y="34"/>
                    <a:pt x="205" y="33"/>
                  </a:cubicBezTo>
                  <a:cubicBezTo>
                    <a:pt x="206" y="34"/>
                    <a:pt x="207" y="34"/>
                    <a:pt x="207" y="34"/>
                  </a:cubicBezTo>
                  <a:cubicBezTo>
                    <a:pt x="207" y="33"/>
                    <a:pt x="208" y="32"/>
                    <a:pt x="209" y="32"/>
                  </a:cubicBezTo>
                  <a:cubicBezTo>
                    <a:pt x="209" y="33"/>
                    <a:pt x="210" y="35"/>
                    <a:pt x="212" y="36"/>
                  </a:cubicBezTo>
                  <a:cubicBezTo>
                    <a:pt x="214" y="36"/>
                    <a:pt x="215" y="34"/>
                    <a:pt x="215" y="33"/>
                  </a:cubicBezTo>
                  <a:cubicBezTo>
                    <a:pt x="216" y="33"/>
                    <a:pt x="217" y="33"/>
                    <a:pt x="218" y="33"/>
                  </a:cubicBezTo>
                  <a:cubicBezTo>
                    <a:pt x="218" y="32"/>
                    <a:pt x="219" y="31"/>
                    <a:pt x="220" y="31"/>
                  </a:cubicBezTo>
                  <a:cubicBezTo>
                    <a:pt x="220" y="31"/>
                    <a:pt x="220" y="32"/>
                    <a:pt x="221" y="33"/>
                  </a:cubicBezTo>
                  <a:cubicBezTo>
                    <a:pt x="221" y="33"/>
                    <a:pt x="222" y="33"/>
                    <a:pt x="222" y="33"/>
                  </a:cubicBezTo>
                  <a:cubicBezTo>
                    <a:pt x="222" y="32"/>
                    <a:pt x="223" y="31"/>
                    <a:pt x="223" y="30"/>
                  </a:cubicBezTo>
                  <a:cubicBezTo>
                    <a:pt x="224" y="31"/>
                    <a:pt x="225" y="30"/>
                    <a:pt x="226" y="29"/>
                  </a:cubicBezTo>
                  <a:cubicBezTo>
                    <a:pt x="227" y="28"/>
                    <a:pt x="228" y="27"/>
                    <a:pt x="229" y="27"/>
                  </a:cubicBezTo>
                  <a:cubicBezTo>
                    <a:pt x="230" y="27"/>
                    <a:pt x="231" y="28"/>
                    <a:pt x="231" y="28"/>
                  </a:cubicBezTo>
                  <a:cubicBezTo>
                    <a:pt x="232" y="29"/>
                    <a:pt x="233" y="29"/>
                    <a:pt x="234" y="29"/>
                  </a:cubicBezTo>
                  <a:cubicBezTo>
                    <a:pt x="234" y="28"/>
                    <a:pt x="234" y="27"/>
                    <a:pt x="234" y="26"/>
                  </a:cubicBezTo>
                  <a:cubicBezTo>
                    <a:pt x="234" y="26"/>
                    <a:pt x="235" y="25"/>
                    <a:pt x="235" y="25"/>
                  </a:cubicBezTo>
                  <a:cubicBezTo>
                    <a:pt x="240" y="23"/>
                    <a:pt x="245" y="21"/>
                    <a:pt x="250" y="21"/>
                  </a:cubicBezTo>
                  <a:cubicBezTo>
                    <a:pt x="251" y="21"/>
                    <a:pt x="253" y="22"/>
                    <a:pt x="255" y="21"/>
                  </a:cubicBezTo>
                  <a:cubicBezTo>
                    <a:pt x="256" y="21"/>
                    <a:pt x="258" y="19"/>
                    <a:pt x="257" y="18"/>
                  </a:cubicBezTo>
                  <a:cubicBezTo>
                    <a:pt x="255" y="19"/>
                    <a:pt x="254" y="19"/>
                    <a:pt x="252" y="19"/>
                  </a:cubicBezTo>
                  <a:cubicBezTo>
                    <a:pt x="253" y="18"/>
                    <a:pt x="253" y="18"/>
                    <a:pt x="254" y="17"/>
                  </a:cubicBezTo>
                  <a:cubicBezTo>
                    <a:pt x="253" y="17"/>
                    <a:pt x="252" y="17"/>
                    <a:pt x="251" y="16"/>
                  </a:cubicBezTo>
                  <a:cubicBezTo>
                    <a:pt x="251" y="15"/>
                    <a:pt x="253" y="13"/>
                    <a:pt x="254" y="14"/>
                  </a:cubicBezTo>
                  <a:cubicBezTo>
                    <a:pt x="254" y="14"/>
                    <a:pt x="254" y="13"/>
                    <a:pt x="254" y="12"/>
                  </a:cubicBezTo>
                  <a:cubicBezTo>
                    <a:pt x="255" y="12"/>
                    <a:pt x="256" y="13"/>
                    <a:pt x="258" y="13"/>
                  </a:cubicBezTo>
                  <a:cubicBezTo>
                    <a:pt x="257" y="13"/>
                    <a:pt x="257" y="11"/>
                    <a:pt x="258" y="11"/>
                  </a:cubicBezTo>
                  <a:close/>
                  <a:moveTo>
                    <a:pt x="161" y="111"/>
                  </a:moveTo>
                  <a:cubicBezTo>
                    <a:pt x="162" y="111"/>
                    <a:pt x="163" y="111"/>
                    <a:pt x="165" y="110"/>
                  </a:cubicBezTo>
                  <a:cubicBezTo>
                    <a:pt x="165" y="110"/>
                    <a:pt x="166" y="110"/>
                    <a:pt x="166" y="109"/>
                  </a:cubicBezTo>
                  <a:cubicBezTo>
                    <a:pt x="166" y="109"/>
                    <a:pt x="166" y="109"/>
                    <a:pt x="166" y="108"/>
                  </a:cubicBezTo>
                  <a:cubicBezTo>
                    <a:pt x="165" y="107"/>
                    <a:pt x="163" y="107"/>
                    <a:pt x="163" y="109"/>
                  </a:cubicBezTo>
                  <a:cubicBezTo>
                    <a:pt x="162" y="109"/>
                    <a:pt x="162" y="109"/>
                    <a:pt x="162" y="109"/>
                  </a:cubicBezTo>
                  <a:cubicBezTo>
                    <a:pt x="162" y="110"/>
                    <a:pt x="161" y="109"/>
                    <a:pt x="160" y="109"/>
                  </a:cubicBezTo>
                  <a:cubicBezTo>
                    <a:pt x="159" y="109"/>
                    <a:pt x="159" y="111"/>
                    <a:pt x="159" y="111"/>
                  </a:cubicBezTo>
                  <a:cubicBezTo>
                    <a:pt x="158" y="111"/>
                    <a:pt x="158" y="111"/>
                    <a:pt x="158" y="111"/>
                  </a:cubicBezTo>
                  <a:cubicBezTo>
                    <a:pt x="157" y="111"/>
                    <a:pt x="157" y="112"/>
                    <a:pt x="157" y="113"/>
                  </a:cubicBezTo>
                  <a:cubicBezTo>
                    <a:pt x="156" y="113"/>
                    <a:pt x="155" y="113"/>
                    <a:pt x="154" y="114"/>
                  </a:cubicBezTo>
                  <a:cubicBezTo>
                    <a:pt x="154" y="115"/>
                    <a:pt x="154" y="115"/>
                    <a:pt x="154" y="116"/>
                  </a:cubicBezTo>
                  <a:cubicBezTo>
                    <a:pt x="153" y="116"/>
                    <a:pt x="153" y="116"/>
                    <a:pt x="152" y="116"/>
                  </a:cubicBezTo>
                  <a:cubicBezTo>
                    <a:pt x="152" y="117"/>
                    <a:pt x="152" y="117"/>
                    <a:pt x="153" y="118"/>
                  </a:cubicBezTo>
                  <a:cubicBezTo>
                    <a:pt x="152" y="118"/>
                    <a:pt x="152" y="118"/>
                    <a:pt x="152" y="119"/>
                  </a:cubicBezTo>
                  <a:cubicBezTo>
                    <a:pt x="152" y="120"/>
                    <a:pt x="151" y="122"/>
                    <a:pt x="149" y="123"/>
                  </a:cubicBezTo>
                  <a:cubicBezTo>
                    <a:pt x="149" y="123"/>
                    <a:pt x="148" y="123"/>
                    <a:pt x="148" y="124"/>
                  </a:cubicBezTo>
                  <a:cubicBezTo>
                    <a:pt x="148" y="124"/>
                    <a:pt x="148" y="124"/>
                    <a:pt x="148" y="125"/>
                  </a:cubicBezTo>
                  <a:cubicBezTo>
                    <a:pt x="149" y="125"/>
                    <a:pt x="150" y="126"/>
                    <a:pt x="150" y="126"/>
                  </a:cubicBezTo>
                  <a:cubicBezTo>
                    <a:pt x="151" y="126"/>
                    <a:pt x="151" y="126"/>
                    <a:pt x="152" y="126"/>
                  </a:cubicBezTo>
                  <a:cubicBezTo>
                    <a:pt x="152" y="126"/>
                    <a:pt x="152" y="126"/>
                    <a:pt x="152" y="127"/>
                  </a:cubicBezTo>
                  <a:cubicBezTo>
                    <a:pt x="152" y="127"/>
                    <a:pt x="152" y="128"/>
                    <a:pt x="151" y="128"/>
                  </a:cubicBezTo>
                  <a:cubicBezTo>
                    <a:pt x="151" y="128"/>
                    <a:pt x="151" y="128"/>
                    <a:pt x="151" y="129"/>
                  </a:cubicBezTo>
                  <a:cubicBezTo>
                    <a:pt x="150" y="129"/>
                    <a:pt x="150" y="129"/>
                    <a:pt x="150" y="130"/>
                  </a:cubicBezTo>
                  <a:cubicBezTo>
                    <a:pt x="150" y="131"/>
                    <a:pt x="149" y="132"/>
                    <a:pt x="148" y="133"/>
                  </a:cubicBezTo>
                  <a:cubicBezTo>
                    <a:pt x="148" y="133"/>
                    <a:pt x="148" y="133"/>
                    <a:pt x="147" y="133"/>
                  </a:cubicBezTo>
                  <a:cubicBezTo>
                    <a:pt x="146" y="134"/>
                    <a:pt x="145" y="132"/>
                    <a:pt x="143" y="133"/>
                  </a:cubicBezTo>
                  <a:cubicBezTo>
                    <a:pt x="143" y="133"/>
                    <a:pt x="143" y="133"/>
                    <a:pt x="142" y="134"/>
                  </a:cubicBezTo>
                  <a:cubicBezTo>
                    <a:pt x="142" y="135"/>
                    <a:pt x="142" y="136"/>
                    <a:pt x="141" y="137"/>
                  </a:cubicBezTo>
                  <a:cubicBezTo>
                    <a:pt x="141" y="137"/>
                    <a:pt x="141" y="138"/>
                    <a:pt x="141" y="138"/>
                  </a:cubicBezTo>
                  <a:cubicBezTo>
                    <a:pt x="140" y="138"/>
                    <a:pt x="140" y="138"/>
                    <a:pt x="139" y="138"/>
                  </a:cubicBezTo>
                  <a:cubicBezTo>
                    <a:pt x="139" y="138"/>
                    <a:pt x="138" y="138"/>
                    <a:pt x="137" y="138"/>
                  </a:cubicBezTo>
                  <a:cubicBezTo>
                    <a:pt x="137" y="138"/>
                    <a:pt x="137" y="138"/>
                    <a:pt x="136" y="138"/>
                  </a:cubicBezTo>
                  <a:cubicBezTo>
                    <a:pt x="136" y="139"/>
                    <a:pt x="136" y="139"/>
                    <a:pt x="136" y="139"/>
                  </a:cubicBezTo>
                  <a:cubicBezTo>
                    <a:pt x="137" y="140"/>
                    <a:pt x="138" y="140"/>
                    <a:pt x="139" y="141"/>
                  </a:cubicBezTo>
                  <a:cubicBezTo>
                    <a:pt x="138" y="141"/>
                    <a:pt x="139" y="142"/>
                    <a:pt x="140" y="142"/>
                  </a:cubicBezTo>
                  <a:cubicBezTo>
                    <a:pt x="141" y="142"/>
                    <a:pt x="142" y="143"/>
                    <a:pt x="142" y="143"/>
                  </a:cubicBezTo>
                  <a:cubicBezTo>
                    <a:pt x="142" y="144"/>
                    <a:pt x="141" y="145"/>
                    <a:pt x="140" y="145"/>
                  </a:cubicBezTo>
                  <a:cubicBezTo>
                    <a:pt x="139" y="144"/>
                    <a:pt x="137" y="144"/>
                    <a:pt x="136" y="143"/>
                  </a:cubicBezTo>
                  <a:cubicBezTo>
                    <a:pt x="134" y="143"/>
                    <a:pt x="133" y="143"/>
                    <a:pt x="132" y="144"/>
                  </a:cubicBezTo>
                  <a:cubicBezTo>
                    <a:pt x="131" y="144"/>
                    <a:pt x="131" y="145"/>
                    <a:pt x="131" y="146"/>
                  </a:cubicBezTo>
                  <a:cubicBezTo>
                    <a:pt x="130" y="146"/>
                    <a:pt x="131" y="148"/>
                    <a:pt x="132" y="148"/>
                  </a:cubicBezTo>
                  <a:cubicBezTo>
                    <a:pt x="132" y="148"/>
                    <a:pt x="133" y="147"/>
                    <a:pt x="133" y="147"/>
                  </a:cubicBezTo>
                  <a:cubicBezTo>
                    <a:pt x="134" y="147"/>
                    <a:pt x="135" y="148"/>
                    <a:pt x="136" y="148"/>
                  </a:cubicBezTo>
                  <a:cubicBezTo>
                    <a:pt x="137" y="148"/>
                    <a:pt x="138" y="148"/>
                    <a:pt x="139" y="148"/>
                  </a:cubicBezTo>
                  <a:cubicBezTo>
                    <a:pt x="140" y="148"/>
                    <a:pt x="141" y="148"/>
                    <a:pt x="143" y="149"/>
                  </a:cubicBezTo>
                  <a:cubicBezTo>
                    <a:pt x="144" y="150"/>
                    <a:pt x="145" y="150"/>
                    <a:pt x="146" y="151"/>
                  </a:cubicBezTo>
                  <a:cubicBezTo>
                    <a:pt x="147" y="151"/>
                    <a:pt x="149" y="151"/>
                    <a:pt x="150" y="151"/>
                  </a:cubicBezTo>
                  <a:cubicBezTo>
                    <a:pt x="150" y="151"/>
                    <a:pt x="150" y="150"/>
                    <a:pt x="150" y="150"/>
                  </a:cubicBezTo>
                  <a:cubicBezTo>
                    <a:pt x="151" y="149"/>
                    <a:pt x="150" y="149"/>
                    <a:pt x="149" y="148"/>
                  </a:cubicBezTo>
                  <a:cubicBezTo>
                    <a:pt x="151" y="147"/>
                    <a:pt x="152" y="147"/>
                    <a:pt x="154" y="146"/>
                  </a:cubicBezTo>
                  <a:cubicBezTo>
                    <a:pt x="155" y="146"/>
                    <a:pt x="156" y="146"/>
                    <a:pt x="156" y="145"/>
                  </a:cubicBezTo>
                  <a:cubicBezTo>
                    <a:pt x="157" y="144"/>
                    <a:pt x="156" y="142"/>
                    <a:pt x="155" y="142"/>
                  </a:cubicBezTo>
                  <a:cubicBezTo>
                    <a:pt x="155" y="142"/>
                    <a:pt x="154" y="143"/>
                    <a:pt x="154" y="142"/>
                  </a:cubicBezTo>
                  <a:cubicBezTo>
                    <a:pt x="153" y="142"/>
                    <a:pt x="153" y="141"/>
                    <a:pt x="153" y="141"/>
                  </a:cubicBezTo>
                  <a:cubicBezTo>
                    <a:pt x="153" y="140"/>
                    <a:pt x="154" y="140"/>
                    <a:pt x="154" y="139"/>
                  </a:cubicBezTo>
                  <a:cubicBezTo>
                    <a:pt x="154" y="139"/>
                    <a:pt x="153" y="139"/>
                    <a:pt x="153" y="138"/>
                  </a:cubicBezTo>
                  <a:cubicBezTo>
                    <a:pt x="153" y="138"/>
                    <a:pt x="154" y="137"/>
                    <a:pt x="154" y="137"/>
                  </a:cubicBezTo>
                  <a:cubicBezTo>
                    <a:pt x="155" y="136"/>
                    <a:pt x="155" y="134"/>
                    <a:pt x="155" y="132"/>
                  </a:cubicBezTo>
                  <a:cubicBezTo>
                    <a:pt x="155" y="131"/>
                    <a:pt x="155" y="131"/>
                    <a:pt x="156" y="130"/>
                  </a:cubicBezTo>
                  <a:cubicBezTo>
                    <a:pt x="156" y="130"/>
                    <a:pt x="157" y="129"/>
                    <a:pt x="157" y="129"/>
                  </a:cubicBezTo>
                  <a:cubicBezTo>
                    <a:pt x="157" y="128"/>
                    <a:pt x="156" y="128"/>
                    <a:pt x="156" y="128"/>
                  </a:cubicBezTo>
                  <a:cubicBezTo>
                    <a:pt x="156" y="126"/>
                    <a:pt x="157" y="125"/>
                    <a:pt x="157" y="123"/>
                  </a:cubicBezTo>
                  <a:cubicBezTo>
                    <a:pt x="157" y="123"/>
                    <a:pt x="156" y="122"/>
                    <a:pt x="156" y="122"/>
                  </a:cubicBezTo>
                  <a:cubicBezTo>
                    <a:pt x="157" y="121"/>
                    <a:pt x="157" y="121"/>
                    <a:pt x="157" y="121"/>
                  </a:cubicBezTo>
                  <a:cubicBezTo>
                    <a:pt x="157" y="120"/>
                    <a:pt x="157" y="120"/>
                    <a:pt x="157" y="120"/>
                  </a:cubicBezTo>
                  <a:cubicBezTo>
                    <a:pt x="157" y="119"/>
                    <a:pt x="158" y="118"/>
                    <a:pt x="159" y="118"/>
                  </a:cubicBezTo>
                  <a:cubicBezTo>
                    <a:pt x="160" y="118"/>
                    <a:pt x="161" y="117"/>
                    <a:pt x="163" y="117"/>
                  </a:cubicBezTo>
                  <a:cubicBezTo>
                    <a:pt x="163" y="117"/>
                    <a:pt x="164" y="116"/>
                    <a:pt x="164" y="116"/>
                  </a:cubicBezTo>
                  <a:cubicBezTo>
                    <a:pt x="165" y="116"/>
                    <a:pt x="165" y="115"/>
                    <a:pt x="165" y="114"/>
                  </a:cubicBezTo>
                  <a:cubicBezTo>
                    <a:pt x="164" y="114"/>
                    <a:pt x="164" y="113"/>
                    <a:pt x="163" y="114"/>
                  </a:cubicBezTo>
                  <a:cubicBezTo>
                    <a:pt x="162" y="114"/>
                    <a:pt x="161" y="114"/>
                    <a:pt x="161" y="114"/>
                  </a:cubicBezTo>
                  <a:cubicBezTo>
                    <a:pt x="160" y="114"/>
                    <a:pt x="159" y="113"/>
                    <a:pt x="159" y="112"/>
                  </a:cubicBezTo>
                  <a:cubicBezTo>
                    <a:pt x="159" y="112"/>
                    <a:pt x="160" y="111"/>
                    <a:pt x="161" y="111"/>
                  </a:cubicBezTo>
                  <a:close/>
                  <a:moveTo>
                    <a:pt x="174" y="72"/>
                  </a:moveTo>
                  <a:cubicBezTo>
                    <a:pt x="174" y="71"/>
                    <a:pt x="174" y="71"/>
                    <a:pt x="174" y="71"/>
                  </a:cubicBezTo>
                  <a:cubicBezTo>
                    <a:pt x="175" y="70"/>
                    <a:pt x="176" y="70"/>
                    <a:pt x="176" y="70"/>
                  </a:cubicBezTo>
                  <a:cubicBezTo>
                    <a:pt x="177" y="69"/>
                    <a:pt x="177" y="69"/>
                    <a:pt x="177" y="68"/>
                  </a:cubicBezTo>
                  <a:cubicBezTo>
                    <a:pt x="178" y="68"/>
                    <a:pt x="177" y="67"/>
                    <a:pt x="178" y="67"/>
                  </a:cubicBezTo>
                  <a:cubicBezTo>
                    <a:pt x="178" y="67"/>
                    <a:pt x="178" y="66"/>
                    <a:pt x="178" y="66"/>
                  </a:cubicBezTo>
                  <a:cubicBezTo>
                    <a:pt x="178" y="65"/>
                    <a:pt x="179" y="65"/>
                    <a:pt x="179" y="64"/>
                  </a:cubicBezTo>
                  <a:cubicBezTo>
                    <a:pt x="179" y="63"/>
                    <a:pt x="178" y="63"/>
                    <a:pt x="177" y="62"/>
                  </a:cubicBezTo>
                  <a:cubicBezTo>
                    <a:pt x="177" y="62"/>
                    <a:pt x="176" y="62"/>
                    <a:pt x="175" y="62"/>
                  </a:cubicBezTo>
                  <a:cubicBezTo>
                    <a:pt x="175" y="62"/>
                    <a:pt x="174" y="62"/>
                    <a:pt x="174" y="62"/>
                  </a:cubicBezTo>
                  <a:cubicBezTo>
                    <a:pt x="174" y="62"/>
                    <a:pt x="174" y="61"/>
                    <a:pt x="174" y="61"/>
                  </a:cubicBezTo>
                  <a:cubicBezTo>
                    <a:pt x="174" y="61"/>
                    <a:pt x="173" y="61"/>
                    <a:pt x="173" y="60"/>
                  </a:cubicBezTo>
                  <a:cubicBezTo>
                    <a:pt x="172" y="60"/>
                    <a:pt x="172" y="61"/>
                    <a:pt x="171" y="61"/>
                  </a:cubicBezTo>
                  <a:cubicBezTo>
                    <a:pt x="171" y="61"/>
                    <a:pt x="170" y="60"/>
                    <a:pt x="170" y="60"/>
                  </a:cubicBezTo>
                  <a:cubicBezTo>
                    <a:pt x="170" y="59"/>
                    <a:pt x="170" y="59"/>
                    <a:pt x="171" y="59"/>
                  </a:cubicBezTo>
                  <a:cubicBezTo>
                    <a:pt x="171" y="58"/>
                    <a:pt x="171" y="58"/>
                    <a:pt x="171" y="57"/>
                  </a:cubicBezTo>
                  <a:cubicBezTo>
                    <a:pt x="171" y="57"/>
                    <a:pt x="170" y="56"/>
                    <a:pt x="169" y="57"/>
                  </a:cubicBezTo>
                  <a:cubicBezTo>
                    <a:pt x="169" y="57"/>
                    <a:pt x="168" y="58"/>
                    <a:pt x="168" y="58"/>
                  </a:cubicBezTo>
                  <a:cubicBezTo>
                    <a:pt x="168" y="59"/>
                    <a:pt x="169" y="60"/>
                    <a:pt x="168" y="60"/>
                  </a:cubicBezTo>
                  <a:cubicBezTo>
                    <a:pt x="168" y="61"/>
                    <a:pt x="167" y="61"/>
                    <a:pt x="167" y="61"/>
                  </a:cubicBezTo>
                  <a:cubicBezTo>
                    <a:pt x="166" y="60"/>
                    <a:pt x="166" y="60"/>
                    <a:pt x="166" y="60"/>
                  </a:cubicBezTo>
                  <a:cubicBezTo>
                    <a:pt x="166" y="60"/>
                    <a:pt x="166" y="60"/>
                    <a:pt x="165" y="60"/>
                  </a:cubicBezTo>
                  <a:cubicBezTo>
                    <a:pt x="165" y="60"/>
                    <a:pt x="165" y="60"/>
                    <a:pt x="165" y="61"/>
                  </a:cubicBezTo>
                  <a:cubicBezTo>
                    <a:pt x="165" y="61"/>
                    <a:pt x="164" y="61"/>
                    <a:pt x="163" y="62"/>
                  </a:cubicBezTo>
                  <a:cubicBezTo>
                    <a:pt x="163" y="62"/>
                    <a:pt x="163" y="63"/>
                    <a:pt x="162" y="63"/>
                  </a:cubicBezTo>
                  <a:cubicBezTo>
                    <a:pt x="162" y="63"/>
                    <a:pt x="161" y="63"/>
                    <a:pt x="161" y="63"/>
                  </a:cubicBezTo>
                  <a:cubicBezTo>
                    <a:pt x="161" y="63"/>
                    <a:pt x="160" y="63"/>
                    <a:pt x="160" y="64"/>
                  </a:cubicBezTo>
                  <a:cubicBezTo>
                    <a:pt x="160" y="64"/>
                    <a:pt x="160" y="64"/>
                    <a:pt x="161" y="64"/>
                  </a:cubicBezTo>
                  <a:cubicBezTo>
                    <a:pt x="161" y="65"/>
                    <a:pt x="161" y="65"/>
                    <a:pt x="161" y="65"/>
                  </a:cubicBezTo>
                  <a:cubicBezTo>
                    <a:pt x="162" y="66"/>
                    <a:pt x="161" y="66"/>
                    <a:pt x="161" y="67"/>
                  </a:cubicBezTo>
                  <a:cubicBezTo>
                    <a:pt x="161" y="68"/>
                    <a:pt x="161" y="69"/>
                    <a:pt x="161" y="70"/>
                  </a:cubicBezTo>
                  <a:cubicBezTo>
                    <a:pt x="161" y="70"/>
                    <a:pt x="162" y="70"/>
                    <a:pt x="162" y="70"/>
                  </a:cubicBezTo>
                  <a:cubicBezTo>
                    <a:pt x="162" y="71"/>
                    <a:pt x="163" y="71"/>
                    <a:pt x="163" y="70"/>
                  </a:cubicBezTo>
                  <a:cubicBezTo>
                    <a:pt x="163" y="70"/>
                    <a:pt x="164" y="71"/>
                    <a:pt x="164" y="71"/>
                  </a:cubicBezTo>
                  <a:cubicBezTo>
                    <a:pt x="164" y="71"/>
                    <a:pt x="164" y="71"/>
                    <a:pt x="164" y="71"/>
                  </a:cubicBezTo>
                  <a:cubicBezTo>
                    <a:pt x="165" y="71"/>
                    <a:pt x="165" y="71"/>
                    <a:pt x="165" y="71"/>
                  </a:cubicBezTo>
                  <a:cubicBezTo>
                    <a:pt x="168" y="71"/>
                    <a:pt x="170" y="72"/>
                    <a:pt x="172" y="72"/>
                  </a:cubicBezTo>
                  <a:cubicBezTo>
                    <a:pt x="172" y="72"/>
                    <a:pt x="173" y="72"/>
                    <a:pt x="174" y="72"/>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4" name="Freeform 6"/>
            <p:cNvSpPr>
              <a:spLocks/>
            </p:cNvSpPr>
            <p:nvPr/>
          </p:nvSpPr>
          <p:spPr bwMode="auto">
            <a:xfrm>
              <a:off x="6202363" y="2022475"/>
              <a:ext cx="206375" cy="741363"/>
            </a:xfrm>
            <a:custGeom>
              <a:avLst/>
              <a:gdLst/>
              <a:ahLst/>
              <a:cxnLst>
                <a:cxn ang="0">
                  <a:pos x="183" y="658"/>
                </a:cxn>
                <a:cxn ang="0">
                  <a:pos x="0" y="329"/>
                </a:cxn>
                <a:cxn ang="0">
                  <a:pos x="183" y="0"/>
                </a:cxn>
              </a:cxnLst>
              <a:rect l="0" t="0" r="r" b="b"/>
              <a:pathLst>
                <a:path w="183" h="658">
                  <a:moveTo>
                    <a:pt x="183" y="658"/>
                  </a:moveTo>
                  <a:cubicBezTo>
                    <a:pt x="72" y="625"/>
                    <a:pt x="0" y="482"/>
                    <a:pt x="0" y="329"/>
                  </a:cubicBezTo>
                  <a:cubicBezTo>
                    <a:pt x="0" y="176"/>
                    <a:pt x="72" y="34"/>
                    <a:pt x="183" y="0"/>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 name="Freeform 7"/>
            <p:cNvSpPr>
              <a:spLocks/>
            </p:cNvSpPr>
            <p:nvPr/>
          </p:nvSpPr>
          <p:spPr bwMode="auto">
            <a:xfrm>
              <a:off x="6408738" y="2022475"/>
              <a:ext cx="206375" cy="741363"/>
            </a:xfrm>
            <a:custGeom>
              <a:avLst/>
              <a:gdLst/>
              <a:ahLst/>
              <a:cxnLst>
                <a:cxn ang="0">
                  <a:pos x="0" y="658"/>
                </a:cxn>
                <a:cxn ang="0">
                  <a:pos x="183" y="329"/>
                </a:cxn>
                <a:cxn ang="0">
                  <a:pos x="0" y="0"/>
                </a:cxn>
              </a:cxnLst>
              <a:rect l="0" t="0" r="r" b="b"/>
              <a:pathLst>
                <a:path w="183" h="658">
                  <a:moveTo>
                    <a:pt x="0" y="658"/>
                  </a:moveTo>
                  <a:cubicBezTo>
                    <a:pt x="112" y="625"/>
                    <a:pt x="183" y="482"/>
                    <a:pt x="183" y="329"/>
                  </a:cubicBezTo>
                  <a:cubicBezTo>
                    <a:pt x="183" y="176"/>
                    <a:pt x="112" y="34"/>
                    <a:pt x="0" y="0"/>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 name="Line 8"/>
            <p:cNvSpPr>
              <a:spLocks noChangeShapeType="1"/>
            </p:cNvSpPr>
            <p:nvPr/>
          </p:nvSpPr>
          <p:spPr bwMode="auto">
            <a:xfrm>
              <a:off x="6408738" y="2022475"/>
              <a:ext cx="1588" cy="741363"/>
            </a:xfrm>
            <a:prstGeom prst="lin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7" name="Line 9"/>
            <p:cNvSpPr>
              <a:spLocks noChangeShapeType="1"/>
            </p:cNvSpPr>
            <p:nvPr/>
          </p:nvSpPr>
          <p:spPr bwMode="auto">
            <a:xfrm>
              <a:off x="6038851" y="2393950"/>
              <a:ext cx="739775" cy="1588"/>
            </a:xfrm>
            <a:prstGeom prst="lin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8" name="Freeform 10"/>
            <p:cNvSpPr>
              <a:spLocks/>
            </p:cNvSpPr>
            <p:nvPr/>
          </p:nvSpPr>
          <p:spPr bwMode="auto">
            <a:xfrm>
              <a:off x="6164263" y="2116138"/>
              <a:ext cx="490538" cy="120650"/>
            </a:xfrm>
            <a:custGeom>
              <a:avLst/>
              <a:gdLst/>
              <a:ahLst/>
              <a:cxnLst>
                <a:cxn ang="0">
                  <a:pos x="435" y="0"/>
                </a:cxn>
                <a:cxn ang="0">
                  <a:pos x="217" y="108"/>
                </a:cxn>
                <a:cxn ang="0">
                  <a:pos x="0" y="0"/>
                </a:cxn>
              </a:cxnLst>
              <a:rect l="0" t="0" r="r" b="b"/>
              <a:pathLst>
                <a:path w="435" h="108">
                  <a:moveTo>
                    <a:pt x="435" y="0"/>
                  </a:moveTo>
                  <a:cubicBezTo>
                    <a:pt x="385" y="66"/>
                    <a:pt x="306" y="108"/>
                    <a:pt x="217" y="108"/>
                  </a:cubicBezTo>
                  <a:cubicBezTo>
                    <a:pt x="129" y="108"/>
                    <a:pt x="50" y="66"/>
                    <a:pt x="0" y="0"/>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 name="Freeform 11"/>
            <p:cNvSpPr>
              <a:spLocks/>
            </p:cNvSpPr>
            <p:nvPr/>
          </p:nvSpPr>
          <p:spPr bwMode="auto">
            <a:xfrm>
              <a:off x="6164263" y="2551113"/>
              <a:ext cx="490538" cy="120650"/>
            </a:xfrm>
            <a:custGeom>
              <a:avLst/>
              <a:gdLst/>
              <a:ahLst/>
              <a:cxnLst>
                <a:cxn ang="0">
                  <a:pos x="435" y="107"/>
                </a:cxn>
                <a:cxn ang="0">
                  <a:pos x="217" y="0"/>
                </a:cxn>
                <a:cxn ang="0">
                  <a:pos x="0" y="107"/>
                </a:cxn>
              </a:cxnLst>
              <a:rect l="0" t="0" r="r" b="b"/>
              <a:pathLst>
                <a:path w="435" h="107">
                  <a:moveTo>
                    <a:pt x="435" y="107"/>
                  </a:moveTo>
                  <a:cubicBezTo>
                    <a:pt x="385" y="42"/>
                    <a:pt x="306" y="0"/>
                    <a:pt x="217" y="0"/>
                  </a:cubicBezTo>
                  <a:cubicBezTo>
                    <a:pt x="129" y="0"/>
                    <a:pt x="50" y="42"/>
                    <a:pt x="0" y="107"/>
                  </a:cubicBezTo>
                </a:path>
              </a:pathLst>
            </a:cu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0" name="Oval 12"/>
            <p:cNvSpPr>
              <a:spLocks noChangeArrowheads="1"/>
            </p:cNvSpPr>
            <p:nvPr/>
          </p:nvSpPr>
          <p:spPr bwMode="auto">
            <a:xfrm>
              <a:off x="6038851" y="2022475"/>
              <a:ext cx="739775" cy="741363"/>
            </a:xfrm>
            <a:prstGeom prst="ellips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1" name="Прямоугольник 10"/>
          <p:cNvSpPr/>
          <p:nvPr/>
        </p:nvSpPr>
        <p:spPr>
          <a:xfrm>
            <a:off x="1257891" y="264379"/>
            <a:ext cx="1196161" cy="400110"/>
          </a:xfrm>
          <a:prstGeom prst="rect">
            <a:avLst/>
          </a:prstGeom>
        </p:spPr>
        <p:txBody>
          <a:bodyPr wrap="none">
            <a:spAutoFit/>
          </a:bodyPr>
          <a:lstStyle/>
          <a:p>
            <a:pPr lvl="0" fontAlgn="base">
              <a:spcBef>
                <a:spcPct val="0"/>
              </a:spcBef>
              <a:spcAft>
                <a:spcPct val="0"/>
              </a:spcAft>
            </a:pPr>
            <a:r>
              <a:rPr lang="en-US" sz="2000" dirty="0" smtClean="0">
                <a:solidFill>
                  <a:schemeClr val="accent6">
                    <a:lumMod val="75000"/>
                  </a:schemeClr>
                </a:solidFill>
                <a:latin typeface="Nexa Light" charset="0"/>
                <a:cs typeface="Arial" pitchFamily="34" charset="0"/>
              </a:rPr>
              <a:t>Contacts</a:t>
            </a:r>
            <a:endParaRPr lang="ru-RU" sz="2000" dirty="0">
              <a:solidFill>
                <a:schemeClr val="accent6">
                  <a:lumMod val="75000"/>
                </a:schemeClr>
              </a:solidFill>
              <a:latin typeface="Arial" pitchFamily="34" charset="0"/>
              <a:cs typeface="Arial" pitchFamily="34" charset="0"/>
            </a:endParaRPr>
          </a:p>
        </p:txBody>
      </p:sp>
      <p:grpSp>
        <p:nvGrpSpPr>
          <p:cNvPr id="12" name="Cup"/>
          <p:cNvGrpSpPr/>
          <p:nvPr/>
        </p:nvGrpSpPr>
        <p:grpSpPr>
          <a:xfrm>
            <a:off x="2331890" y="252277"/>
            <a:ext cx="349251" cy="352424"/>
            <a:chOff x="4649799" y="2144714"/>
            <a:chExt cx="349251" cy="352424"/>
          </a:xfrm>
        </p:grpSpPr>
        <p:sp>
          <p:nvSpPr>
            <p:cNvPr id="13" name="Freeform 203"/>
            <p:cNvSpPr>
              <a:spLocks/>
            </p:cNvSpPr>
            <p:nvPr/>
          </p:nvSpPr>
          <p:spPr bwMode="auto">
            <a:xfrm>
              <a:off x="4824425" y="2149477"/>
              <a:ext cx="117475" cy="252413"/>
            </a:xfrm>
            <a:custGeom>
              <a:avLst/>
              <a:gdLst/>
              <a:ahLst/>
              <a:cxnLst>
                <a:cxn ang="0">
                  <a:pos x="66" y="0"/>
                </a:cxn>
                <a:cxn ang="0">
                  <a:pos x="0" y="174"/>
                </a:cxn>
                <a:cxn ang="0">
                  <a:pos x="0" y="224"/>
                </a:cxn>
                <a:cxn ang="0">
                  <a:pos x="12" y="224"/>
                </a:cxn>
                <a:cxn ang="0">
                  <a:pos x="12" y="183"/>
                </a:cxn>
                <a:cxn ang="0">
                  <a:pos x="104" y="0"/>
                </a:cxn>
                <a:cxn ang="0">
                  <a:pos x="66" y="0"/>
                </a:cxn>
              </a:cxnLst>
              <a:rect l="0" t="0" r="r" b="b"/>
              <a:pathLst>
                <a:path w="104" h="224">
                  <a:moveTo>
                    <a:pt x="66" y="0"/>
                  </a:moveTo>
                  <a:cubicBezTo>
                    <a:pt x="66" y="62"/>
                    <a:pt x="61" y="146"/>
                    <a:pt x="0" y="174"/>
                  </a:cubicBezTo>
                  <a:cubicBezTo>
                    <a:pt x="0" y="188"/>
                    <a:pt x="0" y="224"/>
                    <a:pt x="0" y="224"/>
                  </a:cubicBezTo>
                  <a:cubicBezTo>
                    <a:pt x="12" y="224"/>
                    <a:pt x="12" y="224"/>
                    <a:pt x="12" y="224"/>
                  </a:cubicBezTo>
                  <a:cubicBezTo>
                    <a:pt x="12" y="224"/>
                    <a:pt x="12" y="197"/>
                    <a:pt x="12" y="183"/>
                  </a:cubicBezTo>
                  <a:cubicBezTo>
                    <a:pt x="78" y="157"/>
                    <a:pt x="104" y="76"/>
                    <a:pt x="104" y="0"/>
                  </a:cubicBezTo>
                  <a:lnTo>
                    <a:pt x="66"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4" name="Freeform 204"/>
            <p:cNvSpPr>
              <a:spLocks noEditPoints="1"/>
            </p:cNvSpPr>
            <p:nvPr/>
          </p:nvSpPr>
          <p:spPr bwMode="auto">
            <a:xfrm>
              <a:off x="4649799" y="2144714"/>
              <a:ext cx="349251" cy="261938"/>
            </a:xfrm>
            <a:custGeom>
              <a:avLst/>
              <a:gdLst/>
              <a:ahLst/>
              <a:cxnLst>
                <a:cxn ang="0">
                  <a:pos x="311" y="32"/>
                </a:cxn>
                <a:cxn ang="0">
                  <a:pos x="307" y="28"/>
                </a:cxn>
                <a:cxn ang="0">
                  <a:pos x="263" y="28"/>
                </a:cxn>
                <a:cxn ang="0">
                  <a:pos x="264" y="4"/>
                </a:cxn>
                <a:cxn ang="0">
                  <a:pos x="260" y="0"/>
                </a:cxn>
                <a:cxn ang="0">
                  <a:pos x="51" y="0"/>
                </a:cxn>
                <a:cxn ang="0">
                  <a:pos x="47" y="4"/>
                </a:cxn>
                <a:cxn ang="0">
                  <a:pos x="48" y="28"/>
                </a:cxn>
                <a:cxn ang="0">
                  <a:pos x="4" y="28"/>
                </a:cxn>
                <a:cxn ang="0">
                  <a:pos x="0" y="32"/>
                </a:cxn>
                <a:cxn ang="0">
                  <a:pos x="85" y="144"/>
                </a:cxn>
                <a:cxn ang="0">
                  <a:pos x="140" y="189"/>
                </a:cxn>
                <a:cxn ang="0">
                  <a:pos x="140" y="228"/>
                </a:cxn>
                <a:cxn ang="0">
                  <a:pos x="144" y="232"/>
                </a:cxn>
                <a:cxn ang="0">
                  <a:pos x="148" y="228"/>
                </a:cxn>
                <a:cxn ang="0">
                  <a:pos x="148" y="187"/>
                </a:cxn>
                <a:cxn ang="0">
                  <a:pos x="145" y="183"/>
                </a:cxn>
                <a:cxn ang="0">
                  <a:pos x="57" y="32"/>
                </a:cxn>
                <a:cxn ang="0">
                  <a:pos x="57" y="32"/>
                </a:cxn>
                <a:cxn ang="0">
                  <a:pos x="57" y="32"/>
                </a:cxn>
                <a:cxn ang="0">
                  <a:pos x="55" y="8"/>
                </a:cxn>
                <a:cxn ang="0">
                  <a:pos x="256" y="8"/>
                </a:cxn>
                <a:cxn ang="0">
                  <a:pos x="255" y="32"/>
                </a:cxn>
                <a:cxn ang="0">
                  <a:pos x="255" y="32"/>
                </a:cxn>
                <a:cxn ang="0">
                  <a:pos x="255" y="32"/>
                </a:cxn>
                <a:cxn ang="0">
                  <a:pos x="166" y="183"/>
                </a:cxn>
                <a:cxn ang="0">
                  <a:pos x="164" y="187"/>
                </a:cxn>
                <a:cxn ang="0">
                  <a:pos x="164" y="228"/>
                </a:cxn>
                <a:cxn ang="0">
                  <a:pos x="168" y="232"/>
                </a:cxn>
                <a:cxn ang="0">
                  <a:pos x="172" y="228"/>
                </a:cxn>
                <a:cxn ang="0">
                  <a:pos x="172" y="189"/>
                </a:cxn>
                <a:cxn ang="0">
                  <a:pos x="227" y="144"/>
                </a:cxn>
                <a:cxn ang="0">
                  <a:pos x="311" y="32"/>
                </a:cxn>
                <a:cxn ang="0">
                  <a:pos x="8" y="36"/>
                </a:cxn>
                <a:cxn ang="0">
                  <a:pos x="49" y="36"/>
                </a:cxn>
                <a:cxn ang="0">
                  <a:pos x="78" y="133"/>
                </a:cxn>
                <a:cxn ang="0">
                  <a:pos x="8" y="36"/>
                </a:cxn>
                <a:cxn ang="0">
                  <a:pos x="234" y="133"/>
                </a:cxn>
                <a:cxn ang="0">
                  <a:pos x="263" y="36"/>
                </a:cxn>
                <a:cxn ang="0">
                  <a:pos x="303" y="36"/>
                </a:cxn>
                <a:cxn ang="0">
                  <a:pos x="234" y="133"/>
                </a:cxn>
              </a:cxnLst>
              <a:rect l="0" t="0" r="r" b="b"/>
              <a:pathLst>
                <a:path w="311" h="232">
                  <a:moveTo>
                    <a:pt x="311" y="32"/>
                  </a:moveTo>
                  <a:cubicBezTo>
                    <a:pt x="311" y="30"/>
                    <a:pt x="309" y="28"/>
                    <a:pt x="307" y="28"/>
                  </a:cubicBezTo>
                  <a:cubicBezTo>
                    <a:pt x="263" y="28"/>
                    <a:pt x="263" y="28"/>
                    <a:pt x="263" y="28"/>
                  </a:cubicBezTo>
                  <a:cubicBezTo>
                    <a:pt x="264" y="20"/>
                    <a:pt x="264" y="12"/>
                    <a:pt x="264" y="4"/>
                  </a:cubicBezTo>
                  <a:cubicBezTo>
                    <a:pt x="264" y="2"/>
                    <a:pt x="262" y="0"/>
                    <a:pt x="260" y="0"/>
                  </a:cubicBezTo>
                  <a:cubicBezTo>
                    <a:pt x="51" y="0"/>
                    <a:pt x="51" y="0"/>
                    <a:pt x="51" y="0"/>
                  </a:cubicBezTo>
                  <a:cubicBezTo>
                    <a:pt x="49" y="0"/>
                    <a:pt x="47" y="2"/>
                    <a:pt x="47" y="4"/>
                  </a:cubicBezTo>
                  <a:cubicBezTo>
                    <a:pt x="47" y="12"/>
                    <a:pt x="48" y="20"/>
                    <a:pt x="48" y="28"/>
                  </a:cubicBezTo>
                  <a:cubicBezTo>
                    <a:pt x="4" y="28"/>
                    <a:pt x="4" y="28"/>
                    <a:pt x="4" y="28"/>
                  </a:cubicBezTo>
                  <a:cubicBezTo>
                    <a:pt x="2" y="28"/>
                    <a:pt x="0" y="30"/>
                    <a:pt x="0" y="32"/>
                  </a:cubicBezTo>
                  <a:cubicBezTo>
                    <a:pt x="0" y="83"/>
                    <a:pt x="45" y="133"/>
                    <a:pt x="85" y="144"/>
                  </a:cubicBezTo>
                  <a:cubicBezTo>
                    <a:pt x="99" y="165"/>
                    <a:pt x="118" y="180"/>
                    <a:pt x="140" y="189"/>
                  </a:cubicBezTo>
                  <a:cubicBezTo>
                    <a:pt x="140" y="228"/>
                    <a:pt x="140" y="228"/>
                    <a:pt x="140" y="228"/>
                  </a:cubicBezTo>
                  <a:cubicBezTo>
                    <a:pt x="140" y="230"/>
                    <a:pt x="141" y="232"/>
                    <a:pt x="144" y="232"/>
                  </a:cubicBezTo>
                  <a:cubicBezTo>
                    <a:pt x="146" y="232"/>
                    <a:pt x="148" y="230"/>
                    <a:pt x="148" y="228"/>
                  </a:cubicBezTo>
                  <a:cubicBezTo>
                    <a:pt x="148" y="187"/>
                    <a:pt x="148" y="187"/>
                    <a:pt x="148" y="187"/>
                  </a:cubicBezTo>
                  <a:cubicBezTo>
                    <a:pt x="148" y="185"/>
                    <a:pt x="147" y="184"/>
                    <a:pt x="145" y="183"/>
                  </a:cubicBezTo>
                  <a:cubicBezTo>
                    <a:pt x="95" y="163"/>
                    <a:pt x="63" y="108"/>
                    <a:pt x="57" y="32"/>
                  </a:cubicBezTo>
                  <a:cubicBezTo>
                    <a:pt x="57" y="32"/>
                    <a:pt x="57" y="32"/>
                    <a:pt x="57" y="32"/>
                  </a:cubicBezTo>
                  <a:cubicBezTo>
                    <a:pt x="57" y="32"/>
                    <a:pt x="57" y="32"/>
                    <a:pt x="57" y="32"/>
                  </a:cubicBezTo>
                  <a:cubicBezTo>
                    <a:pt x="56" y="24"/>
                    <a:pt x="56" y="16"/>
                    <a:pt x="55" y="8"/>
                  </a:cubicBezTo>
                  <a:cubicBezTo>
                    <a:pt x="256" y="8"/>
                    <a:pt x="256" y="8"/>
                    <a:pt x="256" y="8"/>
                  </a:cubicBezTo>
                  <a:cubicBezTo>
                    <a:pt x="256" y="16"/>
                    <a:pt x="256" y="24"/>
                    <a:pt x="255" y="32"/>
                  </a:cubicBezTo>
                  <a:cubicBezTo>
                    <a:pt x="255" y="32"/>
                    <a:pt x="255" y="32"/>
                    <a:pt x="255" y="32"/>
                  </a:cubicBezTo>
                  <a:cubicBezTo>
                    <a:pt x="255" y="32"/>
                    <a:pt x="255" y="32"/>
                    <a:pt x="255" y="32"/>
                  </a:cubicBezTo>
                  <a:cubicBezTo>
                    <a:pt x="248" y="108"/>
                    <a:pt x="216" y="163"/>
                    <a:pt x="166" y="183"/>
                  </a:cubicBezTo>
                  <a:cubicBezTo>
                    <a:pt x="165" y="184"/>
                    <a:pt x="164" y="185"/>
                    <a:pt x="164" y="187"/>
                  </a:cubicBezTo>
                  <a:cubicBezTo>
                    <a:pt x="164" y="228"/>
                    <a:pt x="164" y="228"/>
                    <a:pt x="164" y="228"/>
                  </a:cubicBezTo>
                  <a:cubicBezTo>
                    <a:pt x="164" y="230"/>
                    <a:pt x="166" y="232"/>
                    <a:pt x="168" y="232"/>
                  </a:cubicBezTo>
                  <a:cubicBezTo>
                    <a:pt x="170" y="232"/>
                    <a:pt x="172" y="230"/>
                    <a:pt x="172" y="228"/>
                  </a:cubicBezTo>
                  <a:cubicBezTo>
                    <a:pt x="172" y="189"/>
                    <a:pt x="172" y="189"/>
                    <a:pt x="172" y="189"/>
                  </a:cubicBezTo>
                  <a:cubicBezTo>
                    <a:pt x="194" y="180"/>
                    <a:pt x="212" y="165"/>
                    <a:pt x="227" y="144"/>
                  </a:cubicBezTo>
                  <a:cubicBezTo>
                    <a:pt x="267" y="133"/>
                    <a:pt x="311" y="83"/>
                    <a:pt x="311" y="32"/>
                  </a:cubicBezTo>
                  <a:close/>
                  <a:moveTo>
                    <a:pt x="8" y="36"/>
                  </a:moveTo>
                  <a:cubicBezTo>
                    <a:pt x="49" y="36"/>
                    <a:pt x="49" y="36"/>
                    <a:pt x="49" y="36"/>
                  </a:cubicBezTo>
                  <a:cubicBezTo>
                    <a:pt x="52" y="74"/>
                    <a:pt x="62" y="107"/>
                    <a:pt x="78" y="133"/>
                  </a:cubicBezTo>
                  <a:cubicBezTo>
                    <a:pt x="44" y="119"/>
                    <a:pt x="10" y="79"/>
                    <a:pt x="8" y="36"/>
                  </a:cubicBezTo>
                  <a:close/>
                  <a:moveTo>
                    <a:pt x="234" y="133"/>
                  </a:moveTo>
                  <a:cubicBezTo>
                    <a:pt x="249" y="107"/>
                    <a:pt x="259" y="74"/>
                    <a:pt x="263" y="36"/>
                  </a:cubicBezTo>
                  <a:cubicBezTo>
                    <a:pt x="303" y="36"/>
                    <a:pt x="303" y="36"/>
                    <a:pt x="303" y="36"/>
                  </a:cubicBezTo>
                  <a:cubicBezTo>
                    <a:pt x="301" y="79"/>
                    <a:pt x="267" y="119"/>
                    <a:pt x="234" y="13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5" name="Rectangle 206"/>
            <p:cNvSpPr>
              <a:spLocks noChangeArrowheads="1"/>
            </p:cNvSpPr>
            <p:nvPr/>
          </p:nvSpPr>
          <p:spPr bwMode="auto">
            <a:xfrm>
              <a:off x="4756151" y="2401888"/>
              <a:ext cx="22225" cy="68263"/>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16" name="Rectangle 207"/>
            <p:cNvSpPr>
              <a:spLocks noChangeArrowheads="1"/>
            </p:cNvSpPr>
            <p:nvPr/>
          </p:nvSpPr>
          <p:spPr bwMode="auto">
            <a:xfrm>
              <a:off x="4738688" y="2470150"/>
              <a:ext cx="25400"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17" name="Freeform 208"/>
            <p:cNvSpPr>
              <a:spLocks noEditPoints="1"/>
            </p:cNvSpPr>
            <p:nvPr/>
          </p:nvSpPr>
          <p:spPr bwMode="auto">
            <a:xfrm>
              <a:off x="4735513" y="2465388"/>
              <a:ext cx="177800" cy="31750"/>
            </a:xfrm>
            <a:custGeom>
              <a:avLst/>
              <a:gdLst/>
              <a:ahLst/>
              <a:cxnLst>
                <a:cxn ang="0">
                  <a:pos x="155" y="0"/>
                </a:cxn>
                <a:cxn ang="0">
                  <a:pos x="4" y="0"/>
                </a:cxn>
                <a:cxn ang="0">
                  <a:pos x="0" y="4"/>
                </a:cxn>
                <a:cxn ang="0">
                  <a:pos x="0" y="24"/>
                </a:cxn>
                <a:cxn ang="0">
                  <a:pos x="4" y="28"/>
                </a:cxn>
                <a:cxn ang="0">
                  <a:pos x="155" y="28"/>
                </a:cxn>
                <a:cxn ang="0">
                  <a:pos x="159" y="24"/>
                </a:cxn>
                <a:cxn ang="0">
                  <a:pos x="159" y="4"/>
                </a:cxn>
                <a:cxn ang="0">
                  <a:pos x="155" y="0"/>
                </a:cxn>
                <a:cxn ang="0">
                  <a:pos x="155" y="20"/>
                </a:cxn>
                <a:cxn ang="0">
                  <a:pos x="4" y="20"/>
                </a:cxn>
                <a:cxn ang="0">
                  <a:pos x="8" y="24"/>
                </a:cxn>
                <a:cxn ang="0">
                  <a:pos x="8" y="4"/>
                </a:cxn>
                <a:cxn ang="0">
                  <a:pos x="4" y="8"/>
                </a:cxn>
                <a:cxn ang="0">
                  <a:pos x="155" y="8"/>
                </a:cxn>
                <a:cxn ang="0">
                  <a:pos x="151" y="4"/>
                </a:cxn>
                <a:cxn ang="0">
                  <a:pos x="151" y="24"/>
                </a:cxn>
                <a:cxn ang="0">
                  <a:pos x="155" y="20"/>
                </a:cxn>
              </a:cxnLst>
              <a:rect l="0" t="0" r="r" b="b"/>
              <a:pathLst>
                <a:path w="159" h="28">
                  <a:moveTo>
                    <a:pt x="155" y="0"/>
                  </a:moveTo>
                  <a:cubicBezTo>
                    <a:pt x="4" y="0"/>
                    <a:pt x="4" y="0"/>
                    <a:pt x="4" y="0"/>
                  </a:cubicBezTo>
                  <a:cubicBezTo>
                    <a:pt x="2" y="0"/>
                    <a:pt x="0" y="2"/>
                    <a:pt x="0" y="4"/>
                  </a:cubicBezTo>
                  <a:cubicBezTo>
                    <a:pt x="0" y="24"/>
                    <a:pt x="0" y="24"/>
                    <a:pt x="0" y="24"/>
                  </a:cubicBezTo>
                  <a:cubicBezTo>
                    <a:pt x="0" y="26"/>
                    <a:pt x="2" y="28"/>
                    <a:pt x="4" y="28"/>
                  </a:cubicBezTo>
                  <a:cubicBezTo>
                    <a:pt x="155" y="28"/>
                    <a:pt x="155" y="28"/>
                    <a:pt x="155" y="28"/>
                  </a:cubicBezTo>
                  <a:cubicBezTo>
                    <a:pt x="157" y="28"/>
                    <a:pt x="159" y="26"/>
                    <a:pt x="159" y="24"/>
                  </a:cubicBezTo>
                  <a:cubicBezTo>
                    <a:pt x="159" y="4"/>
                    <a:pt x="159" y="4"/>
                    <a:pt x="159" y="4"/>
                  </a:cubicBezTo>
                  <a:cubicBezTo>
                    <a:pt x="159" y="2"/>
                    <a:pt x="157" y="0"/>
                    <a:pt x="155" y="0"/>
                  </a:cubicBezTo>
                  <a:close/>
                  <a:moveTo>
                    <a:pt x="155" y="20"/>
                  </a:moveTo>
                  <a:cubicBezTo>
                    <a:pt x="4" y="20"/>
                    <a:pt x="4" y="20"/>
                    <a:pt x="4" y="20"/>
                  </a:cubicBezTo>
                  <a:cubicBezTo>
                    <a:pt x="7" y="20"/>
                    <a:pt x="8" y="22"/>
                    <a:pt x="8" y="24"/>
                  </a:cubicBezTo>
                  <a:cubicBezTo>
                    <a:pt x="8" y="4"/>
                    <a:pt x="8" y="4"/>
                    <a:pt x="8" y="4"/>
                  </a:cubicBezTo>
                  <a:cubicBezTo>
                    <a:pt x="8" y="7"/>
                    <a:pt x="7" y="8"/>
                    <a:pt x="4" y="8"/>
                  </a:cubicBezTo>
                  <a:cubicBezTo>
                    <a:pt x="155" y="8"/>
                    <a:pt x="155" y="8"/>
                    <a:pt x="155" y="8"/>
                  </a:cubicBezTo>
                  <a:cubicBezTo>
                    <a:pt x="153" y="8"/>
                    <a:pt x="151" y="7"/>
                    <a:pt x="151" y="4"/>
                  </a:cubicBezTo>
                  <a:cubicBezTo>
                    <a:pt x="151" y="24"/>
                    <a:pt x="151" y="24"/>
                    <a:pt x="151" y="24"/>
                  </a:cubicBezTo>
                  <a:cubicBezTo>
                    <a:pt x="151" y="22"/>
                    <a:pt x="153" y="20"/>
                    <a:pt x="155"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8" name="Freeform 209"/>
            <p:cNvSpPr>
              <a:spLocks noEditPoints="1"/>
            </p:cNvSpPr>
            <p:nvPr/>
          </p:nvSpPr>
          <p:spPr bwMode="auto">
            <a:xfrm>
              <a:off x="4751388" y="2397125"/>
              <a:ext cx="146050" cy="77788"/>
            </a:xfrm>
            <a:custGeom>
              <a:avLst/>
              <a:gdLst/>
              <a:ahLst/>
              <a:cxnLst>
                <a:cxn ang="0">
                  <a:pos x="4" y="8"/>
                </a:cxn>
                <a:cxn ang="0">
                  <a:pos x="125" y="8"/>
                </a:cxn>
                <a:cxn ang="0">
                  <a:pos x="121" y="4"/>
                </a:cxn>
                <a:cxn ang="0">
                  <a:pos x="121" y="65"/>
                </a:cxn>
                <a:cxn ang="0">
                  <a:pos x="125" y="61"/>
                </a:cxn>
                <a:cxn ang="0">
                  <a:pos x="4" y="61"/>
                </a:cxn>
                <a:cxn ang="0">
                  <a:pos x="8" y="65"/>
                </a:cxn>
                <a:cxn ang="0">
                  <a:pos x="8" y="4"/>
                </a:cxn>
                <a:cxn ang="0">
                  <a:pos x="4" y="8"/>
                </a:cxn>
                <a:cxn ang="0">
                  <a:pos x="4" y="69"/>
                </a:cxn>
                <a:cxn ang="0">
                  <a:pos x="125" y="69"/>
                </a:cxn>
                <a:cxn ang="0">
                  <a:pos x="129" y="65"/>
                </a:cxn>
                <a:cxn ang="0">
                  <a:pos x="129" y="4"/>
                </a:cxn>
                <a:cxn ang="0">
                  <a:pos x="125" y="0"/>
                </a:cxn>
                <a:cxn ang="0">
                  <a:pos x="4" y="0"/>
                </a:cxn>
                <a:cxn ang="0">
                  <a:pos x="0" y="4"/>
                </a:cxn>
                <a:cxn ang="0">
                  <a:pos x="0" y="65"/>
                </a:cxn>
                <a:cxn ang="0">
                  <a:pos x="4" y="69"/>
                </a:cxn>
              </a:cxnLst>
              <a:rect l="0" t="0" r="r" b="b"/>
              <a:pathLst>
                <a:path w="129" h="69">
                  <a:moveTo>
                    <a:pt x="4" y="8"/>
                  </a:moveTo>
                  <a:cubicBezTo>
                    <a:pt x="125" y="8"/>
                    <a:pt x="125" y="8"/>
                    <a:pt x="125" y="8"/>
                  </a:cubicBezTo>
                  <a:cubicBezTo>
                    <a:pt x="123" y="8"/>
                    <a:pt x="121" y="6"/>
                    <a:pt x="121" y="4"/>
                  </a:cubicBezTo>
                  <a:cubicBezTo>
                    <a:pt x="121" y="65"/>
                    <a:pt x="121" y="65"/>
                    <a:pt x="121" y="65"/>
                  </a:cubicBezTo>
                  <a:cubicBezTo>
                    <a:pt x="121" y="63"/>
                    <a:pt x="123" y="61"/>
                    <a:pt x="125" y="61"/>
                  </a:cubicBezTo>
                  <a:cubicBezTo>
                    <a:pt x="4" y="61"/>
                    <a:pt x="4" y="61"/>
                    <a:pt x="4" y="61"/>
                  </a:cubicBezTo>
                  <a:cubicBezTo>
                    <a:pt x="6" y="61"/>
                    <a:pt x="8" y="63"/>
                    <a:pt x="8" y="65"/>
                  </a:cubicBezTo>
                  <a:cubicBezTo>
                    <a:pt x="8" y="4"/>
                    <a:pt x="8" y="4"/>
                    <a:pt x="8" y="4"/>
                  </a:cubicBezTo>
                  <a:cubicBezTo>
                    <a:pt x="8" y="6"/>
                    <a:pt x="6" y="8"/>
                    <a:pt x="4" y="8"/>
                  </a:cubicBezTo>
                  <a:close/>
                  <a:moveTo>
                    <a:pt x="4" y="69"/>
                  </a:moveTo>
                  <a:cubicBezTo>
                    <a:pt x="125" y="69"/>
                    <a:pt x="125" y="69"/>
                    <a:pt x="125" y="69"/>
                  </a:cubicBezTo>
                  <a:cubicBezTo>
                    <a:pt x="127" y="69"/>
                    <a:pt x="129" y="68"/>
                    <a:pt x="129" y="65"/>
                  </a:cubicBezTo>
                  <a:cubicBezTo>
                    <a:pt x="129" y="4"/>
                    <a:pt x="129" y="4"/>
                    <a:pt x="129" y="4"/>
                  </a:cubicBezTo>
                  <a:cubicBezTo>
                    <a:pt x="129" y="2"/>
                    <a:pt x="127" y="0"/>
                    <a:pt x="125" y="0"/>
                  </a:cubicBezTo>
                  <a:cubicBezTo>
                    <a:pt x="4" y="0"/>
                    <a:pt x="4" y="0"/>
                    <a:pt x="4" y="0"/>
                  </a:cubicBezTo>
                  <a:cubicBezTo>
                    <a:pt x="2" y="0"/>
                    <a:pt x="0" y="2"/>
                    <a:pt x="0" y="4"/>
                  </a:cubicBezTo>
                  <a:cubicBezTo>
                    <a:pt x="0" y="65"/>
                    <a:pt x="0" y="65"/>
                    <a:pt x="0" y="65"/>
                  </a:cubicBezTo>
                  <a:cubicBezTo>
                    <a:pt x="0" y="68"/>
                    <a:pt x="2" y="69"/>
                    <a:pt x="4" y="6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9" name="Rectangle 210"/>
            <p:cNvSpPr>
              <a:spLocks noChangeArrowheads="1"/>
            </p:cNvSpPr>
            <p:nvPr/>
          </p:nvSpPr>
          <p:spPr bwMode="auto">
            <a:xfrm>
              <a:off x="4797426" y="2425700"/>
              <a:ext cx="53975"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20" name="Freeform 211"/>
            <p:cNvSpPr>
              <a:spLocks noEditPoints="1"/>
            </p:cNvSpPr>
            <p:nvPr/>
          </p:nvSpPr>
          <p:spPr bwMode="auto">
            <a:xfrm>
              <a:off x="4792663" y="2420938"/>
              <a:ext cx="61913" cy="31750"/>
            </a:xfrm>
            <a:custGeom>
              <a:avLst/>
              <a:gdLst/>
              <a:ahLst/>
              <a:cxnLst>
                <a:cxn ang="0">
                  <a:pos x="4" y="8"/>
                </a:cxn>
                <a:cxn ang="0">
                  <a:pos x="51" y="8"/>
                </a:cxn>
                <a:cxn ang="0">
                  <a:pos x="47" y="4"/>
                </a:cxn>
                <a:cxn ang="0">
                  <a:pos x="47" y="24"/>
                </a:cxn>
                <a:cxn ang="0">
                  <a:pos x="51" y="20"/>
                </a:cxn>
                <a:cxn ang="0">
                  <a:pos x="4" y="20"/>
                </a:cxn>
                <a:cxn ang="0">
                  <a:pos x="8" y="24"/>
                </a:cxn>
                <a:cxn ang="0">
                  <a:pos x="8" y="4"/>
                </a:cxn>
                <a:cxn ang="0">
                  <a:pos x="4" y="8"/>
                </a:cxn>
                <a:cxn ang="0">
                  <a:pos x="4" y="28"/>
                </a:cxn>
                <a:cxn ang="0">
                  <a:pos x="51" y="28"/>
                </a:cxn>
                <a:cxn ang="0">
                  <a:pos x="55" y="24"/>
                </a:cxn>
                <a:cxn ang="0">
                  <a:pos x="55" y="4"/>
                </a:cxn>
                <a:cxn ang="0">
                  <a:pos x="51" y="0"/>
                </a:cxn>
                <a:cxn ang="0">
                  <a:pos x="4" y="0"/>
                </a:cxn>
                <a:cxn ang="0">
                  <a:pos x="0" y="4"/>
                </a:cxn>
                <a:cxn ang="0">
                  <a:pos x="0" y="24"/>
                </a:cxn>
                <a:cxn ang="0">
                  <a:pos x="4" y="28"/>
                </a:cxn>
              </a:cxnLst>
              <a:rect l="0" t="0" r="r" b="b"/>
              <a:pathLst>
                <a:path w="55" h="28">
                  <a:moveTo>
                    <a:pt x="4" y="8"/>
                  </a:moveTo>
                  <a:cubicBezTo>
                    <a:pt x="51" y="8"/>
                    <a:pt x="51" y="8"/>
                    <a:pt x="51" y="8"/>
                  </a:cubicBezTo>
                  <a:cubicBezTo>
                    <a:pt x="49" y="8"/>
                    <a:pt x="47" y="6"/>
                    <a:pt x="47" y="4"/>
                  </a:cubicBezTo>
                  <a:cubicBezTo>
                    <a:pt x="47" y="24"/>
                    <a:pt x="47" y="24"/>
                    <a:pt x="47" y="24"/>
                  </a:cubicBezTo>
                  <a:cubicBezTo>
                    <a:pt x="47" y="21"/>
                    <a:pt x="49" y="20"/>
                    <a:pt x="51" y="20"/>
                  </a:cubicBezTo>
                  <a:cubicBezTo>
                    <a:pt x="4" y="20"/>
                    <a:pt x="4" y="20"/>
                    <a:pt x="4" y="20"/>
                  </a:cubicBezTo>
                  <a:cubicBezTo>
                    <a:pt x="6" y="20"/>
                    <a:pt x="8" y="21"/>
                    <a:pt x="8" y="24"/>
                  </a:cubicBezTo>
                  <a:cubicBezTo>
                    <a:pt x="8" y="4"/>
                    <a:pt x="8" y="4"/>
                    <a:pt x="8" y="4"/>
                  </a:cubicBezTo>
                  <a:cubicBezTo>
                    <a:pt x="8" y="6"/>
                    <a:pt x="6" y="8"/>
                    <a:pt x="4" y="8"/>
                  </a:cubicBezTo>
                  <a:close/>
                  <a:moveTo>
                    <a:pt x="4" y="28"/>
                  </a:moveTo>
                  <a:cubicBezTo>
                    <a:pt x="51" y="28"/>
                    <a:pt x="51" y="28"/>
                    <a:pt x="51" y="28"/>
                  </a:cubicBezTo>
                  <a:cubicBezTo>
                    <a:pt x="54" y="28"/>
                    <a:pt x="55" y="26"/>
                    <a:pt x="55" y="24"/>
                  </a:cubicBezTo>
                  <a:cubicBezTo>
                    <a:pt x="55" y="4"/>
                    <a:pt x="55" y="4"/>
                    <a:pt x="55" y="4"/>
                  </a:cubicBezTo>
                  <a:cubicBezTo>
                    <a:pt x="55" y="1"/>
                    <a:pt x="54" y="0"/>
                    <a:pt x="51" y="0"/>
                  </a:cubicBezTo>
                  <a:cubicBezTo>
                    <a:pt x="4" y="0"/>
                    <a:pt x="4" y="0"/>
                    <a:pt x="4" y="0"/>
                  </a:cubicBezTo>
                  <a:cubicBezTo>
                    <a:pt x="2" y="0"/>
                    <a:pt x="0" y="1"/>
                    <a:pt x="0" y="4"/>
                  </a:cubicBezTo>
                  <a:cubicBezTo>
                    <a:pt x="0" y="24"/>
                    <a:pt x="0" y="24"/>
                    <a:pt x="0" y="24"/>
                  </a:cubicBezTo>
                  <a:cubicBezTo>
                    <a:pt x="0" y="26"/>
                    <a:pt x="2" y="28"/>
                    <a:pt x="4" y="2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pic>
        <p:nvPicPr>
          <p:cNvPr id="21" name="Рисунок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51" y="329465"/>
            <a:ext cx="3251699" cy="3251699"/>
          </a:xfrm>
          <a:prstGeom prst="rect">
            <a:avLst/>
          </a:prstGeom>
        </p:spPr>
      </p:pic>
      <p:sp>
        <p:nvSpPr>
          <p:cNvPr id="26" name="Rectangle 8"/>
          <p:cNvSpPr>
            <a:spLocks noChangeArrowheads="1"/>
          </p:cNvSpPr>
          <p:nvPr/>
        </p:nvSpPr>
        <p:spPr bwMode="auto">
          <a:xfrm>
            <a:off x="6311028" y="3709319"/>
            <a:ext cx="1357744"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Nexa Bold" charset="0"/>
                <a:cs typeface="Arial" pitchFamily="34" charset="0"/>
              </a:rPr>
              <a:t>Data Scientist</a:t>
            </a:r>
            <a:endParaRPr kumimoji="0" lang="ru-RU" sz="1600" b="0" i="0" u="none" strike="noStrike" cap="none" normalizeH="0" baseline="0" dirty="0">
              <a:ln>
                <a:noFill/>
              </a:ln>
              <a:effectLst/>
              <a:latin typeface="Arial" pitchFamily="34" charset="0"/>
              <a:cs typeface="Arial" pitchFamily="34" charset="0"/>
            </a:endParaRPr>
          </a:p>
        </p:txBody>
      </p:sp>
      <p:sp>
        <p:nvSpPr>
          <p:cNvPr id="49" name="Прямоугольник 48"/>
          <p:cNvSpPr/>
          <p:nvPr/>
        </p:nvSpPr>
        <p:spPr>
          <a:xfrm>
            <a:off x="465027" y="1412907"/>
            <a:ext cx="4033476" cy="1107996"/>
          </a:xfrm>
          <a:prstGeom prst="rect">
            <a:avLst/>
          </a:prstGeom>
        </p:spPr>
        <p:txBody>
          <a:bodyPr wrap="none">
            <a:spAutoFit/>
          </a:bodyPr>
          <a:lstStyle/>
          <a:p>
            <a:pPr lvl="0" fontAlgn="base">
              <a:spcBef>
                <a:spcPct val="0"/>
              </a:spcBef>
              <a:spcAft>
                <a:spcPct val="0"/>
              </a:spcAft>
            </a:pPr>
            <a:r>
              <a:rPr lang="en-US" sz="2200" dirty="0" err="1" smtClean="0">
                <a:solidFill>
                  <a:schemeClr val="accent6">
                    <a:lumMod val="75000"/>
                  </a:schemeClr>
                </a:solidFill>
                <a:latin typeface="Nexa Light" charset="0"/>
                <a:cs typeface="Arial" pitchFamily="34" charset="0"/>
              </a:rPr>
              <a:t>Tg</a:t>
            </a:r>
            <a:r>
              <a:rPr lang="en-US" sz="2200" dirty="0" smtClean="0">
                <a:solidFill>
                  <a:schemeClr val="accent6">
                    <a:lumMod val="75000"/>
                  </a:schemeClr>
                </a:solidFill>
                <a:latin typeface="Nexa Light" charset="0"/>
                <a:cs typeface="Arial" pitchFamily="34" charset="0"/>
              </a:rPr>
              <a:t> - @</a:t>
            </a:r>
            <a:r>
              <a:rPr lang="en-US" sz="2200" dirty="0" err="1" smtClean="0">
                <a:solidFill>
                  <a:schemeClr val="accent6">
                    <a:lumMod val="75000"/>
                  </a:schemeClr>
                </a:solidFill>
                <a:latin typeface="Nexa Light" charset="0"/>
                <a:cs typeface="Arial" pitchFamily="34" charset="0"/>
              </a:rPr>
              <a:t>pypashka</a:t>
            </a:r>
            <a:endParaRPr lang="en-US" sz="2200" dirty="0" smtClean="0">
              <a:solidFill>
                <a:schemeClr val="accent6">
                  <a:lumMod val="75000"/>
                </a:schemeClr>
              </a:solidFill>
              <a:latin typeface="Nexa Light" charset="0"/>
              <a:cs typeface="Arial" pitchFamily="34" charset="0"/>
            </a:endParaRPr>
          </a:p>
          <a:p>
            <a:pPr lvl="0" fontAlgn="base">
              <a:spcBef>
                <a:spcPct val="0"/>
              </a:spcBef>
              <a:spcAft>
                <a:spcPct val="0"/>
              </a:spcAft>
            </a:pPr>
            <a:r>
              <a:rPr lang="en-US" sz="2200" dirty="0" smtClean="0">
                <a:solidFill>
                  <a:schemeClr val="accent6">
                    <a:lumMod val="75000"/>
                  </a:schemeClr>
                </a:solidFill>
                <a:latin typeface="Nexa Light" charset="0"/>
                <a:cs typeface="Arial" pitchFamily="34" charset="0"/>
              </a:rPr>
              <a:t>Mail – lysyi.pavlos@gmail.com</a:t>
            </a:r>
          </a:p>
          <a:p>
            <a:pPr lvl="0" fontAlgn="base">
              <a:spcBef>
                <a:spcPct val="0"/>
              </a:spcBef>
              <a:spcAft>
                <a:spcPct val="0"/>
              </a:spcAft>
            </a:pPr>
            <a:r>
              <a:rPr lang="en-US" sz="2200" dirty="0" smtClean="0">
                <a:solidFill>
                  <a:schemeClr val="accent6">
                    <a:lumMod val="75000"/>
                  </a:schemeClr>
                </a:solidFill>
                <a:latin typeface="Nexa Light" charset="0"/>
                <a:cs typeface="Arial" pitchFamily="34" charset="0"/>
              </a:rPr>
              <a:t>Phone - 380959417580</a:t>
            </a:r>
            <a:endParaRPr lang="ru-RU" sz="2200" dirty="0">
              <a:solidFill>
                <a:schemeClr val="accent6">
                  <a:lumMod val="75000"/>
                </a:schemeClr>
              </a:solidFill>
              <a:latin typeface="Arial" pitchFamily="34" charset="0"/>
              <a:cs typeface="Arial" pitchFamily="34" charset="0"/>
            </a:endParaRPr>
          </a:p>
        </p:txBody>
      </p:sp>
      <p:sp>
        <p:nvSpPr>
          <p:cNvPr id="80" name="Gear 3"/>
          <p:cNvSpPr>
            <a:spLocks noEditPoints="1"/>
          </p:cNvSpPr>
          <p:nvPr/>
        </p:nvSpPr>
        <p:spPr bwMode="auto">
          <a:xfrm>
            <a:off x="7938681" y="3955540"/>
            <a:ext cx="1085850" cy="1085850"/>
          </a:xfrm>
          <a:custGeom>
            <a:avLst/>
            <a:gdLst/>
            <a:ahLst/>
            <a:cxnLst>
              <a:cxn ang="0">
                <a:pos x="723" y="402"/>
              </a:cxn>
              <a:cxn ang="0">
                <a:pos x="723" y="320"/>
              </a:cxn>
              <a:cxn ang="0">
                <a:pos x="616" y="276"/>
              </a:cxn>
              <a:cxn ang="0">
                <a:pos x="616" y="276"/>
              </a:cxn>
              <a:cxn ang="0">
                <a:pos x="602" y="242"/>
              </a:cxn>
              <a:cxn ang="0">
                <a:pos x="602" y="242"/>
              </a:cxn>
              <a:cxn ang="0">
                <a:pos x="646" y="135"/>
              </a:cxn>
              <a:cxn ang="0">
                <a:pos x="588" y="77"/>
              </a:cxn>
              <a:cxn ang="0">
                <a:pos x="481" y="121"/>
              </a:cxn>
              <a:cxn ang="0">
                <a:pos x="447" y="107"/>
              </a:cxn>
              <a:cxn ang="0">
                <a:pos x="447" y="107"/>
              </a:cxn>
              <a:cxn ang="0">
                <a:pos x="402" y="0"/>
              </a:cxn>
              <a:cxn ang="0">
                <a:pos x="320" y="0"/>
              </a:cxn>
              <a:cxn ang="0">
                <a:pos x="276" y="107"/>
              </a:cxn>
              <a:cxn ang="0">
                <a:pos x="276" y="107"/>
              </a:cxn>
              <a:cxn ang="0">
                <a:pos x="242" y="121"/>
              </a:cxn>
              <a:cxn ang="0">
                <a:pos x="135" y="77"/>
              </a:cxn>
              <a:cxn ang="0">
                <a:pos x="77" y="135"/>
              </a:cxn>
              <a:cxn ang="0">
                <a:pos x="121" y="242"/>
              </a:cxn>
              <a:cxn ang="0">
                <a:pos x="107" y="276"/>
              </a:cxn>
              <a:cxn ang="0">
                <a:pos x="107" y="276"/>
              </a:cxn>
              <a:cxn ang="0">
                <a:pos x="0" y="320"/>
              </a:cxn>
              <a:cxn ang="0">
                <a:pos x="0" y="402"/>
              </a:cxn>
              <a:cxn ang="0">
                <a:pos x="107" y="447"/>
              </a:cxn>
              <a:cxn ang="0">
                <a:pos x="121" y="481"/>
              </a:cxn>
              <a:cxn ang="0">
                <a:pos x="121" y="481"/>
              </a:cxn>
              <a:cxn ang="0">
                <a:pos x="77" y="588"/>
              </a:cxn>
              <a:cxn ang="0">
                <a:pos x="135" y="646"/>
              </a:cxn>
              <a:cxn ang="0">
                <a:pos x="242" y="602"/>
              </a:cxn>
              <a:cxn ang="0">
                <a:pos x="242" y="602"/>
              </a:cxn>
              <a:cxn ang="0">
                <a:pos x="276" y="616"/>
              </a:cxn>
              <a:cxn ang="0">
                <a:pos x="276" y="616"/>
              </a:cxn>
              <a:cxn ang="0">
                <a:pos x="320" y="723"/>
              </a:cxn>
              <a:cxn ang="0">
                <a:pos x="402" y="723"/>
              </a:cxn>
              <a:cxn ang="0">
                <a:pos x="447" y="616"/>
              </a:cxn>
              <a:cxn ang="0">
                <a:pos x="447" y="616"/>
              </a:cxn>
              <a:cxn ang="0">
                <a:pos x="481" y="602"/>
              </a:cxn>
              <a:cxn ang="0">
                <a:pos x="481" y="602"/>
              </a:cxn>
              <a:cxn ang="0">
                <a:pos x="588" y="646"/>
              </a:cxn>
              <a:cxn ang="0">
                <a:pos x="646" y="588"/>
              </a:cxn>
              <a:cxn ang="0">
                <a:pos x="602" y="481"/>
              </a:cxn>
              <a:cxn ang="0">
                <a:pos x="602" y="481"/>
              </a:cxn>
              <a:cxn ang="0">
                <a:pos x="616" y="447"/>
              </a:cxn>
              <a:cxn ang="0">
                <a:pos x="616" y="447"/>
              </a:cxn>
              <a:cxn ang="0">
                <a:pos x="723" y="402"/>
              </a:cxn>
              <a:cxn ang="0">
                <a:pos x="361" y="479"/>
              </a:cxn>
              <a:cxn ang="0">
                <a:pos x="244" y="361"/>
              </a:cxn>
              <a:cxn ang="0">
                <a:pos x="361" y="244"/>
              </a:cxn>
              <a:cxn ang="0">
                <a:pos x="479" y="361"/>
              </a:cxn>
              <a:cxn ang="0">
                <a:pos x="361" y="479"/>
              </a:cxn>
            </a:cxnLst>
            <a:rect l="0" t="0" r="r" b="b"/>
            <a:pathLst>
              <a:path w="723" h="723">
                <a:moveTo>
                  <a:pt x="723" y="402"/>
                </a:moveTo>
                <a:cubicBezTo>
                  <a:pt x="723" y="320"/>
                  <a:pt x="723" y="320"/>
                  <a:pt x="723" y="320"/>
                </a:cubicBezTo>
                <a:cubicBezTo>
                  <a:pt x="695" y="320"/>
                  <a:pt x="625" y="313"/>
                  <a:pt x="616" y="276"/>
                </a:cubicBezTo>
                <a:cubicBezTo>
                  <a:pt x="616" y="276"/>
                  <a:pt x="616" y="276"/>
                  <a:pt x="616" y="276"/>
                </a:cubicBezTo>
                <a:cubicBezTo>
                  <a:pt x="612" y="264"/>
                  <a:pt x="607" y="253"/>
                  <a:pt x="602" y="242"/>
                </a:cubicBezTo>
                <a:cubicBezTo>
                  <a:pt x="602" y="242"/>
                  <a:pt x="602" y="242"/>
                  <a:pt x="602" y="242"/>
                </a:cubicBezTo>
                <a:cubicBezTo>
                  <a:pt x="583" y="209"/>
                  <a:pt x="626" y="155"/>
                  <a:pt x="646" y="135"/>
                </a:cubicBezTo>
                <a:cubicBezTo>
                  <a:pt x="588" y="77"/>
                  <a:pt x="588" y="77"/>
                  <a:pt x="588" y="77"/>
                </a:cubicBezTo>
                <a:cubicBezTo>
                  <a:pt x="568" y="97"/>
                  <a:pt x="514" y="140"/>
                  <a:pt x="481" y="121"/>
                </a:cubicBezTo>
                <a:cubicBezTo>
                  <a:pt x="470" y="116"/>
                  <a:pt x="459" y="111"/>
                  <a:pt x="447" y="107"/>
                </a:cubicBezTo>
                <a:cubicBezTo>
                  <a:pt x="447" y="107"/>
                  <a:pt x="447" y="107"/>
                  <a:pt x="447" y="107"/>
                </a:cubicBezTo>
                <a:cubicBezTo>
                  <a:pt x="410" y="97"/>
                  <a:pt x="402" y="28"/>
                  <a:pt x="402" y="0"/>
                </a:cubicBezTo>
                <a:cubicBezTo>
                  <a:pt x="320" y="0"/>
                  <a:pt x="320" y="0"/>
                  <a:pt x="320" y="0"/>
                </a:cubicBezTo>
                <a:cubicBezTo>
                  <a:pt x="320" y="28"/>
                  <a:pt x="313" y="97"/>
                  <a:pt x="276" y="107"/>
                </a:cubicBezTo>
                <a:cubicBezTo>
                  <a:pt x="276" y="107"/>
                  <a:pt x="276" y="107"/>
                  <a:pt x="276" y="107"/>
                </a:cubicBezTo>
                <a:cubicBezTo>
                  <a:pt x="264" y="111"/>
                  <a:pt x="253" y="116"/>
                  <a:pt x="242" y="121"/>
                </a:cubicBezTo>
                <a:cubicBezTo>
                  <a:pt x="209" y="140"/>
                  <a:pt x="155" y="97"/>
                  <a:pt x="135" y="77"/>
                </a:cubicBezTo>
                <a:cubicBezTo>
                  <a:pt x="77" y="135"/>
                  <a:pt x="77" y="135"/>
                  <a:pt x="77" y="135"/>
                </a:cubicBezTo>
                <a:cubicBezTo>
                  <a:pt x="97" y="155"/>
                  <a:pt x="140" y="209"/>
                  <a:pt x="121" y="242"/>
                </a:cubicBezTo>
                <a:cubicBezTo>
                  <a:pt x="116" y="253"/>
                  <a:pt x="111" y="264"/>
                  <a:pt x="107" y="276"/>
                </a:cubicBezTo>
                <a:cubicBezTo>
                  <a:pt x="107" y="276"/>
                  <a:pt x="107" y="276"/>
                  <a:pt x="107" y="276"/>
                </a:cubicBezTo>
                <a:cubicBezTo>
                  <a:pt x="97" y="313"/>
                  <a:pt x="28" y="320"/>
                  <a:pt x="0" y="320"/>
                </a:cubicBezTo>
                <a:cubicBezTo>
                  <a:pt x="0" y="402"/>
                  <a:pt x="0" y="402"/>
                  <a:pt x="0" y="402"/>
                </a:cubicBezTo>
                <a:cubicBezTo>
                  <a:pt x="28" y="402"/>
                  <a:pt x="97" y="410"/>
                  <a:pt x="107" y="447"/>
                </a:cubicBezTo>
                <a:cubicBezTo>
                  <a:pt x="111" y="459"/>
                  <a:pt x="116" y="470"/>
                  <a:pt x="121" y="481"/>
                </a:cubicBezTo>
                <a:cubicBezTo>
                  <a:pt x="121" y="481"/>
                  <a:pt x="121" y="481"/>
                  <a:pt x="121" y="481"/>
                </a:cubicBezTo>
                <a:cubicBezTo>
                  <a:pt x="140" y="514"/>
                  <a:pt x="97" y="568"/>
                  <a:pt x="77" y="588"/>
                </a:cubicBezTo>
                <a:cubicBezTo>
                  <a:pt x="135" y="646"/>
                  <a:pt x="135" y="646"/>
                  <a:pt x="135" y="646"/>
                </a:cubicBezTo>
                <a:cubicBezTo>
                  <a:pt x="155" y="626"/>
                  <a:pt x="209" y="583"/>
                  <a:pt x="242" y="602"/>
                </a:cubicBezTo>
                <a:cubicBezTo>
                  <a:pt x="242" y="602"/>
                  <a:pt x="242" y="602"/>
                  <a:pt x="242" y="602"/>
                </a:cubicBezTo>
                <a:cubicBezTo>
                  <a:pt x="253" y="607"/>
                  <a:pt x="264" y="612"/>
                  <a:pt x="276" y="616"/>
                </a:cubicBezTo>
                <a:cubicBezTo>
                  <a:pt x="276" y="616"/>
                  <a:pt x="276" y="616"/>
                  <a:pt x="276" y="616"/>
                </a:cubicBezTo>
                <a:cubicBezTo>
                  <a:pt x="313" y="625"/>
                  <a:pt x="320" y="695"/>
                  <a:pt x="320" y="723"/>
                </a:cubicBezTo>
                <a:cubicBezTo>
                  <a:pt x="402" y="723"/>
                  <a:pt x="402" y="723"/>
                  <a:pt x="402" y="723"/>
                </a:cubicBezTo>
                <a:cubicBezTo>
                  <a:pt x="402" y="695"/>
                  <a:pt x="410" y="625"/>
                  <a:pt x="447" y="616"/>
                </a:cubicBezTo>
                <a:cubicBezTo>
                  <a:pt x="447" y="616"/>
                  <a:pt x="447" y="616"/>
                  <a:pt x="447" y="616"/>
                </a:cubicBezTo>
                <a:cubicBezTo>
                  <a:pt x="459" y="612"/>
                  <a:pt x="470" y="607"/>
                  <a:pt x="481" y="602"/>
                </a:cubicBezTo>
                <a:cubicBezTo>
                  <a:pt x="481" y="602"/>
                  <a:pt x="481" y="602"/>
                  <a:pt x="481" y="602"/>
                </a:cubicBezTo>
                <a:cubicBezTo>
                  <a:pt x="514" y="583"/>
                  <a:pt x="568" y="626"/>
                  <a:pt x="588" y="646"/>
                </a:cubicBezTo>
                <a:cubicBezTo>
                  <a:pt x="646" y="588"/>
                  <a:pt x="646" y="588"/>
                  <a:pt x="646" y="588"/>
                </a:cubicBezTo>
                <a:cubicBezTo>
                  <a:pt x="626" y="568"/>
                  <a:pt x="583" y="514"/>
                  <a:pt x="602" y="481"/>
                </a:cubicBezTo>
                <a:cubicBezTo>
                  <a:pt x="602" y="481"/>
                  <a:pt x="602" y="481"/>
                  <a:pt x="602" y="481"/>
                </a:cubicBezTo>
                <a:cubicBezTo>
                  <a:pt x="607" y="470"/>
                  <a:pt x="612" y="459"/>
                  <a:pt x="616" y="447"/>
                </a:cubicBezTo>
                <a:cubicBezTo>
                  <a:pt x="616" y="447"/>
                  <a:pt x="616" y="447"/>
                  <a:pt x="616" y="447"/>
                </a:cubicBezTo>
                <a:cubicBezTo>
                  <a:pt x="625" y="410"/>
                  <a:pt x="695" y="402"/>
                  <a:pt x="723" y="402"/>
                </a:cubicBezTo>
                <a:close/>
                <a:moveTo>
                  <a:pt x="361" y="479"/>
                </a:moveTo>
                <a:cubicBezTo>
                  <a:pt x="296" y="479"/>
                  <a:pt x="244" y="426"/>
                  <a:pt x="244" y="361"/>
                </a:cubicBezTo>
                <a:cubicBezTo>
                  <a:pt x="244" y="296"/>
                  <a:pt x="296" y="244"/>
                  <a:pt x="361" y="244"/>
                </a:cubicBezTo>
                <a:cubicBezTo>
                  <a:pt x="426" y="244"/>
                  <a:pt x="479" y="296"/>
                  <a:pt x="479" y="361"/>
                </a:cubicBezTo>
                <a:cubicBezTo>
                  <a:pt x="479" y="426"/>
                  <a:pt x="426" y="479"/>
                  <a:pt x="361" y="479"/>
                </a:cubicBezTo>
                <a:close/>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nvGrpSpPr>
          <p:cNvPr id="81" name="Globe"/>
          <p:cNvGrpSpPr/>
          <p:nvPr/>
        </p:nvGrpSpPr>
        <p:grpSpPr>
          <a:xfrm>
            <a:off x="8347462" y="4280978"/>
            <a:ext cx="268288" cy="352425"/>
            <a:chOff x="5691188" y="641350"/>
            <a:chExt cx="268288" cy="352425"/>
          </a:xfrm>
        </p:grpSpPr>
        <p:sp>
          <p:nvSpPr>
            <p:cNvPr id="82" name="Freeform 319"/>
            <p:cNvSpPr>
              <a:spLocks noEditPoints="1"/>
            </p:cNvSpPr>
            <p:nvPr/>
          </p:nvSpPr>
          <p:spPr bwMode="auto">
            <a:xfrm>
              <a:off x="5838826" y="641350"/>
              <a:ext cx="107950" cy="123825"/>
            </a:xfrm>
            <a:custGeom>
              <a:avLst/>
              <a:gdLst/>
              <a:ahLst/>
              <a:cxnLst>
                <a:cxn ang="0">
                  <a:pos x="80" y="17"/>
                </a:cxn>
                <a:cxn ang="0">
                  <a:pos x="17" y="17"/>
                </a:cxn>
                <a:cxn ang="0">
                  <a:pos x="17" y="80"/>
                </a:cxn>
                <a:cxn ang="0">
                  <a:pos x="49" y="111"/>
                </a:cxn>
                <a:cxn ang="0">
                  <a:pos x="80" y="80"/>
                </a:cxn>
                <a:cxn ang="0">
                  <a:pos x="80" y="17"/>
                </a:cxn>
                <a:cxn ang="0">
                  <a:pos x="49" y="69"/>
                </a:cxn>
                <a:cxn ang="0">
                  <a:pos x="28" y="48"/>
                </a:cxn>
                <a:cxn ang="0">
                  <a:pos x="49" y="28"/>
                </a:cxn>
                <a:cxn ang="0">
                  <a:pos x="69" y="48"/>
                </a:cxn>
                <a:cxn ang="0">
                  <a:pos x="49" y="69"/>
                </a:cxn>
              </a:cxnLst>
              <a:rect l="0" t="0" r="r" b="b"/>
              <a:pathLst>
                <a:path w="97" h="111">
                  <a:moveTo>
                    <a:pt x="80" y="17"/>
                  </a:moveTo>
                  <a:cubicBezTo>
                    <a:pt x="63" y="0"/>
                    <a:pt x="34" y="0"/>
                    <a:pt x="17" y="17"/>
                  </a:cubicBezTo>
                  <a:cubicBezTo>
                    <a:pt x="0" y="34"/>
                    <a:pt x="0" y="62"/>
                    <a:pt x="17" y="80"/>
                  </a:cubicBezTo>
                  <a:cubicBezTo>
                    <a:pt x="49" y="111"/>
                    <a:pt x="49" y="111"/>
                    <a:pt x="49" y="111"/>
                  </a:cubicBezTo>
                  <a:cubicBezTo>
                    <a:pt x="80" y="80"/>
                    <a:pt x="80" y="80"/>
                    <a:pt x="80" y="80"/>
                  </a:cubicBezTo>
                  <a:cubicBezTo>
                    <a:pt x="97" y="62"/>
                    <a:pt x="97" y="34"/>
                    <a:pt x="80" y="17"/>
                  </a:cubicBezTo>
                  <a:close/>
                  <a:moveTo>
                    <a:pt x="49" y="69"/>
                  </a:moveTo>
                  <a:cubicBezTo>
                    <a:pt x="37" y="69"/>
                    <a:pt x="28" y="60"/>
                    <a:pt x="28" y="48"/>
                  </a:cubicBezTo>
                  <a:cubicBezTo>
                    <a:pt x="28" y="37"/>
                    <a:pt x="37" y="28"/>
                    <a:pt x="49" y="28"/>
                  </a:cubicBezTo>
                  <a:cubicBezTo>
                    <a:pt x="60" y="28"/>
                    <a:pt x="69" y="37"/>
                    <a:pt x="69" y="48"/>
                  </a:cubicBezTo>
                  <a:cubicBezTo>
                    <a:pt x="69" y="60"/>
                    <a:pt x="60" y="69"/>
                    <a:pt x="49" y="69"/>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83" name="Freeform 320"/>
            <p:cNvSpPr>
              <a:spLocks/>
            </p:cNvSpPr>
            <p:nvPr/>
          </p:nvSpPr>
          <p:spPr bwMode="auto">
            <a:xfrm>
              <a:off x="5721351" y="755650"/>
              <a:ext cx="233363" cy="233363"/>
            </a:xfrm>
            <a:custGeom>
              <a:avLst/>
              <a:gdLst/>
              <a:ahLst/>
              <a:cxnLst>
                <a:cxn ang="0">
                  <a:pos x="162" y="0"/>
                </a:cxn>
                <a:cxn ang="0">
                  <a:pos x="186" y="69"/>
                </a:cxn>
                <a:cxn ang="0">
                  <a:pos x="70" y="185"/>
                </a:cxn>
                <a:cxn ang="0">
                  <a:pos x="0" y="161"/>
                </a:cxn>
                <a:cxn ang="0">
                  <a:pos x="93" y="207"/>
                </a:cxn>
                <a:cxn ang="0">
                  <a:pos x="208" y="92"/>
                </a:cxn>
                <a:cxn ang="0">
                  <a:pos x="162" y="0"/>
                </a:cxn>
              </a:cxnLst>
              <a:rect l="0" t="0" r="r" b="b"/>
              <a:pathLst>
                <a:path w="208" h="207">
                  <a:moveTo>
                    <a:pt x="162" y="0"/>
                  </a:moveTo>
                  <a:cubicBezTo>
                    <a:pt x="177" y="19"/>
                    <a:pt x="186" y="43"/>
                    <a:pt x="186" y="69"/>
                  </a:cubicBezTo>
                  <a:cubicBezTo>
                    <a:pt x="186" y="133"/>
                    <a:pt x="134" y="185"/>
                    <a:pt x="70" y="185"/>
                  </a:cubicBezTo>
                  <a:cubicBezTo>
                    <a:pt x="44" y="185"/>
                    <a:pt x="20" y="176"/>
                    <a:pt x="0" y="161"/>
                  </a:cubicBezTo>
                  <a:cubicBezTo>
                    <a:pt x="22" y="189"/>
                    <a:pt x="55" y="207"/>
                    <a:pt x="93" y="207"/>
                  </a:cubicBezTo>
                  <a:cubicBezTo>
                    <a:pt x="156" y="207"/>
                    <a:pt x="208" y="156"/>
                    <a:pt x="208" y="92"/>
                  </a:cubicBezTo>
                  <a:cubicBezTo>
                    <a:pt x="208" y="54"/>
                    <a:pt x="190" y="21"/>
                    <a:pt x="162" y="0"/>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84" name="Freeform 321"/>
            <p:cNvSpPr>
              <a:spLocks noEditPoints="1"/>
            </p:cNvSpPr>
            <p:nvPr/>
          </p:nvSpPr>
          <p:spPr bwMode="auto">
            <a:xfrm>
              <a:off x="5691188" y="723900"/>
              <a:ext cx="268288" cy="269875"/>
            </a:xfrm>
            <a:custGeom>
              <a:avLst/>
              <a:gdLst/>
              <a:ahLst/>
              <a:cxnLst>
                <a:cxn ang="0">
                  <a:pos x="204" y="35"/>
                </a:cxn>
                <a:cxn ang="0">
                  <a:pos x="41" y="30"/>
                </a:cxn>
                <a:cxn ang="0">
                  <a:pos x="41" y="30"/>
                </a:cxn>
                <a:cxn ang="0">
                  <a:pos x="41" y="209"/>
                </a:cxn>
                <a:cxn ang="0">
                  <a:pos x="41" y="210"/>
                </a:cxn>
                <a:cxn ang="0">
                  <a:pos x="198" y="210"/>
                </a:cxn>
                <a:cxn ang="0">
                  <a:pos x="198" y="209"/>
                </a:cxn>
                <a:cxn ang="0">
                  <a:pos x="196" y="201"/>
                </a:cxn>
                <a:cxn ang="0">
                  <a:pos x="188" y="124"/>
                </a:cxn>
                <a:cxn ang="0">
                  <a:pos x="196" y="201"/>
                </a:cxn>
                <a:cxn ang="0">
                  <a:pos x="166" y="185"/>
                </a:cxn>
                <a:cxn ang="0">
                  <a:pos x="124" y="173"/>
                </a:cxn>
                <a:cxn ang="0">
                  <a:pos x="124" y="124"/>
                </a:cxn>
                <a:cxn ang="0">
                  <a:pos x="169" y="178"/>
                </a:cxn>
                <a:cxn ang="0">
                  <a:pos x="124" y="116"/>
                </a:cxn>
                <a:cxn ang="0">
                  <a:pos x="169" y="62"/>
                </a:cxn>
                <a:cxn ang="0">
                  <a:pos x="124" y="116"/>
                </a:cxn>
                <a:cxn ang="0">
                  <a:pos x="124" y="10"/>
                </a:cxn>
                <a:cxn ang="0">
                  <a:pos x="124" y="67"/>
                </a:cxn>
                <a:cxn ang="0">
                  <a:pos x="190" y="34"/>
                </a:cxn>
                <a:cxn ang="0">
                  <a:pos x="141" y="10"/>
                </a:cxn>
                <a:cxn ang="0">
                  <a:pos x="116" y="67"/>
                </a:cxn>
                <a:cxn ang="0">
                  <a:pos x="116" y="10"/>
                </a:cxn>
                <a:cxn ang="0">
                  <a:pos x="49" y="34"/>
                </a:cxn>
                <a:cxn ang="0">
                  <a:pos x="66" y="50"/>
                </a:cxn>
                <a:cxn ang="0">
                  <a:pos x="116" y="116"/>
                </a:cxn>
                <a:cxn ang="0">
                  <a:pos x="70" y="62"/>
                </a:cxn>
                <a:cxn ang="0">
                  <a:pos x="116" y="124"/>
                </a:cxn>
                <a:cxn ang="0">
                  <a:pos x="70" y="178"/>
                </a:cxn>
                <a:cxn ang="0">
                  <a:pos x="116" y="124"/>
                </a:cxn>
                <a:cxn ang="0">
                  <a:pos x="116" y="230"/>
                </a:cxn>
                <a:cxn ang="0">
                  <a:pos x="116" y="173"/>
                </a:cxn>
                <a:cxn ang="0">
                  <a:pos x="49" y="206"/>
                </a:cxn>
                <a:cxn ang="0">
                  <a:pos x="98" y="229"/>
                </a:cxn>
                <a:cxn ang="0">
                  <a:pos x="190" y="206"/>
                </a:cxn>
                <a:cxn ang="0">
                  <a:pos x="173" y="190"/>
                </a:cxn>
                <a:cxn ang="0">
                  <a:pos x="188" y="116"/>
                </a:cxn>
                <a:cxn ang="0">
                  <a:pos x="196" y="39"/>
                </a:cxn>
                <a:cxn ang="0">
                  <a:pos x="231" y="116"/>
                </a:cxn>
                <a:cxn ang="0">
                  <a:pos x="63" y="57"/>
                </a:cxn>
                <a:cxn ang="0">
                  <a:pos x="8" y="116"/>
                </a:cxn>
                <a:cxn ang="0">
                  <a:pos x="8" y="124"/>
                </a:cxn>
                <a:cxn ang="0">
                  <a:pos x="63" y="182"/>
                </a:cxn>
                <a:cxn ang="0">
                  <a:pos x="8" y="124"/>
                </a:cxn>
              </a:cxnLst>
              <a:rect l="0" t="0" r="r" b="b"/>
              <a:pathLst>
                <a:path w="239" h="239">
                  <a:moveTo>
                    <a:pt x="239" y="120"/>
                  </a:moveTo>
                  <a:cubicBezTo>
                    <a:pt x="239" y="88"/>
                    <a:pt x="227" y="58"/>
                    <a:pt x="204" y="35"/>
                  </a:cubicBezTo>
                  <a:cubicBezTo>
                    <a:pt x="181" y="13"/>
                    <a:pt x="151" y="0"/>
                    <a:pt x="120" y="0"/>
                  </a:cubicBezTo>
                  <a:cubicBezTo>
                    <a:pt x="89" y="0"/>
                    <a:pt x="62" y="11"/>
                    <a:pt x="41" y="30"/>
                  </a:cubicBezTo>
                  <a:cubicBezTo>
                    <a:pt x="41" y="30"/>
                    <a:pt x="41" y="30"/>
                    <a:pt x="41" y="30"/>
                  </a:cubicBezTo>
                  <a:cubicBezTo>
                    <a:pt x="41" y="30"/>
                    <a:pt x="41" y="30"/>
                    <a:pt x="41" y="30"/>
                  </a:cubicBezTo>
                  <a:cubicBezTo>
                    <a:pt x="16" y="52"/>
                    <a:pt x="0" y="84"/>
                    <a:pt x="0" y="120"/>
                  </a:cubicBezTo>
                  <a:cubicBezTo>
                    <a:pt x="0" y="155"/>
                    <a:pt x="16" y="187"/>
                    <a:pt x="41" y="209"/>
                  </a:cubicBezTo>
                  <a:cubicBezTo>
                    <a:pt x="41" y="209"/>
                    <a:pt x="41" y="210"/>
                    <a:pt x="41" y="210"/>
                  </a:cubicBezTo>
                  <a:cubicBezTo>
                    <a:pt x="41" y="210"/>
                    <a:pt x="41" y="210"/>
                    <a:pt x="41" y="210"/>
                  </a:cubicBezTo>
                  <a:cubicBezTo>
                    <a:pt x="62" y="228"/>
                    <a:pt x="89" y="239"/>
                    <a:pt x="120" y="239"/>
                  </a:cubicBezTo>
                  <a:cubicBezTo>
                    <a:pt x="150" y="239"/>
                    <a:pt x="177" y="228"/>
                    <a:pt x="198" y="210"/>
                  </a:cubicBezTo>
                  <a:cubicBezTo>
                    <a:pt x="198" y="210"/>
                    <a:pt x="198" y="210"/>
                    <a:pt x="198" y="210"/>
                  </a:cubicBezTo>
                  <a:cubicBezTo>
                    <a:pt x="198" y="210"/>
                    <a:pt x="198" y="209"/>
                    <a:pt x="198" y="209"/>
                  </a:cubicBezTo>
                  <a:cubicBezTo>
                    <a:pt x="223" y="187"/>
                    <a:pt x="239" y="155"/>
                    <a:pt x="239" y="120"/>
                  </a:cubicBezTo>
                  <a:close/>
                  <a:moveTo>
                    <a:pt x="196" y="201"/>
                  </a:moveTo>
                  <a:cubicBezTo>
                    <a:pt x="190" y="193"/>
                    <a:pt x="183" y="187"/>
                    <a:pt x="176" y="182"/>
                  </a:cubicBezTo>
                  <a:cubicBezTo>
                    <a:pt x="183" y="165"/>
                    <a:pt x="187" y="145"/>
                    <a:pt x="188" y="124"/>
                  </a:cubicBezTo>
                  <a:cubicBezTo>
                    <a:pt x="231" y="124"/>
                    <a:pt x="231" y="124"/>
                    <a:pt x="231" y="124"/>
                  </a:cubicBezTo>
                  <a:cubicBezTo>
                    <a:pt x="230" y="154"/>
                    <a:pt x="217" y="181"/>
                    <a:pt x="196" y="201"/>
                  </a:cubicBezTo>
                  <a:close/>
                  <a:moveTo>
                    <a:pt x="124" y="173"/>
                  </a:moveTo>
                  <a:cubicBezTo>
                    <a:pt x="139" y="174"/>
                    <a:pt x="153" y="178"/>
                    <a:pt x="166" y="185"/>
                  </a:cubicBezTo>
                  <a:cubicBezTo>
                    <a:pt x="156" y="206"/>
                    <a:pt x="141" y="222"/>
                    <a:pt x="124" y="230"/>
                  </a:cubicBezTo>
                  <a:lnTo>
                    <a:pt x="124" y="173"/>
                  </a:lnTo>
                  <a:close/>
                  <a:moveTo>
                    <a:pt x="124" y="165"/>
                  </a:moveTo>
                  <a:cubicBezTo>
                    <a:pt x="124" y="124"/>
                    <a:pt x="124" y="124"/>
                    <a:pt x="124" y="124"/>
                  </a:cubicBezTo>
                  <a:cubicBezTo>
                    <a:pt x="180" y="124"/>
                    <a:pt x="180" y="124"/>
                    <a:pt x="180" y="124"/>
                  </a:cubicBezTo>
                  <a:cubicBezTo>
                    <a:pt x="179" y="143"/>
                    <a:pt x="175" y="162"/>
                    <a:pt x="169" y="178"/>
                  </a:cubicBezTo>
                  <a:cubicBezTo>
                    <a:pt x="155" y="170"/>
                    <a:pt x="140" y="166"/>
                    <a:pt x="124" y="165"/>
                  </a:cubicBezTo>
                  <a:close/>
                  <a:moveTo>
                    <a:pt x="124" y="116"/>
                  </a:moveTo>
                  <a:cubicBezTo>
                    <a:pt x="124" y="75"/>
                    <a:pt x="124" y="75"/>
                    <a:pt x="124" y="75"/>
                  </a:cubicBezTo>
                  <a:cubicBezTo>
                    <a:pt x="140" y="74"/>
                    <a:pt x="155" y="70"/>
                    <a:pt x="169" y="62"/>
                  </a:cubicBezTo>
                  <a:cubicBezTo>
                    <a:pt x="175" y="78"/>
                    <a:pt x="179" y="96"/>
                    <a:pt x="180" y="116"/>
                  </a:cubicBezTo>
                  <a:lnTo>
                    <a:pt x="124" y="116"/>
                  </a:lnTo>
                  <a:close/>
                  <a:moveTo>
                    <a:pt x="124" y="67"/>
                  </a:moveTo>
                  <a:cubicBezTo>
                    <a:pt x="124" y="10"/>
                    <a:pt x="124" y="10"/>
                    <a:pt x="124" y="10"/>
                  </a:cubicBezTo>
                  <a:cubicBezTo>
                    <a:pt x="141" y="17"/>
                    <a:pt x="156" y="33"/>
                    <a:pt x="166" y="54"/>
                  </a:cubicBezTo>
                  <a:cubicBezTo>
                    <a:pt x="153" y="62"/>
                    <a:pt x="139" y="66"/>
                    <a:pt x="124" y="67"/>
                  </a:cubicBezTo>
                  <a:close/>
                  <a:moveTo>
                    <a:pt x="141" y="10"/>
                  </a:moveTo>
                  <a:cubicBezTo>
                    <a:pt x="159" y="14"/>
                    <a:pt x="176" y="22"/>
                    <a:pt x="190" y="34"/>
                  </a:cubicBezTo>
                  <a:cubicBezTo>
                    <a:pt x="185" y="40"/>
                    <a:pt x="179" y="45"/>
                    <a:pt x="173" y="50"/>
                  </a:cubicBezTo>
                  <a:cubicBezTo>
                    <a:pt x="165" y="33"/>
                    <a:pt x="154" y="19"/>
                    <a:pt x="141" y="10"/>
                  </a:cubicBezTo>
                  <a:close/>
                  <a:moveTo>
                    <a:pt x="116" y="10"/>
                  </a:moveTo>
                  <a:cubicBezTo>
                    <a:pt x="116" y="67"/>
                    <a:pt x="116" y="67"/>
                    <a:pt x="116" y="67"/>
                  </a:cubicBezTo>
                  <a:cubicBezTo>
                    <a:pt x="100" y="66"/>
                    <a:pt x="86" y="62"/>
                    <a:pt x="73" y="54"/>
                  </a:cubicBezTo>
                  <a:cubicBezTo>
                    <a:pt x="83" y="33"/>
                    <a:pt x="98" y="17"/>
                    <a:pt x="116" y="10"/>
                  </a:cubicBezTo>
                  <a:close/>
                  <a:moveTo>
                    <a:pt x="66" y="50"/>
                  </a:moveTo>
                  <a:cubicBezTo>
                    <a:pt x="60" y="45"/>
                    <a:pt x="54" y="40"/>
                    <a:pt x="49" y="34"/>
                  </a:cubicBezTo>
                  <a:cubicBezTo>
                    <a:pt x="63" y="22"/>
                    <a:pt x="80" y="14"/>
                    <a:pt x="98" y="10"/>
                  </a:cubicBezTo>
                  <a:cubicBezTo>
                    <a:pt x="85" y="20"/>
                    <a:pt x="74" y="33"/>
                    <a:pt x="66" y="50"/>
                  </a:cubicBezTo>
                  <a:close/>
                  <a:moveTo>
                    <a:pt x="116" y="75"/>
                  </a:moveTo>
                  <a:cubicBezTo>
                    <a:pt x="116" y="116"/>
                    <a:pt x="116" y="116"/>
                    <a:pt x="116" y="116"/>
                  </a:cubicBezTo>
                  <a:cubicBezTo>
                    <a:pt x="59" y="116"/>
                    <a:pt x="59" y="116"/>
                    <a:pt x="59" y="116"/>
                  </a:cubicBezTo>
                  <a:cubicBezTo>
                    <a:pt x="60" y="96"/>
                    <a:pt x="64" y="78"/>
                    <a:pt x="70" y="62"/>
                  </a:cubicBezTo>
                  <a:cubicBezTo>
                    <a:pt x="84" y="70"/>
                    <a:pt x="99" y="74"/>
                    <a:pt x="116" y="75"/>
                  </a:cubicBezTo>
                  <a:close/>
                  <a:moveTo>
                    <a:pt x="116" y="124"/>
                  </a:moveTo>
                  <a:cubicBezTo>
                    <a:pt x="116" y="165"/>
                    <a:pt x="116" y="165"/>
                    <a:pt x="116" y="165"/>
                  </a:cubicBezTo>
                  <a:cubicBezTo>
                    <a:pt x="99" y="166"/>
                    <a:pt x="84" y="170"/>
                    <a:pt x="70" y="178"/>
                  </a:cubicBezTo>
                  <a:cubicBezTo>
                    <a:pt x="64" y="162"/>
                    <a:pt x="60" y="143"/>
                    <a:pt x="59" y="124"/>
                  </a:cubicBezTo>
                  <a:lnTo>
                    <a:pt x="116" y="124"/>
                  </a:lnTo>
                  <a:close/>
                  <a:moveTo>
                    <a:pt x="116" y="173"/>
                  </a:moveTo>
                  <a:cubicBezTo>
                    <a:pt x="116" y="230"/>
                    <a:pt x="116" y="230"/>
                    <a:pt x="116" y="230"/>
                  </a:cubicBezTo>
                  <a:cubicBezTo>
                    <a:pt x="98" y="222"/>
                    <a:pt x="83" y="206"/>
                    <a:pt x="73" y="185"/>
                  </a:cubicBezTo>
                  <a:cubicBezTo>
                    <a:pt x="86" y="178"/>
                    <a:pt x="100" y="174"/>
                    <a:pt x="116" y="173"/>
                  </a:cubicBezTo>
                  <a:close/>
                  <a:moveTo>
                    <a:pt x="98" y="229"/>
                  </a:moveTo>
                  <a:cubicBezTo>
                    <a:pt x="80" y="226"/>
                    <a:pt x="63" y="217"/>
                    <a:pt x="49" y="206"/>
                  </a:cubicBezTo>
                  <a:cubicBezTo>
                    <a:pt x="54" y="200"/>
                    <a:pt x="60" y="194"/>
                    <a:pt x="66" y="190"/>
                  </a:cubicBezTo>
                  <a:cubicBezTo>
                    <a:pt x="74" y="206"/>
                    <a:pt x="85" y="220"/>
                    <a:pt x="98" y="229"/>
                  </a:cubicBezTo>
                  <a:close/>
                  <a:moveTo>
                    <a:pt x="173" y="190"/>
                  </a:moveTo>
                  <a:cubicBezTo>
                    <a:pt x="179" y="194"/>
                    <a:pt x="185" y="200"/>
                    <a:pt x="190" y="206"/>
                  </a:cubicBezTo>
                  <a:cubicBezTo>
                    <a:pt x="176" y="217"/>
                    <a:pt x="159" y="226"/>
                    <a:pt x="141" y="229"/>
                  </a:cubicBezTo>
                  <a:cubicBezTo>
                    <a:pt x="154" y="220"/>
                    <a:pt x="165" y="206"/>
                    <a:pt x="173" y="190"/>
                  </a:cubicBezTo>
                  <a:close/>
                  <a:moveTo>
                    <a:pt x="231" y="116"/>
                  </a:moveTo>
                  <a:cubicBezTo>
                    <a:pt x="188" y="116"/>
                    <a:pt x="188" y="116"/>
                    <a:pt x="188" y="116"/>
                  </a:cubicBezTo>
                  <a:cubicBezTo>
                    <a:pt x="187" y="95"/>
                    <a:pt x="183" y="75"/>
                    <a:pt x="176" y="57"/>
                  </a:cubicBezTo>
                  <a:cubicBezTo>
                    <a:pt x="183" y="52"/>
                    <a:pt x="190" y="46"/>
                    <a:pt x="196" y="39"/>
                  </a:cubicBezTo>
                  <a:cubicBezTo>
                    <a:pt x="197" y="40"/>
                    <a:pt x="198" y="40"/>
                    <a:pt x="198" y="41"/>
                  </a:cubicBezTo>
                  <a:cubicBezTo>
                    <a:pt x="218" y="61"/>
                    <a:pt x="230" y="88"/>
                    <a:pt x="231" y="116"/>
                  </a:cubicBezTo>
                  <a:close/>
                  <a:moveTo>
                    <a:pt x="43" y="39"/>
                  </a:moveTo>
                  <a:cubicBezTo>
                    <a:pt x="49" y="46"/>
                    <a:pt x="56" y="52"/>
                    <a:pt x="63" y="57"/>
                  </a:cubicBezTo>
                  <a:cubicBezTo>
                    <a:pt x="56" y="75"/>
                    <a:pt x="52" y="95"/>
                    <a:pt x="51" y="116"/>
                  </a:cubicBezTo>
                  <a:cubicBezTo>
                    <a:pt x="8" y="116"/>
                    <a:pt x="8" y="116"/>
                    <a:pt x="8" y="116"/>
                  </a:cubicBezTo>
                  <a:cubicBezTo>
                    <a:pt x="9" y="86"/>
                    <a:pt x="22" y="58"/>
                    <a:pt x="43" y="39"/>
                  </a:cubicBezTo>
                  <a:close/>
                  <a:moveTo>
                    <a:pt x="8" y="124"/>
                  </a:moveTo>
                  <a:cubicBezTo>
                    <a:pt x="51" y="124"/>
                    <a:pt x="51" y="124"/>
                    <a:pt x="51" y="124"/>
                  </a:cubicBezTo>
                  <a:cubicBezTo>
                    <a:pt x="52" y="145"/>
                    <a:pt x="56" y="165"/>
                    <a:pt x="63" y="182"/>
                  </a:cubicBezTo>
                  <a:cubicBezTo>
                    <a:pt x="56" y="187"/>
                    <a:pt x="49" y="193"/>
                    <a:pt x="43" y="201"/>
                  </a:cubicBezTo>
                  <a:cubicBezTo>
                    <a:pt x="22" y="181"/>
                    <a:pt x="9" y="154"/>
                    <a:pt x="8" y="124"/>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Tree>
    <p:custDataLst>
      <p:tags r:id="rId1"/>
    </p:custDataLst>
    <p:extLst>
      <p:ext uri="{BB962C8B-B14F-4D97-AF65-F5344CB8AC3E}">
        <p14:creationId xmlns:p14="http://schemas.microsoft.com/office/powerpoint/2010/main" val="3994813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edge">
                                      <p:cBhvr>
                                        <p:cTn id="7" dur="10"/>
                                        <p:tgtEl>
                                          <p:spTgt spid="80"/>
                                        </p:tgtEl>
                                      </p:cBhvr>
                                    </p:animEffect>
                                  </p:childTnLst>
                                </p:cTn>
                              </p:par>
                              <p:par>
                                <p:cTn id="8" presetID="8" presetClass="emph" presetSubtype="0" fill="hold" grpId="1" nodeType="withEffect">
                                  <p:stCondLst>
                                    <p:cond delay="0"/>
                                  </p:stCondLst>
                                  <p:childTnLst>
                                    <p:animRot by="21600000">
                                      <p:cBhvr>
                                        <p:cTn id="9" dur="10" fill="hold"/>
                                        <p:tgtEl>
                                          <p:spTgt spid="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Arrow C"/>
          <p:cNvGrpSpPr/>
          <p:nvPr/>
        </p:nvGrpSpPr>
        <p:grpSpPr>
          <a:xfrm>
            <a:off x="1481435" y="273702"/>
            <a:ext cx="2997200" cy="1160462"/>
            <a:chOff x="5459016" y="961232"/>
            <a:chExt cx="2997200" cy="1160462"/>
          </a:xfrm>
        </p:grpSpPr>
        <p:sp>
          <p:nvSpPr>
            <p:cNvPr id="189" name="Freeform 107"/>
            <p:cNvSpPr>
              <a:spLocks/>
            </p:cNvSpPr>
            <p:nvPr/>
          </p:nvSpPr>
          <p:spPr bwMode="auto">
            <a:xfrm>
              <a:off x="5489178" y="988219"/>
              <a:ext cx="552450" cy="1106488"/>
            </a:xfrm>
            <a:custGeom>
              <a:avLst/>
              <a:gdLst/>
              <a:ahLst/>
              <a:cxnLst>
                <a:cxn ang="0">
                  <a:pos x="0" y="0"/>
                </a:cxn>
                <a:cxn ang="0">
                  <a:pos x="368" y="368"/>
                </a:cxn>
                <a:cxn ang="0">
                  <a:pos x="0" y="736"/>
                </a:cxn>
              </a:cxnLst>
              <a:rect l="0" t="0" r="r" b="b"/>
              <a:pathLst>
                <a:path w="368" h="736">
                  <a:moveTo>
                    <a:pt x="0" y="0"/>
                  </a:moveTo>
                  <a:cubicBezTo>
                    <a:pt x="203" y="0"/>
                    <a:pt x="368" y="165"/>
                    <a:pt x="368" y="368"/>
                  </a:cubicBezTo>
                  <a:cubicBezTo>
                    <a:pt x="368" y="571"/>
                    <a:pt x="203" y="736"/>
                    <a:pt x="0" y="736"/>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0" name="Freeform 108"/>
            <p:cNvSpPr>
              <a:spLocks/>
            </p:cNvSpPr>
            <p:nvPr/>
          </p:nvSpPr>
          <p:spPr bwMode="auto">
            <a:xfrm>
              <a:off x="5717778" y="988219"/>
              <a:ext cx="2738438" cy="1106488"/>
            </a:xfrm>
            <a:custGeom>
              <a:avLst/>
              <a:gdLst/>
              <a:ahLst/>
              <a:cxnLst>
                <a:cxn ang="0">
                  <a:pos x="0" y="697"/>
                </a:cxn>
                <a:cxn ang="0">
                  <a:pos x="1377" y="697"/>
                </a:cxn>
                <a:cxn ang="0">
                  <a:pos x="1725" y="348"/>
                </a:cxn>
                <a:cxn ang="0">
                  <a:pos x="1377" y="0"/>
                </a:cxn>
                <a:cxn ang="0">
                  <a:pos x="0" y="0"/>
                </a:cxn>
              </a:cxnLst>
              <a:rect l="0" t="0" r="r" b="b"/>
              <a:pathLst>
                <a:path w="1725" h="697">
                  <a:moveTo>
                    <a:pt x="0" y="697"/>
                  </a:moveTo>
                  <a:lnTo>
                    <a:pt x="1377" y="697"/>
                  </a:lnTo>
                  <a:lnTo>
                    <a:pt x="1725" y="348"/>
                  </a:lnTo>
                  <a:lnTo>
                    <a:pt x="1377" y="0"/>
                  </a:lnTo>
                  <a:lnTo>
                    <a:pt x="0" y="0"/>
                  </a:ln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1" name="Oval 109"/>
            <p:cNvSpPr>
              <a:spLocks noChangeArrowheads="1"/>
            </p:cNvSpPr>
            <p:nvPr/>
          </p:nvSpPr>
          <p:spPr bwMode="auto">
            <a:xfrm>
              <a:off x="5459016" y="961232"/>
              <a:ext cx="58738" cy="57150"/>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07" name="Oval 110"/>
            <p:cNvSpPr>
              <a:spLocks noChangeArrowheads="1"/>
            </p:cNvSpPr>
            <p:nvPr/>
          </p:nvSpPr>
          <p:spPr bwMode="auto">
            <a:xfrm>
              <a:off x="5459016" y="2064544"/>
              <a:ext cx="58738" cy="57150"/>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08" name="Secondary lines C"/>
          <p:cNvGrpSpPr/>
          <p:nvPr/>
        </p:nvGrpSpPr>
        <p:grpSpPr>
          <a:xfrm>
            <a:off x="1867197" y="354664"/>
            <a:ext cx="2027238" cy="998538"/>
            <a:chOff x="5844778" y="1042194"/>
            <a:chExt cx="2027238" cy="998538"/>
          </a:xfrm>
        </p:grpSpPr>
        <p:sp>
          <p:nvSpPr>
            <p:cNvPr id="209" name="Line 111"/>
            <p:cNvSpPr>
              <a:spLocks noChangeShapeType="1"/>
            </p:cNvSpPr>
            <p:nvPr/>
          </p:nvSpPr>
          <p:spPr bwMode="auto">
            <a:xfrm>
              <a:off x="7845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0" name="Line 112"/>
            <p:cNvSpPr>
              <a:spLocks noChangeShapeType="1"/>
            </p:cNvSpPr>
            <p:nvPr/>
          </p:nvSpPr>
          <p:spPr bwMode="auto">
            <a:xfrm>
              <a:off x="77704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1" name="Line 113"/>
            <p:cNvSpPr>
              <a:spLocks noChangeShapeType="1"/>
            </p:cNvSpPr>
            <p:nvPr/>
          </p:nvSpPr>
          <p:spPr bwMode="auto">
            <a:xfrm>
              <a:off x="7695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2" name="Line 114"/>
            <p:cNvSpPr>
              <a:spLocks noChangeShapeType="1"/>
            </p:cNvSpPr>
            <p:nvPr/>
          </p:nvSpPr>
          <p:spPr bwMode="auto">
            <a:xfrm>
              <a:off x="7622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3" name="Line 115"/>
            <p:cNvSpPr>
              <a:spLocks noChangeShapeType="1"/>
            </p:cNvSpPr>
            <p:nvPr/>
          </p:nvSpPr>
          <p:spPr bwMode="auto">
            <a:xfrm>
              <a:off x="75481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4" name="Line 116"/>
            <p:cNvSpPr>
              <a:spLocks noChangeShapeType="1"/>
            </p:cNvSpPr>
            <p:nvPr/>
          </p:nvSpPr>
          <p:spPr bwMode="auto">
            <a:xfrm>
              <a:off x="74735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5" name="Line 117"/>
            <p:cNvSpPr>
              <a:spLocks noChangeShapeType="1"/>
            </p:cNvSpPr>
            <p:nvPr/>
          </p:nvSpPr>
          <p:spPr bwMode="auto">
            <a:xfrm>
              <a:off x="74005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6" name="Line 118"/>
            <p:cNvSpPr>
              <a:spLocks noChangeShapeType="1"/>
            </p:cNvSpPr>
            <p:nvPr/>
          </p:nvSpPr>
          <p:spPr bwMode="auto">
            <a:xfrm>
              <a:off x="73259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7" name="Line 119"/>
            <p:cNvSpPr>
              <a:spLocks noChangeShapeType="1"/>
            </p:cNvSpPr>
            <p:nvPr/>
          </p:nvSpPr>
          <p:spPr bwMode="auto">
            <a:xfrm>
              <a:off x="72513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8" name="Line 120"/>
            <p:cNvSpPr>
              <a:spLocks noChangeShapeType="1"/>
            </p:cNvSpPr>
            <p:nvPr/>
          </p:nvSpPr>
          <p:spPr bwMode="auto">
            <a:xfrm>
              <a:off x="71782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9" name="Line 121"/>
            <p:cNvSpPr>
              <a:spLocks noChangeShapeType="1"/>
            </p:cNvSpPr>
            <p:nvPr/>
          </p:nvSpPr>
          <p:spPr bwMode="auto">
            <a:xfrm>
              <a:off x="71036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0" name="Line 122"/>
            <p:cNvSpPr>
              <a:spLocks noChangeShapeType="1"/>
            </p:cNvSpPr>
            <p:nvPr/>
          </p:nvSpPr>
          <p:spPr bwMode="auto">
            <a:xfrm>
              <a:off x="70290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1" name="Line 123"/>
            <p:cNvSpPr>
              <a:spLocks noChangeShapeType="1"/>
            </p:cNvSpPr>
            <p:nvPr/>
          </p:nvSpPr>
          <p:spPr bwMode="auto">
            <a:xfrm>
              <a:off x="6956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3" name="Line 124"/>
            <p:cNvSpPr>
              <a:spLocks noChangeShapeType="1"/>
            </p:cNvSpPr>
            <p:nvPr/>
          </p:nvSpPr>
          <p:spPr bwMode="auto">
            <a:xfrm>
              <a:off x="68814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7" name="Line 125"/>
            <p:cNvSpPr>
              <a:spLocks noChangeShapeType="1"/>
            </p:cNvSpPr>
            <p:nvPr/>
          </p:nvSpPr>
          <p:spPr bwMode="auto">
            <a:xfrm>
              <a:off x="6806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8" name="Line 126"/>
            <p:cNvSpPr>
              <a:spLocks noChangeShapeType="1"/>
            </p:cNvSpPr>
            <p:nvPr/>
          </p:nvSpPr>
          <p:spPr bwMode="auto">
            <a:xfrm>
              <a:off x="6733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34" name="Line 127"/>
            <p:cNvSpPr>
              <a:spLocks noChangeShapeType="1"/>
            </p:cNvSpPr>
            <p:nvPr/>
          </p:nvSpPr>
          <p:spPr bwMode="auto">
            <a:xfrm>
              <a:off x="66591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38" name="Line 128"/>
            <p:cNvSpPr>
              <a:spLocks noChangeShapeType="1"/>
            </p:cNvSpPr>
            <p:nvPr/>
          </p:nvSpPr>
          <p:spPr bwMode="auto">
            <a:xfrm>
              <a:off x="65845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39" name="Line 129"/>
            <p:cNvSpPr>
              <a:spLocks noChangeShapeType="1"/>
            </p:cNvSpPr>
            <p:nvPr/>
          </p:nvSpPr>
          <p:spPr bwMode="auto">
            <a:xfrm>
              <a:off x="65115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2" name="Line 130"/>
            <p:cNvSpPr>
              <a:spLocks noChangeShapeType="1"/>
            </p:cNvSpPr>
            <p:nvPr/>
          </p:nvSpPr>
          <p:spPr bwMode="auto">
            <a:xfrm>
              <a:off x="64369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6" name="Line 131"/>
            <p:cNvSpPr>
              <a:spLocks noChangeShapeType="1"/>
            </p:cNvSpPr>
            <p:nvPr/>
          </p:nvSpPr>
          <p:spPr bwMode="auto">
            <a:xfrm>
              <a:off x="63623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7" name="Line 132"/>
            <p:cNvSpPr>
              <a:spLocks noChangeShapeType="1"/>
            </p:cNvSpPr>
            <p:nvPr/>
          </p:nvSpPr>
          <p:spPr bwMode="auto">
            <a:xfrm>
              <a:off x="62892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2" name="Line 133"/>
            <p:cNvSpPr>
              <a:spLocks noChangeShapeType="1"/>
            </p:cNvSpPr>
            <p:nvPr/>
          </p:nvSpPr>
          <p:spPr bwMode="auto">
            <a:xfrm>
              <a:off x="6214666"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6" name="Line 134"/>
            <p:cNvSpPr>
              <a:spLocks noChangeShapeType="1"/>
            </p:cNvSpPr>
            <p:nvPr/>
          </p:nvSpPr>
          <p:spPr bwMode="auto">
            <a:xfrm>
              <a:off x="61400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7" name="Line 135"/>
            <p:cNvSpPr>
              <a:spLocks noChangeShapeType="1"/>
            </p:cNvSpPr>
            <p:nvPr/>
          </p:nvSpPr>
          <p:spPr bwMode="auto">
            <a:xfrm>
              <a:off x="6067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0" name="Line 136"/>
            <p:cNvSpPr>
              <a:spLocks noChangeShapeType="1"/>
            </p:cNvSpPr>
            <p:nvPr/>
          </p:nvSpPr>
          <p:spPr bwMode="auto">
            <a:xfrm>
              <a:off x="5990828"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4" name="Line 137"/>
            <p:cNvSpPr>
              <a:spLocks noChangeShapeType="1"/>
            </p:cNvSpPr>
            <p:nvPr/>
          </p:nvSpPr>
          <p:spPr bwMode="auto">
            <a:xfrm>
              <a:off x="5917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5" name="Line 138"/>
            <p:cNvSpPr>
              <a:spLocks noChangeShapeType="1"/>
            </p:cNvSpPr>
            <p:nvPr/>
          </p:nvSpPr>
          <p:spPr bwMode="auto">
            <a:xfrm>
              <a:off x="5844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8" name="Line 139"/>
            <p:cNvSpPr>
              <a:spLocks noChangeShapeType="1"/>
            </p:cNvSpPr>
            <p:nvPr/>
          </p:nvSpPr>
          <p:spPr bwMode="auto">
            <a:xfrm flipV="1">
              <a:off x="7845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2" name="Line 140"/>
            <p:cNvSpPr>
              <a:spLocks noChangeShapeType="1"/>
            </p:cNvSpPr>
            <p:nvPr/>
          </p:nvSpPr>
          <p:spPr bwMode="auto">
            <a:xfrm flipV="1">
              <a:off x="77704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3" name="Line 141"/>
            <p:cNvSpPr>
              <a:spLocks noChangeShapeType="1"/>
            </p:cNvSpPr>
            <p:nvPr/>
          </p:nvSpPr>
          <p:spPr bwMode="auto">
            <a:xfrm flipV="1">
              <a:off x="7695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5" name="Line 142"/>
            <p:cNvSpPr>
              <a:spLocks noChangeShapeType="1"/>
            </p:cNvSpPr>
            <p:nvPr/>
          </p:nvSpPr>
          <p:spPr bwMode="auto">
            <a:xfrm flipV="1">
              <a:off x="7622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6" name="Line 143"/>
            <p:cNvSpPr>
              <a:spLocks noChangeShapeType="1"/>
            </p:cNvSpPr>
            <p:nvPr/>
          </p:nvSpPr>
          <p:spPr bwMode="auto">
            <a:xfrm flipV="1">
              <a:off x="75481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7" name="Line 144"/>
            <p:cNvSpPr>
              <a:spLocks noChangeShapeType="1"/>
            </p:cNvSpPr>
            <p:nvPr/>
          </p:nvSpPr>
          <p:spPr bwMode="auto">
            <a:xfrm flipV="1">
              <a:off x="74735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8" name="Line 145"/>
            <p:cNvSpPr>
              <a:spLocks noChangeShapeType="1"/>
            </p:cNvSpPr>
            <p:nvPr/>
          </p:nvSpPr>
          <p:spPr bwMode="auto">
            <a:xfrm flipV="1">
              <a:off x="74005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9" name="Line 146"/>
            <p:cNvSpPr>
              <a:spLocks noChangeShapeType="1"/>
            </p:cNvSpPr>
            <p:nvPr/>
          </p:nvSpPr>
          <p:spPr bwMode="auto">
            <a:xfrm flipV="1">
              <a:off x="73259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0" name="Line 147"/>
            <p:cNvSpPr>
              <a:spLocks noChangeShapeType="1"/>
            </p:cNvSpPr>
            <p:nvPr/>
          </p:nvSpPr>
          <p:spPr bwMode="auto">
            <a:xfrm flipV="1">
              <a:off x="72513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1" name="Line 148"/>
            <p:cNvSpPr>
              <a:spLocks noChangeShapeType="1"/>
            </p:cNvSpPr>
            <p:nvPr/>
          </p:nvSpPr>
          <p:spPr bwMode="auto">
            <a:xfrm flipV="1">
              <a:off x="71782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2" name="Line 149"/>
            <p:cNvSpPr>
              <a:spLocks noChangeShapeType="1"/>
            </p:cNvSpPr>
            <p:nvPr/>
          </p:nvSpPr>
          <p:spPr bwMode="auto">
            <a:xfrm flipV="1">
              <a:off x="71036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3" name="Line 150"/>
            <p:cNvSpPr>
              <a:spLocks noChangeShapeType="1"/>
            </p:cNvSpPr>
            <p:nvPr/>
          </p:nvSpPr>
          <p:spPr bwMode="auto">
            <a:xfrm flipV="1">
              <a:off x="70290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4" name="Line 151"/>
            <p:cNvSpPr>
              <a:spLocks noChangeShapeType="1"/>
            </p:cNvSpPr>
            <p:nvPr/>
          </p:nvSpPr>
          <p:spPr bwMode="auto">
            <a:xfrm flipV="1">
              <a:off x="6956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5" name="Line 152"/>
            <p:cNvSpPr>
              <a:spLocks noChangeShapeType="1"/>
            </p:cNvSpPr>
            <p:nvPr/>
          </p:nvSpPr>
          <p:spPr bwMode="auto">
            <a:xfrm flipV="1">
              <a:off x="68814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6" name="Line 153"/>
            <p:cNvSpPr>
              <a:spLocks noChangeShapeType="1"/>
            </p:cNvSpPr>
            <p:nvPr/>
          </p:nvSpPr>
          <p:spPr bwMode="auto">
            <a:xfrm flipV="1">
              <a:off x="6806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7" name="Line 154"/>
            <p:cNvSpPr>
              <a:spLocks noChangeShapeType="1"/>
            </p:cNvSpPr>
            <p:nvPr/>
          </p:nvSpPr>
          <p:spPr bwMode="auto">
            <a:xfrm flipV="1">
              <a:off x="6733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8" name="Line 155"/>
            <p:cNvSpPr>
              <a:spLocks noChangeShapeType="1"/>
            </p:cNvSpPr>
            <p:nvPr/>
          </p:nvSpPr>
          <p:spPr bwMode="auto">
            <a:xfrm flipV="1">
              <a:off x="66591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9" name="Line 156"/>
            <p:cNvSpPr>
              <a:spLocks noChangeShapeType="1"/>
            </p:cNvSpPr>
            <p:nvPr/>
          </p:nvSpPr>
          <p:spPr bwMode="auto">
            <a:xfrm flipV="1">
              <a:off x="65845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00" name="Line 157"/>
            <p:cNvSpPr>
              <a:spLocks noChangeShapeType="1"/>
            </p:cNvSpPr>
            <p:nvPr/>
          </p:nvSpPr>
          <p:spPr bwMode="auto">
            <a:xfrm flipV="1">
              <a:off x="65115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01" name="Line 158"/>
            <p:cNvSpPr>
              <a:spLocks noChangeShapeType="1"/>
            </p:cNvSpPr>
            <p:nvPr/>
          </p:nvSpPr>
          <p:spPr bwMode="auto">
            <a:xfrm flipV="1">
              <a:off x="64369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02" name="Line 159"/>
            <p:cNvSpPr>
              <a:spLocks noChangeShapeType="1"/>
            </p:cNvSpPr>
            <p:nvPr/>
          </p:nvSpPr>
          <p:spPr bwMode="auto">
            <a:xfrm flipV="1">
              <a:off x="63623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03" name="Line 160"/>
            <p:cNvSpPr>
              <a:spLocks noChangeShapeType="1"/>
            </p:cNvSpPr>
            <p:nvPr/>
          </p:nvSpPr>
          <p:spPr bwMode="auto">
            <a:xfrm flipV="1">
              <a:off x="62892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3" name="Line 161"/>
            <p:cNvSpPr>
              <a:spLocks noChangeShapeType="1"/>
            </p:cNvSpPr>
            <p:nvPr/>
          </p:nvSpPr>
          <p:spPr bwMode="auto">
            <a:xfrm flipV="1">
              <a:off x="6214666"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4" name="Line 162"/>
            <p:cNvSpPr>
              <a:spLocks noChangeShapeType="1"/>
            </p:cNvSpPr>
            <p:nvPr/>
          </p:nvSpPr>
          <p:spPr bwMode="auto">
            <a:xfrm flipV="1">
              <a:off x="61400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5" name="Line 163"/>
            <p:cNvSpPr>
              <a:spLocks noChangeShapeType="1"/>
            </p:cNvSpPr>
            <p:nvPr/>
          </p:nvSpPr>
          <p:spPr bwMode="auto">
            <a:xfrm flipV="1">
              <a:off x="6067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6" name="Line 164"/>
            <p:cNvSpPr>
              <a:spLocks noChangeShapeType="1"/>
            </p:cNvSpPr>
            <p:nvPr/>
          </p:nvSpPr>
          <p:spPr bwMode="auto">
            <a:xfrm flipV="1">
              <a:off x="5990828"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7" name="Line 165"/>
            <p:cNvSpPr>
              <a:spLocks noChangeShapeType="1"/>
            </p:cNvSpPr>
            <p:nvPr/>
          </p:nvSpPr>
          <p:spPr bwMode="auto">
            <a:xfrm flipV="1">
              <a:off x="5917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8" name="Line 166"/>
            <p:cNvSpPr>
              <a:spLocks noChangeShapeType="1"/>
            </p:cNvSpPr>
            <p:nvPr/>
          </p:nvSpPr>
          <p:spPr bwMode="auto">
            <a:xfrm flipV="1">
              <a:off x="5844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329" name="Text inside C"/>
          <p:cNvGrpSpPr/>
          <p:nvPr/>
        </p:nvGrpSpPr>
        <p:grpSpPr>
          <a:xfrm>
            <a:off x="2099765" y="476901"/>
            <a:ext cx="1988592" cy="642880"/>
            <a:chOff x="2150069" y="1164431"/>
            <a:chExt cx="1988592" cy="642880"/>
          </a:xfrm>
        </p:grpSpPr>
        <p:sp>
          <p:nvSpPr>
            <p:cNvPr id="330" name="Rectangle 9"/>
            <p:cNvSpPr>
              <a:spLocks noChangeArrowheads="1"/>
            </p:cNvSpPr>
            <p:nvPr/>
          </p:nvSpPr>
          <p:spPr bwMode="auto">
            <a:xfrm>
              <a:off x="2245123" y="1164431"/>
              <a:ext cx="625171"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latin typeface="Nexa Light" charset="0"/>
                  <a:cs typeface="Arial" pitchFamily="34" charset="0"/>
                </a:rPr>
                <a:t>PROBLEM</a:t>
              </a:r>
              <a:endParaRPr kumimoji="0" lang="ru-RU" sz="1800" b="0" i="0" u="none" strike="noStrike" cap="none" normalizeH="0" baseline="0" dirty="0">
                <a:ln>
                  <a:noFill/>
                </a:ln>
                <a:effectLst/>
                <a:latin typeface="Arial" pitchFamily="34" charset="0"/>
                <a:cs typeface="Arial" pitchFamily="34" charset="0"/>
              </a:endParaRPr>
            </a:p>
          </p:txBody>
        </p:sp>
        <p:sp>
          <p:nvSpPr>
            <p:cNvPr id="331" name="TextBox 04"/>
            <p:cNvSpPr txBox="1"/>
            <p:nvPr/>
          </p:nvSpPr>
          <p:spPr>
            <a:xfrm>
              <a:off x="2150069" y="1407201"/>
              <a:ext cx="1988592" cy="400110"/>
            </a:xfrm>
            <a:prstGeom prst="rect">
              <a:avLst/>
            </a:prstGeom>
            <a:noFill/>
          </p:spPr>
          <p:txBody>
            <a:bodyPr wrap="square" rtlCol="0">
              <a:spAutoFit/>
            </a:bodyPr>
            <a:lstStyle/>
            <a:p>
              <a:pPr algn="just"/>
              <a:r>
                <a:rPr lang="en-US" sz="1000" dirty="0" smtClean="0">
                  <a:solidFill>
                    <a:schemeClr val="tx1">
                      <a:lumMod val="60000"/>
                      <a:lumOff val="40000"/>
                    </a:schemeClr>
                  </a:solidFill>
                </a:rPr>
                <a:t>Bad </a:t>
              </a:r>
              <a:r>
                <a:rPr lang="en-US" sz="1000" dirty="0">
                  <a:solidFill>
                    <a:schemeClr val="tx1">
                      <a:lumMod val="60000"/>
                      <a:lumOff val="40000"/>
                    </a:schemeClr>
                  </a:solidFill>
                </a:rPr>
                <a:t>recommendations for videos and movies.</a:t>
              </a:r>
              <a:endParaRPr lang="ru-RU" sz="1000" dirty="0">
                <a:solidFill>
                  <a:schemeClr val="tx1">
                    <a:lumMod val="60000"/>
                    <a:lumOff val="40000"/>
                  </a:schemeClr>
                </a:solidFill>
              </a:endParaRPr>
            </a:p>
          </p:txBody>
        </p:sp>
      </p:grpSp>
      <p:sp>
        <p:nvSpPr>
          <p:cNvPr id="332" name="Dashed line B"/>
          <p:cNvSpPr/>
          <p:nvPr/>
        </p:nvSpPr>
        <p:spPr>
          <a:xfrm rot="10800000">
            <a:off x="959148" y="305452"/>
            <a:ext cx="1096962" cy="1096962"/>
          </a:xfrm>
          <a:prstGeom prst="arc">
            <a:avLst>
              <a:gd name="adj1" fmla="val 16628731"/>
              <a:gd name="adj2" fmla="val 4927680"/>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nvGrpSpPr>
          <p:cNvPr id="333" name="Student tools"/>
          <p:cNvGrpSpPr>
            <a:grpSpLocks noChangeAspect="1"/>
          </p:cNvGrpSpPr>
          <p:nvPr/>
        </p:nvGrpSpPr>
        <p:grpSpPr>
          <a:xfrm>
            <a:off x="1222671" y="682761"/>
            <a:ext cx="528639" cy="309563"/>
            <a:chOff x="5148275" y="3719515"/>
            <a:chExt cx="352426" cy="206375"/>
          </a:xfrm>
        </p:grpSpPr>
        <p:sp>
          <p:nvSpPr>
            <p:cNvPr id="334" name="Freeform 82"/>
            <p:cNvSpPr>
              <a:spLocks noEditPoints="1"/>
            </p:cNvSpPr>
            <p:nvPr/>
          </p:nvSpPr>
          <p:spPr bwMode="auto">
            <a:xfrm>
              <a:off x="5149863" y="3719515"/>
              <a:ext cx="350838" cy="49213"/>
            </a:xfrm>
            <a:custGeom>
              <a:avLst/>
              <a:gdLst/>
              <a:ahLst/>
              <a:cxnLst>
                <a:cxn ang="0">
                  <a:pos x="298" y="4"/>
                </a:cxn>
                <a:cxn ang="0">
                  <a:pos x="53" y="0"/>
                </a:cxn>
                <a:cxn ang="0">
                  <a:pos x="51" y="0"/>
                </a:cxn>
                <a:cxn ang="0">
                  <a:pos x="4" y="13"/>
                </a:cxn>
                <a:cxn ang="0">
                  <a:pos x="4" y="21"/>
                </a:cxn>
                <a:cxn ang="0">
                  <a:pos x="51" y="33"/>
                </a:cxn>
                <a:cxn ang="0">
                  <a:pos x="53" y="33"/>
                </a:cxn>
                <a:cxn ang="0">
                  <a:pos x="273" y="36"/>
                </a:cxn>
                <a:cxn ang="0">
                  <a:pos x="202" y="40"/>
                </a:cxn>
                <a:cxn ang="0">
                  <a:pos x="275" y="44"/>
                </a:cxn>
                <a:cxn ang="0">
                  <a:pos x="285" y="33"/>
                </a:cxn>
                <a:cxn ang="0">
                  <a:pos x="297" y="32"/>
                </a:cxn>
                <a:cxn ang="0">
                  <a:pos x="307" y="30"/>
                </a:cxn>
                <a:cxn ang="0">
                  <a:pos x="311" y="26"/>
                </a:cxn>
                <a:cxn ang="0">
                  <a:pos x="307" y="4"/>
                </a:cxn>
                <a:cxn ang="0">
                  <a:pos x="218" y="8"/>
                </a:cxn>
                <a:cxn ang="0">
                  <a:pos x="290" y="25"/>
                </a:cxn>
                <a:cxn ang="0">
                  <a:pos x="90" y="19"/>
                </a:cxn>
                <a:cxn ang="0">
                  <a:pos x="86" y="25"/>
                </a:cxn>
                <a:cxn ang="0">
                  <a:pos x="81" y="23"/>
                </a:cxn>
                <a:cxn ang="0">
                  <a:pos x="73" y="23"/>
                </a:cxn>
                <a:cxn ang="0">
                  <a:pos x="67" y="25"/>
                </a:cxn>
                <a:cxn ang="0">
                  <a:pos x="63" y="19"/>
                </a:cxn>
                <a:cxn ang="0">
                  <a:pos x="59" y="25"/>
                </a:cxn>
                <a:cxn ang="0">
                  <a:pos x="57" y="8"/>
                </a:cxn>
                <a:cxn ang="0">
                  <a:pos x="59" y="10"/>
                </a:cxn>
                <a:cxn ang="0">
                  <a:pos x="67" y="10"/>
                </a:cxn>
                <a:cxn ang="0">
                  <a:pos x="73" y="8"/>
                </a:cxn>
                <a:cxn ang="0">
                  <a:pos x="77" y="14"/>
                </a:cxn>
                <a:cxn ang="0">
                  <a:pos x="81" y="8"/>
                </a:cxn>
                <a:cxn ang="0">
                  <a:pos x="86" y="10"/>
                </a:cxn>
                <a:cxn ang="0">
                  <a:pos x="94" y="10"/>
                </a:cxn>
                <a:cxn ang="0">
                  <a:pos x="99" y="8"/>
                </a:cxn>
                <a:cxn ang="0">
                  <a:pos x="94" y="25"/>
                </a:cxn>
                <a:cxn ang="0">
                  <a:pos x="90" y="19"/>
                </a:cxn>
                <a:cxn ang="0">
                  <a:pos x="28" y="17"/>
                </a:cxn>
                <a:cxn ang="0">
                  <a:pos x="49" y="24"/>
                </a:cxn>
                <a:cxn ang="0">
                  <a:pos x="210" y="8"/>
                </a:cxn>
                <a:cxn ang="0">
                  <a:pos x="107" y="25"/>
                </a:cxn>
                <a:cxn ang="0">
                  <a:pos x="298" y="12"/>
                </a:cxn>
                <a:cxn ang="0">
                  <a:pos x="303" y="22"/>
                </a:cxn>
                <a:cxn ang="0">
                  <a:pos x="298" y="12"/>
                </a:cxn>
              </a:cxnLst>
              <a:rect l="0" t="0" r="r" b="b"/>
              <a:pathLst>
                <a:path w="311" h="44">
                  <a:moveTo>
                    <a:pt x="307" y="4"/>
                  </a:moveTo>
                  <a:cubicBezTo>
                    <a:pt x="298" y="4"/>
                    <a:pt x="298" y="4"/>
                    <a:pt x="298" y="4"/>
                  </a:cubicBezTo>
                  <a:cubicBezTo>
                    <a:pt x="297" y="2"/>
                    <a:pt x="296" y="0"/>
                    <a:pt x="294" y="0"/>
                  </a:cubicBezTo>
                  <a:cubicBezTo>
                    <a:pt x="53" y="0"/>
                    <a:pt x="53" y="0"/>
                    <a:pt x="53" y="0"/>
                  </a:cubicBezTo>
                  <a:cubicBezTo>
                    <a:pt x="52" y="0"/>
                    <a:pt x="52" y="0"/>
                    <a:pt x="52" y="0"/>
                  </a:cubicBezTo>
                  <a:cubicBezTo>
                    <a:pt x="52" y="0"/>
                    <a:pt x="52" y="0"/>
                    <a:pt x="51" y="0"/>
                  </a:cubicBezTo>
                  <a:cubicBezTo>
                    <a:pt x="14" y="13"/>
                    <a:pt x="14" y="13"/>
                    <a:pt x="14" y="13"/>
                  </a:cubicBezTo>
                  <a:cubicBezTo>
                    <a:pt x="4" y="13"/>
                    <a:pt x="4" y="13"/>
                    <a:pt x="4" y="13"/>
                  </a:cubicBezTo>
                  <a:cubicBezTo>
                    <a:pt x="2" y="13"/>
                    <a:pt x="0" y="14"/>
                    <a:pt x="0" y="17"/>
                  </a:cubicBezTo>
                  <a:cubicBezTo>
                    <a:pt x="0" y="19"/>
                    <a:pt x="2" y="21"/>
                    <a:pt x="4" y="21"/>
                  </a:cubicBezTo>
                  <a:cubicBezTo>
                    <a:pt x="14" y="21"/>
                    <a:pt x="14" y="21"/>
                    <a:pt x="14" y="21"/>
                  </a:cubicBezTo>
                  <a:cubicBezTo>
                    <a:pt x="51" y="33"/>
                    <a:pt x="51" y="33"/>
                    <a:pt x="51" y="33"/>
                  </a:cubicBezTo>
                  <a:cubicBezTo>
                    <a:pt x="52" y="33"/>
                    <a:pt x="52" y="33"/>
                    <a:pt x="52" y="33"/>
                  </a:cubicBezTo>
                  <a:cubicBezTo>
                    <a:pt x="52" y="33"/>
                    <a:pt x="52" y="33"/>
                    <a:pt x="53" y="33"/>
                  </a:cubicBezTo>
                  <a:cubicBezTo>
                    <a:pt x="275" y="33"/>
                    <a:pt x="275" y="33"/>
                    <a:pt x="275" y="33"/>
                  </a:cubicBezTo>
                  <a:cubicBezTo>
                    <a:pt x="273" y="36"/>
                    <a:pt x="273" y="36"/>
                    <a:pt x="273" y="36"/>
                  </a:cubicBezTo>
                  <a:cubicBezTo>
                    <a:pt x="206" y="36"/>
                    <a:pt x="206" y="36"/>
                    <a:pt x="206" y="36"/>
                  </a:cubicBezTo>
                  <a:cubicBezTo>
                    <a:pt x="204" y="36"/>
                    <a:pt x="202" y="38"/>
                    <a:pt x="202" y="40"/>
                  </a:cubicBezTo>
                  <a:cubicBezTo>
                    <a:pt x="202" y="42"/>
                    <a:pt x="204" y="44"/>
                    <a:pt x="206" y="44"/>
                  </a:cubicBezTo>
                  <a:cubicBezTo>
                    <a:pt x="275" y="44"/>
                    <a:pt x="275" y="44"/>
                    <a:pt x="275" y="44"/>
                  </a:cubicBezTo>
                  <a:cubicBezTo>
                    <a:pt x="276" y="44"/>
                    <a:pt x="277" y="44"/>
                    <a:pt x="278" y="42"/>
                  </a:cubicBezTo>
                  <a:cubicBezTo>
                    <a:pt x="285" y="33"/>
                    <a:pt x="285" y="33"/>
                    <a:pt x="285" y="33"/>
                  </a:cubicBezTo>
                  <a:cubicBezTo>
                    <a:pt x="294" y="33"/>
                    <a:pt x="294" y="33"/>
                    <a:pt x="294" y="33"/>
                  </a:cubicBezTo>
                  <a:cubicBezTo>
                    <a:pt x="295" y="33"/>
                    <a:pt x="296" y="33"/>
                    <a:pt x="297" y="32"/>
                  </a:cubicBezTo>
                  <a:cubicBezTo>
                    <a:pt x="297" y="31"/>
                    <a:pt x="298" y="30"/>
                    <a:pt x="298" y="30"/>
                  </a:cubicBezTo>
                  <a:cubicBezTo>
                    <a:pt x="307" y="30"/>
                    <a:pt x="307" y="30"/>
                    <a:pt x="307" y="30"/>
                  </a:cubicBezTo>
                  <a:cubicBezTo>
                    <a:pt x="308" y="30"/>
                    <a:pt x="309" y="29"/>
                    <a:pt x="310" y="28"/>
                  </a:cubicBezTo>
                  <a:cubicBezTo>
                    <a:pt x="311" y="28"/>
                    <a:pt x="311" y="27"/>
                    <a:pt x="311" y="26"/>
                  </a:cubicBezTo>
                  <a:cubicBezTo>
                    <a:pt x="311" y="8"/>
                    <a:pt x="311" y="8"/>
                    <a:pt x="311" y="8"/>
                  </a:cubicBezTo>
                  <a:cubicBezTo>
                    <a:pt x="311" y="5"/>
                    <a:pt x="310" y="4"/>
                    <a:pt x="307" y="4"/>
                  </a:cubicBezTo>
                  <a:close/>
                  <a:moveTo>
                    <a:pt x="218" y="25"/>
                  </a:moveTo>
                  <a:cubicBezTo>
                    <a:pt x="218" y="8"/>
                    <a:pt x="218" y="8"/>
                    <a:pt x="218" y="8"/>
                  </a:cubicBezTo>
                  <a:cubicBezTo>
                    <a:pt x="290" y="8"/>
                    <a:pt x="290" y="8"/>
                    <a:pt x="290" y="8"/>
                  </a:cubicBezTo>
                  <a:cubicBezTo>
                    <a:pt x="290" y="25"/>
                    <a:pt x="290" y="25"/>
                    <a:pt x="290" y="25"/>
                  </a:cubicBezTo>
                  <a:lnTo>
                    <a:pt x="218" y="25"/>
                  </a:lnTo>
                  <a:close/>
                  <a:moveTo>
                    <a:pt x="90" y="19"/>
                  </a:moveTo>
                  <a:cubicBezTo>
                    <a:pt x="88" y="19"/>
                    <a:pt x="86" y="21"/>
                    <a:pt x="86" y="23"/>
                  </a:cubicBezTo>
                  <a:cubicBezTo>
                    <a:pt x="86" y="25"/>
                    <a:pt x="86" y="25"/>
                    <a:pt x="86" y="25"/>
                  </a:cubicBezTo>
                  <a:cubicBezTo>
                    <a:pt x="81" y="25"/>
                    <a:pt x="81" y="25"/>
                    <a:pt x="81" y="25"/>
                  </a:cubicBezTo>
                  <a:cubicBezTo>
                    <a:pt x="81" y="23"/>
                    <a:pt x="81" y="23"/>
                    <a:pt x="81" y="23"/>
                  </a:cubicBezTo>
                  <a:cubicBezTo>
                    <a:pt x="81" y="21"/>
                    <a:pt x="79" y="19"/>
                    <a:pt x="77" y="19"/>
                  </a:cubicBezTo>
                  <a:cubicBezTo>
                    <a:pt x="75" y="19"/>
                    <a:pt x="73" y="21"/>
                    <a:pt x="73" y="23"/>
                  </a:cubicBezTo>
                  <a:cubicBezTo>
                    <a:pt x="73" y="25"/>
                    <a:pt x="73" y="25"/>
                    <a:pt x="73" y="25"/>
                  </a:cubicBezTo>
                  <a:cubicBezTo>
                    <a:pt x="67" y="25"/>
                    <a:pt x="67" y="25"/>
                    <a:pt x="67" y="25"/>
                  </a:cubicBezTo>
                  <a:cubicBezTo>
                    <a:pt x="67" y="23"/>
                    <a:pt x="67" y="23"/>
                    <a:pt x="67" y="23"/>
                  </a:cubicBezTo>
                  <a:cubicBezTo>
                    <a:pt x="67" y="21"/>
                    <a:pt x="66" y="19"/>
                    <a:pt x="63" y="19"/>
                  </a:cubicBezTo>
                  <a:cubicBezTo>
                    <a:pt x="61" y="19"/>
                    <a:pt x="59" y="21"/>
                    <a:pt x="59" y="23"/>
                  </a:cubicBezTo>
                  <a:cubicBezTo>
                    <a:pt x="59" y="25"/>
                    <a:pt x="59" y="25"/>
                    <a:pt x="59" y="25"/>
                  </a:cubicBezTo>
                  <a:cubicBezTo>
                    <a:pt x="57" y="25"/>
                    <a:pt x="57" y="25"/>
                    <a:pt x="57" y="25"/>
                  </a:cubicBezTo>
                  <a:cubicBezTo>
                    <a:pt x="57" y="8"/>
                    <a:pt x="57" y="8"/>
                    <a:pt x="57" y="8"/>
                  </a:cubicBezTo>
                  <a:cubicBezTo>
                    <a:pt x="59" y="8"/>
                    <a:pt x="59" y="8"/>
                    <a:pt x="59" y="8"/>
                  </a:cubicBezTo>
                  <a:cubicBezTo>
                    <a:pt x="59" y="10"/>
                    <a:pt x="59" y="10"/>
                    <a:pt x="59" y="10"/>
                  </a:cubicBezTo>
                  <a:cubicBezTo>
                    <a:pt x="59" y="13"/>
                    <a:pt x="61" y="14"/>
                    <a:pt x="63" y="14"/>
                  </a:cubicBezTo>
                  <a:cubicBezTo>
                    <a:pt x="66" y="14"/>
                    <a:pt x="67" y="13"/>
                    <a:pt x="67" y="10"/>
                  </a:cubicBezTo>
                  <a:cubicBezTo>
                    <a:pt x="67" y="8"/>
                    <a:pt x="67" y="8"/>
                    <a:pt x="67" y="8"/>
                  </a:cubicBezTo>
                  <a:cubicBezTo>
                    <a:pt x="73" y="8"/>
                    <a:pt x="73" y="8"/>
                    <a:pt x="73" y="8"/>
                  </a:cubicBezTo>
                  <a:cubicBezTo>
                    <a:pt x="73" y="10"/>
                    <a:pt x="73" y="10"/>
                    <a:pt x="73" y="10"/>
                  </a:cubicBezTo>
                  <a:cubicBezTo>
                    <a:pt x="73" y="13"/>
                    <a:pt x="75" y="14"/>
                    <a:pt x="77" y="14"/>
                  </a:cubicBezTo>
                  <a:cubicBezTo>
                    <a:pt x="79" y="14"/>
                    <a:pt x="81" y="13"/>
                    <a:pt x="81" y="10"/>
                  </a:cubicBezTo>
                  <a:cubicBezTo>
                    <a:pt x="81" y="8"/>
                    <a:pt x="81" y="8"/>
                    <a:pt x="81" y="8"/>
                  </a:cubicBezTo>
                  <a:cubicBezTo>
                    <a:pt x="86" y="8"/>
                    <a:pt x="86" y="8"/>
                    <a:pt x="86" y="8"/>
                  </a:cubicBezTo>
                  <a:cubicBezTo>
                    <a:pt x="86" y="10"/>
                    <a:pt x="86" y="10"/>
                    <a:pt x="86" y="10"/>
                  </a:cubicBezTo>
                  <a:cubicBezTo>
                    <a:pt x="86" y="13"/>
                    <a:pt x="88" y="14"/>
                    <a:pt x="90" y="14"/>
                  </a:cubicBezTo>
                  <a:cubicBezTo>
                    <a:pt x="93" y="14"/>
                    <a:pt x="94" y="13"/>
                    <a:pt x="94" y="10"/>
                  </a:cubicBezTo>
                  <a:cubicBezTo>
                    <a:pt x="94" y="8"/>
                    <a:pt x="94" y="8"/>
                    <a:pt x="94" y="8"/>
                  </a:cubicBezTo>
                  <a:cubicBezTo>
                    <a:pt x="99" y="8"/>
                    <a:pt x="99" y="8"/>
                    <a:pt x="99" y="8"/>
                  </a:cubicBezTo>
                  <a:cubicBezTo>
                    <a:pt x="99" y="25"/>
                    <a:pt x="99" y="25"/>
                    <a:pt x="99" y="25"/>
                  </a:cubicBezTo>
                  <a:cubicBezTo>
                    <a:pt x="94" y="25"/>
                    <a:pt x="94" y="25"/>
                    <a:pt x="94" y="25"/>
                  </a:cubicBezTo>
                  <a:cubicBezTo>
                    <a:pt x="94" y="23"/>
                    <a:pt x="94" y="23"/>
                    <a:pt x="94" y="23"/>
                  </a:cubicBezTo>
                  <a:cubicBezTo>
                    <a:pt x="94" y="21"/>
                    <a:pt x="93" y="19"/>
                    <a:pt x="90" y="19"/>
                  </a:cubicBezTo>
                  <a:close/>
                  <a:moveTo>
                    <a:pt x="49" y="24"/>
                  </a:moveTo>
                  <a:cubicBezTo>
                    <a:pt x="28" y="17"/>
                    <a:pt x="28" y="17"/>
                    <a:pt x="28" y="17"/>
                  </a:cubicBezTo>
                  <a:cubicBezTo>
                    <a:pt x="49" y="10"/>
                    <a:pt x="49" y="10"/>
                    <a:pt x="49" y="10"/>
                  </a:cubicBezTo>
                  <a:lnTo>
                    <a:pt x="49" y="24"/>
                  </a:lnTo>
                  <a:close/>
                  <a:moveTo>
                    <a:pt x="107" y="8"/>
                  </a:moveTo>
                  <a:cubicBezTo>
                    <a:pt x="210" y="8"/>
                    <a:pt x="210" y="8"/>
                    <a:pt x="210" y="8"/>
                  </a:cubicBezTo>
                  <a:cubicBezTo>
                    <a:pt x="210" y="25"/>
                    <a:pt x="210" y="25"/>
                    <a:pt x="210" y="25"/>
                  </a:cubicBezTo>
                  <a:cubicBezTo>
                    <a:pt x="107" y="25"/>
                    <a:pt x="107" y="25"/>
                    <a:pt x="107" y="25"/>
                  </a:cubicBezTo>
                  <a:lnTo>
                    <a:pt x="107" y="8"/>
                  </a:lnTo>
                  <a:close/>
                  <a:moveTo>
                    <a:pt x="298" y="12"/>
                  </a:moveTo>
                  <a:cubicBezTo>
                    <a:pt x="303" y="12"/>
                    <a:pt x="303" y="12"/>
                    <a:pt x="303" y="12"/>
                  </a:cubicBezTo>
                  <a:cubicBezTo>
                    <a:pt x="303" y="22"/>
                    <a:pt x="303" y="22"/>
                    <a:pt x="303" y="22"/>
                  </a:cubicBezTo>
                  <a:cubicBezTo>
                    <a:pt x="298" y="22"/>
                    <a:pt x="298" y="22"/>
                    <a:pt x="298" y="22"/>
                  </a:cubicBezTo>
                  <a:lnTo>
                    <a:pt x="298" y="12"/>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35" name="Rectangle 83"/>
            <p:cNvSpPr>
              <a:spLocks noChangeArrowheads="1"/>
            </p:cNvSpPr>
            <p:nvPr/>
          </p:nvSpPr>
          <p:spPr bwMode="auto">
            <a:xfrm>
              <a:off x="5153038" y="3797302"/>
              <a:ext cx="342901" cy="58738"/>
            </a:xfrm>
            <a:prstGeom prst="rect">
              <a:avLst/>
            </a:prstGeom>
            <a:solidFill>
              <a:schemeClr val="accent5">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336" name="Freeform 84"/>
            <p:cNvSpPr>
              <a:spLocks noEditPoints="1"/>
            </p:cNvSpPr>
            <p:nvPr/>
          </p:nvSpPr>
          <p:spPr bwMode="auto">
            <a:xfrm>
              <a:off x="5164150" y="3794127"/>
              <a:ext cx="309563" cy="38100"/>
            </a:xfrm>
            <a:custGeom>
              <a:avLst/>
              <a:gdLst/>
              <a:ahLst/>
              <a:cxnLst>
                <a:cxn ang="0">
                  <a:pos x="0" y="4"/>
                </a:cxn>
                <a:cxn ang="0">
                  <a:pos x="4" y="21"/>
                </a:cxn>
                <a:cxn ang="0">
                  <a:pos x="8" y="4"/>
                </a:cxn>
                <a:cxn ang="0">
                  <a:pos x="19" y="0"/>
                </a:cxn>
                <a:cxn ang="0">
                  <a:pos x="15" y="17"/>
                </a:cxn>
                <a:cxn ang="0">
                  <a:pos x="23" y="17"/>
                </a:cxn>
                <a:cxn ang="0">
                  <a:pos x="19" y="0"/>
                </a:cxn>
                <a:cxn ang="0">
                  <a:pos x="30" y="4"/>
                </a:cxn>
                <a:cxn ang="0">
                  <a:pos x="34" y="21"/>
                </a:cxn>
                <a:cxn ang="0">
                  <a:pos x="38" y="4"/>
                </a:cxn>
                <a:cxn ang="0">
                  <a:pos x="48" y="0"/>
                </a:cxn>
                <a:cxn ang="0">
                  <a:pos x="44" y="17"/>
                </a:cxn>
                <a:cxn ang="0">
                  <a:pos x="52" y="17"/>
                </a:cxn>
                <a:cxn ang="0">
                  <a:pos x="48" y="0"/>
                </a:cxn>
                <a:cxn ang="0">
                  <a:pos x="59" y="4"/>
                </a:cxn>
                <a:cxn ang="0">
                  <a:pos x="63" y="21"/>
                </a:cxn>
                <a:cxn ang="0">
                  <a:pos x="67" y="4"/>
                </a:cxn>
                <a:cxn ang="0">
                  <a:pos x="77" y="0"/>
                </a:cxn>
                <a:cxn ang="0">
                  <a:pos x="73" y="17"/>
                </a:cxn>
                <a:cxn ang="0">
                  <a:pos x="81" y="17"/>
                </a:cxn>
                <a:cxn ang="0">
                  <a:pos x="77" y="0"/>
                </a:cxn>
                <a:cxn ang="0">
                  <a:pos x="88" y="4"/>
                </a:cxn>
                <a:cxn ang="0">
                  <a:pos x="92" y="21"/>
                </a:cxn>
                <a:cxn ang="0">
                  <a:pos x="96" y="4"/>
                </a:cxn>
                <a:cxn ang="0">
                  <a:pos x="107" y="0"/>
                </a:cxn>
                <a:cxn ang="0">
                  <a:pos x="103" y="17"/>
                </a:cxn>
                <a:cxn ang="0">
                  <a:pos x="111" y="17"/>
                </a:cxn>
                <a:cxn ang="0">
                  <a:pos x="107" y="0"/>
                </a:cxn>
                <a:cxn ang="0">
                  <a:pos x="117" y="4"/>
                </a:cxn>
                <a:cxn ang="0">
                  <a:pos x="121" y="21"/>
                </a:cxn>
                <a:cxn ang="0">
                  <a:pos x="125" y="4"/>
                </a:cxn>
                <a:cxn ang="0">
                  <a:pos x="136" y="0"/>
                </a:cxn>
                <a:cxn ang="0">
                  <a:pos x="132" y="17"/>
                </a:cxn>
                <a:cxn ang="0">
                  <a:pos x="140" y="17"/>
                </a:cxn>
                <a:cxn ang="0">
                  <a:pos x="136" y="0"/>
                </a:cxn>
                <a:cxn ang="0">
                  <a:pos x="147" y="4"/>
                </a:cxn>
                <a:cxn ang="0">
                  <a:pos x="151" y="21"/>
                </a:cxn>
                <a:cxn ang="0">
                  <a:pos x="155" y="4"/>
                </a:cxn>
                <a:cxn ang="0">
                  <a:pos x="165" y="0"/>
                </a:cxn>
                <a:cxn ang="0">
                  <a:pos x="161" y="17"/>
                </a:cxn>
                <a:cxn ang="0">
                  <a:pos x="169" y="17"/>
                </a:cxn>
                <a:cxn ang="0">
                  <a:pos x="165" y="0"/>
                </a:cxn>
                <a:cxn ang="0">
                  <a:pos x="176" y="4"/>
                </a:cxn>
                <a:cxn ang="0">
                  <a:pos x="180" y="21"/>
                </a:cxn>
                <a:cxn ang="0">
                  <a:pos x="184" y="4"/>
                </a:cxn>
                <a:cxn ang="0">
                  <a:pos x="194" y="0"/>
                </a:cxn>
                <a:cxn ang="0">
                  <a:pos x="190" y="17"/>
                </a:cxn>
                <a:cxn ang="0">
                  <a:pos x="198" y="17"/>
                </a:cxn>
                <a:cxn ang="0">
                  <a:pos x="194" y="0"/>
                </a:cxn>
                <a:cxn ang="0">
                  <a:pos x="205" y="4"/>
                </a:cxn>
                <a:cxn ang="0">
                  <a:pos x="209" y="21"/>
                </a:cxn>
                <a:cxn ang="0">
                  <a:pos x="213" y="4"/>
                </a:cxn>
                <a:cxn ang="0">
                  <a:pos x="224" y="0"/>
                </a:cxn>
                <a:cxn ang="0">
                  <a:pos x="220" y="17"/>
                </a:cxn>
                <a:cxn ang="0">
                  <a:pos x="228" y="17"/>
                </a:cxn>
                <a:cxn ang="0">
                  <a:pos x="224" y="0"/>
                </a:cxn>
                <a:cxn ang="0">
                  <a:pos x="234" y="4"/>
                </a:cxn>
                <a:cxn ang="0">
                  <a:pos x="238" y="21"/>
                </a:cxn>
                <a:cxn ang="0">
                  <a:pos x="242" y="4"/>
                </a:cxn>
                <a:cxn ang="0">
                  <a:pos x="270" y="23"/>
                </a:cxn>
                <a:cxn ang="0">
                  <a:pos x="270" y="35"/>
                </a:cxn>
                <a:cxn ang="0">
                  <a:pos x="270" y="23"/>
                </a:cxn>
              </a:cxnLst>
              <a:rect l="0" t="0" r="r" b="b"/>
              <a:pathLst>
                <a:path w="276" h="35">
                  <a:moveTo>
                    <a:pt x="4" y="0"/>
                  </a:moveTo>
                  <a:cubicBezTo>
                    <a:pt x="2" y="0"/>
                    <a:pt x="0" y="1"/>
                    <a:pt x="0" y="4"/>
                  </a:cubicBezTo>
                  <a:cubicBezTo>
                    <a:pt x="0" y="17"/>
                    <a:pt x="0" y="17"/>
                    <a:pt x="0" y="17"/>
                  </a:cubicBezTo>
                  <a:cubicBezTo>
                    <a:pt x="0" y="19"/>
                    <a:pt x="2" y="21"/>
                    <a:pt x="4" y="21"/>
                  </a:cubicBezTo>
                  <a:cubicBezTo>
                    <a:pt x="7" y="21"/>
                    <a:pt x="8" y="19"/>
                    <a:pt x="8" y="17"/>
                  </a:cubicBezTo>
                  <a:cubicBezTo>
                    <a:pt x="8" y="4"/>
                    <a:pt x="8" y="4"/>
                    <a:pt x="8" y="4"/>
                  </a:cubicBezTo>
                  <a:cubicBezTo>
                    <a:pt x="8" y="1"/>
                    <a:pt x="7" y="0"/>
                    <a:pt x="4" y="0"/>
                  </a:cubicBezTo>
                  <a:close/>
                  <a:moveTo>
                    <a:pt x="19" y="0"/>
                  </a:moveTo>
                  <a:cubicBezTo>
                    <a:pt x="17" y="0"/>
                    <a:pt x="15" y="1"/>
                    <a:pt x="15" y="4"/>
                  </a:cubicBezTo>
                  <a:cubicBezTo>
                    <a:pt x="15" y="17"/>
                    <a:pt x="15" y="17"/>
                    <a:pt x="15" y="17"/>
                  </a:cubicBezTo>
                  <a:cubicBezTo>
                    <a:pt x="15" y="19"/>
                    <a:pt x="17" y="21"/>
                    <a:pt x="19" y="21"/>
                  </a:cubicBezTo>
                  <a:cubicBezTo>
                    <a:pt x="21" y="21"/>
                    <a:pt x="23" y="19"/>
                    <a:pt x="23" y="17"/>
                  </a:cubicBezTo>
                  <a:cubicBezTo>
                    <a:pt x="23" y="4"/>
                    <a:pt x="23" y="4"/>
                    <a:pt x="23" y="4"/>
                  </a:cubicBezTo>
                  <a:cubicBezTo>
                    <a:pt x="23" y="1"/>
                    <a:pt x="21" y="0"/>
                    <a:pt x="19" y="0"/>
                  </a:cubicBezTo>
                  <a:close/>
                  <a:moveTo>
                    <a:pt x="34" y="0"/>
                  </a:moveTo>
                  <a:cubicBezTo>
                    <a:pt x="31" y="0"/>
                    <a:pt x="30" y="1"/>
                    <a:pt x="30" y="4"/>
                  </a:cubicBezTo>
                  <a:cubicBezTo>
                    <a:pt x="30" y="17"/>
                    <a:pt x="30" y="17"/>
                    <a:pt x="30" y="17"/>
                  </a:cubicBezTo>
                  <a:cubicBezTo>
                    <a:pt x="30" y="19"/>
                    <a:pt x="31" y="21"/>
                    <a:pt x="34" y="21"/>
                  </a:cubicBezTo>
                  <a:cubicBezTo>
                    <a:pt x="36" y="21"/>
                    <a:pt x="38" y="19"/>
                    <a:pt x="38" y="17"/>
                  </a:cubicBezTo>
                  <a:cubicBezTo>
                    <a:pt x="38" y="4"/>
                    <a:pt x="38" y="4"/>
                    <a:pt x="38" y="4"/>
                  </a:cubicBezTo>
                  <a:cubicBezTo>
                    <a:pt x="38" y="1"/>
                    <a:pt x="36" y="0"/>
                    <a:pt x="34" y="0"/>
                  </a:cubicBezTo>
                  <a:close/>
                  <a:moveTo>
                    <a:pt x="48" y="0"/>
                  </a:moveTo>
                  <a:cubicBezTo>
                    <a:pt x="46" y="0"/>
                    <a:pt x="44" y="1"/>
                    <a:pt x="44" y="4"/>
                  </a:cubicBezTo>
                  <a:cubicBezTo>
                    <a:pt x="44" y="17"/>
                    <a:pt x="44" y="17"/>
                    <a:pt x="44" y="17"/>
                  </a:cubicBezTo>
                  <a:cubicBezTo>
                    <a:pt x="44" y="19"/>
                    <a:pt x="46" y="21"/>
                    <a:pt x="48" y="21"/>
                  </a:cubicBezTo>
                  <a:cubicBezTo>
                    <a:pt x="50" y="21"/>
                    <a:pt x="52" y="19"/>
                    <a:pt x="52" y="17"/>
                  </a:cubicBezTo>
                  <a:cubicBezTo>
                    <a:pt x="52" y="4"/>
                    <a:pt x="52" y="4"/>
                    <a:pt x="52" y="4"/>
                  </a:cubicBezTo>
                  <a:cubicBezTo>
                    <a:pt x="52" y="1"/>
                    <a:pt x="50" y="0"/>
                    <a:pt x="48" y="0"/>
                  </a:cubicBezTo>
                  <a:close/>
                  <a:moveTo>
                    <a:pt x="63" y="0"/>
                  </a:moveTo>
                  <a:cubicBezTo>
                    <a:pt x="61" y="0"/>
                    <a:pt x="59" y="1"/>
                    <a:pt x="59" y="4"/>
                  </a:cubicBezTo>
                  <a:cubicBezTo>
                    <a:pt x="59" y="17"/>
                    <a:pt x="59" y="17"/>
                    <a:pt x="59" y="17"/>
                  </a:cubicBezTo>
                  <a:cubicBezTo>
                    <a:pt x="59" y="19"/>
                    <a:pt x="61" y="21"/>
                    <a:pt x="63" y="21"/>
                  </a:cubicBezTo>
                  <a:cubicBezTo>
                    <a:pt x="65" y="21"/>
                    <a:pt x="67" y="19"/>
                    <a:pt x="67" y="17"/>
                  </a:cubicBezTo>
                  <a:cubicBezTo>
                    <a:pt x="67" y="4"/>
                    <a:pt x="67" y="4"/>
                    <a:pt x="67" y="4"/>
                  </a:cubicBezTo>
                  <a:cubicBezTo>
                    <a:pt x="67" y="1"/>
                    <a:pt x="65" y="0"/>
                    <a:pt x="63" y="0"/>
                  </a:cubicBezTo>
                  <a:close/>
                  <a:moveTo>
                    <a:pt x="77" y="0"/>
                  </a:moveTo>
                  <a:cubicBezTo>
                    <a:pt x="75" y="0"/>
                    <a:pt x="73" y="1"/>
                    <a:pt x="73" y="4"/>
                  </a:cubicBezTo>
                  <a:cubicBezTo>
                    <a:pt x="73" y="17"/>
                    <a:pt x="73" y="17"/>
                    <a:pt x="73" y="17"/>
                  </a:cubicBezTo>
                  <a:cubicBezTo>
                    <a:pt x="73" y="19"/>
                    <a:pt x="75" y="21"/>
                    <a:pt x="77" y="21"/>
                  </a:cubicBezTo>
                  <a:cubicBezTo>
                    <a:pt x="80" y="21"/>
                    <a:pt x="81" y="19"/>
                    <a:pt x="81" y="17"/>
                  </a:cubicBezTo>
                  <a:cubicBezTo>
                    <a:pt x="81" y="4"/>
                    <a:pt x="81" y="4"/>
                    <a:pt x="81" y="4"/>
                  </a:cubicBezTo>
                  <a:cubicBezTo>
                    <a:pt x="81" y="1"/>
                    <a:pt x="80" y="0"/>
                    <a:pt x="77" y="0"/>
                  </a:cubicBezTo>
                  <a:close/>
                  <a:moveTo>
                    <a:pt x="92" y="0"/>
                  </a:moveTo>
                  <a:cubicBezTo>
                    <a:pt x="90" y="0"/>
                    <a:pt x="88" y="1"/>
                    <a:pt x="88" y="4"/>
                  </a:cubicBezTo>
                  <a:cubicBezTo>
                    <a:pt x="88" y="17"/>
                    <a:pt x="88" y="17"/>
                    <a:pt x="88" y="17"/>
                  </a:cubicBezTo>
                  <a:cubicBezTo>
                    <a:pt x="88" y="19"/>
                    <a:pt x="90" y="21"/>
                    <a:pt x="92" y="21"/>
                  </a:cubicBezTo>
                  <a:cubicBezTo>
                    <a:pt x="94" y="21"/>
                    <a:pt x="96" y="19"/>
                    <a:pt x="96" y="17"/>
                  </a:cubicBezTo>
                  <a:cubicBezTo>
                    <a:pt x="96" y="4"/>
                    <a:pt x="96" y="4"/>
                    <a:pt x="96" y="4"/>
                  </a:cubicBezTo>
                  <a:cubicBezTo>
                    <a:pt x="96" y="1"/>
                    <a:pt x="94" y="0"/>
                    <a:pt x="92" y="0"/>
                  </a:cubicBezTo>
                  <a:close/>
                  <a:moveTo>
                    <a:pt x="107" y="0"/>
                  </a:moveTo>
                  <a:cubicBezTo>
                    <a:pt x="105" y="0"/>
                    <a:pt x="103" y="1"/>
                    <a:pt x="103" y="4"/>
                  </a:cubicBezTo>
                  <a:cubicBezTo>
                    <a:pt x="103" y="17"/>
                    <a:pt x="103" y="17"/>
                    <a:pt x="103" y="17"/>
                  </a:cubicBezTo>
                  <a:cubicBezTo>
                    <a:pt x="103" y="19"/>
                    <a:pt x="105" y="21"/>
                    <a:pt x="107" y="21"/>
                  </a:cubicBezTo>
                  <a:cubicBezTo>
                    <a:pt x="109" y="21"/>
                    <a:pt x="111" y="19"/>
                    <a:pt x="111" y="17"/>
                  </a:cubicBezTo>
                  <a:cubicBezTo>
                    <a:pt x="111" y="4"/>
                    <a:pt x="111" y="4"/>
                    <a:pt x="111" y="4"/>
                  </a:cubicBezTo>
                  <a:cubicBezTo>
                    <a:pt x="111" y="1"/>
                    <a:pt x="109" y="0"/>
                    <a:pt x="107" y="0"/>
                  </a:cubicBezTo>
                  <a:close/>
                  <a:moveTo>
                    <a:pt x="121" y="0"/>
                  </a:moveTo>
                  <a:cubicBezTo>
                    <a:pt x="119" y="0"/>
                    <a:pt x="117" y="1"/>
                    <a:pt x="117" y="4"/>
                  </a:cubicBezTo>
                  <a:cubicBezTo>
                    <a:pt x="117" y="17"/>
                    <a:pt x="117" y="17"/>
                    <a:pt x="117" y="17"/>
                  </a:cubicBezTo>
                  <a:cubicBezTo>
                    <a:pt x="117" y="19"/>
                    <a:pt x="119" y="21"/>
                    <a:pt x="121" y="21"/>
                  </a:cubicBezTo>
                  <a:cubicBezTo>
                    <a:pt x="124" y="21"/>
                    <a:pt x="125" y="19"/>
                    <a:pt x="125" y="17"/>
                  </a:cubicBezTo>
                  <a:cubicBezTo>
                    <a:pt x="125" y="4"/>
                    <a:pt x="125" y="4"/>
                    <a:pt x="125" y="4"/>
                  </a:cubicBezTo>
                  <a:cubicBezTo>
                    <a:pt x="125" y="1"/>
                    <a:pt x="124" y="0"/>
                    <a:pt x="121" y="0"/>
                  </a:cubicBezTo>
                  <a:close/>
                  <a:moveTo>
                    <a:pt x="136" y="0"/>
                  </a:moveTo>
                  <a:cubicBezTo>
                    <a:pt x="134" y="0"/>
                    <a:pt x="132" y="1"/>
                    <a:pt x="132" y="4"/>
                  </a:cubicBezTo>
                  <a:cubicBezTo>
                    <a:pt x="132" y="17"/>
                    <a:pt x="132" y="17"/>
                    <a:pt x="132" y="17"/>
                  </a:cubicBezTo>
                  <a:cubicBezTo>
                    <a:pt x="132" y="19"/>
                    <a:pt x="134" y="21"/>
                    <a:pt x="136" y="21"/>
                  </a:cubicBezTo>
                  <a:cubicBezTo>
                    <a:pt x="138" y="21"/>
                    <a:pt x="140" y="19"/>
                    <a:pt x="140" y="17"/>
                  </a:cubicBezTo>
                  <a:cubicBezTo>
                    <a:pt x="140" y="4"/>
                    <a:pt x="140" y="4"/>
                    <a:pt x="140" y="4"/>
                  </a:cubicBezTo>
                  <a:cubicBezTo>
                    <a:pt x="140" y="1"/>
                    <a:pt x="138" y="0"/>
                    <a:pt x="136" y="0"/>
                  </a:cubicBezTo>
                  <a:close/>
                  <a:moveTo>
                    <a:pt x="151" y="0"/>
                  </a:moveTo>
                  <a:cubicBezTo>
                    <a:pt x="148" y="0"/>
                    <a:pt x="147" y="1"/>
                    <a:pt x="147" y="4"/>
                  </a:cubicBezTo>
                  <a:cubicBezTo>
                    <a:pt x="147" y="17"/>
                    <a:pt x="147" y="17"/>
                    <a:pt x="147" y="17"/>
                  </a:cubicBezTo>
                  <a:cubicBezTo>
                    <a:pt x="147" y="19"/>
                    <a:pt x="148" y="21"/>
                    <a:pt x="151" y="21"/>
                  </a:cubicBezTo>
                  <a:cubicBezTo>
                    <a:pt x="153" y="21"/>
                    <a:pt x="155" y="19"/>
                    <a:pt x="155" y="17"/>
                  </a:cubicBezTo>
                  <a:cubicBezTo>
                    <a:pt x="155" y="4"/>
                    <a:pt x="155" y="4"/>
                    <a:pt x="155" y="4"/>
                  </a:cubicBezTo>
                  <a:cubicBezTo>
                    <a:pt x="155" y="1"/>
                    <a:pt x="153" y="0"/>
                    <a:pt x="151" y="0"/>
                  </a:cubicBezTo>
                  <a:close/>
                  <a:moveTo>
                    <a:pt x="165" y="0"/>
                  </a:moveTo>
                  <a:cubicBezTo>
                    <a:pt x="163" y="0"/>
                    <a:pt x="161" y="1"/>
                    <a:pt x="161" y="4"/>
                  </a:cubicBezTo>
                  <a:cubicBezTo>
                    <a:pt x="161" y="17"/>
                    <a:pt x="161" y="17"/>
                    <a:pt x="161" y="17"/>
                  </a:cubicBezTo>
                  <a:cubicBezTo>
                    <a:pt x="161" y="19"/>
                    <a:pt x="163" y="21"/>
                    <a:pt x="165" y="21"/>
                  </a:cubicBezTo>
                  <a:cubicBezTo>
                    <a:pt x="167" y="21"/>
                    <a:pt x="169" y="19"/>
                    <a:pt x="169" y="17"/>
                  </a:cubicBezTo>
                  <a:cubicBezTo>
                    <a:pt x="169" y="4"/>
                    <a:pt x="169" y="4"/>
                    <a:pt x="169" y="4"/>
                  </a:cubicBezTo>
                  <a:cubicBezTo>
                    <a:pt x="169" y="1"/>
                    <a:pt x="167" y="0"/>
                    <a:pt x="165" y="0"/>
                  </a:cubicBezTo>
                  <a:close/>
                  <a:moveTo>
                    <a:pt x="180" y="0"/>
                  </a:moveTo>
                  <a:cubicBezTo>
                    <a:pt x="178" y="0"/>
                    <a:pt x="176" y="1"/>
                    <a:pt x="176" y="4"/>
                  </a:cubicBezTo>
                  <a:cubicBezTo>
                    <a:pt x="176" y="17"/>
                    <a:pt x="176" y="17"/>
                    <a:pt x="176" y="17"/>
                  </a:cubicBezTo>
                  <a:cubicBezTo>
                    <a:pt x="176" y="19"/>
                    <a:pt x="178" y="21"/>
                    <a:pt x="180" y="21"/>
                  </a:cubicBezTo>
                  <a:cubicBezTo>
                    <a:pt x="182" y="21"/>
                    <a:pt x="184" y="19"/>
                    <a:pt x="184" y="17"/>
                  </a:cubicBezTo>
                  <a:cubicBezTo>
                    <a:pt x="184" y="4"/>
                    <a:pt x="184" y="4"/>
                    <a:pt x="184" y="4"/>
                  </a:cubicBezTo>
                  <a:cubicBezTo>
                    <a:pt x="184" y="1"/>
                    <a:pt x="182" y="0"/>
                    <a:pt x="180" y="0"/>
                  </a:cubicBezTo>
                  <a:close/>
                  <a:moveTo>
                    <a:pt x="194" y="0"/>
                  </a:moveTo>
                  <a:cubicBezTo>
                    <a:pt x="192" y="0"/>
                    <a:pt x="190" y="1"/>
                    <a:pt x="190" y="4"/>
                  </a:cubicBezTo>
                  <a:cubicBezTo>
                    <a:pt x="190" y="17"/>
                    <a:pt x="190" y="17"/>
                    <a:pt x="190" y="17"/>
                  </a:cubicBezTo>
                  <a:cubicBezTo>
                    <a:pt x="190" y="19"/>
                    <a:pt x="192" y="21"/>
                    <a:pt x="194" y="21"/>
                  </a:cubicBezTo>
                  <a:cubicBezTo>
                    <a:pt x="197" y="21"/>
                    <a:pt x="198" y="19"/>
                    <a:pt x="198" y="17"/>
                  </a:cubicBezTo>
                  <a:cubicBezTo>
                    <a:pt x="198" y="4"/>
                    <a:pt x="198" y="4"/>
                    <a:pt x="198" y="4"/>
                  </a:cubicBezTo>
                  <a:cubicBezTo>
                    <a:pt x="198" y="1"/>
                    <a:pt x="197" y="0"/>
                    <a:pt x="194" y="0"/>
                  </a:cubicBezTo>
                  <a:close/>
                  <a:moveTo>
                    <a:pt x="209" y="0"/>
                  </a:moveTo>
                  <a:cubicBezTo>
                    <a:pt x="207" y="0"/>
                    <a:pt x="205" y="1"/>
                    <a:pt x="205" y="4"/>
                  </a:cubicBezTo>
                  <a:cubicBezTo>
                    <a:pt x="205" y="17"/>
                    <a:pt x="205" y="17"/>
                    <a:pt x="205" y="17"/>
                  </a:cubicBezTo>
                  <a:cubicBezTo>
                    <a:pt x="205" y="19"/>
                    <a:pt x="207" y="21"/>
                    <a:pt x="209" y="21"/>
                  </a:cubicBezTo>
                  <a:cubicBezTo>
                    <a:pt x="211" y="21"/>
                    <a:pt x="213" y="19"/>
                    <a:pt x="213" y="17"/>
                  </a:cubicBezTo>
                  <a:cubicBezTo>
                    <a:pt x="213" y="4"/>
                    <a:pt x="213" y="4"/>
                    <a:pt x="213" y="4"/>
                  </a:cubicBezTo>
                  <a:cubicBezTo>
                    <a:pt x="213" y="1"/>
                    <a:pt x="211" y="0"/>
                    <a:pt x="209" y="0"/>
                  </a:cubicBezTo>
                  <a:close/>
                  <a:moveTo>
                    <a:pt x="224" y="0"/>
                  </a:moveTo>
                  <a:cubicBezTo>
                    <a:pt x="222" y="0"/>
                    <a:pt x="220" y="1"/>
                    <a:pt x="220" y="4"/>
                  </a:cubicBezTo>
                  <a:cubicBezTo>
                    <a:pt x="220" y="17"/>
                    <a:pt x="220" y="17"/>
                    <a:pt x="220" y="17"/>
                  </a:cubicBezTo>
                  <a:cubicBezTo>
                    <a:pt x="220" y="19"/>
                    <a:pt x="222" y="21"/>
                    <a:pt x="224" y="21"/>
                  </a:cubicBezTo>
                  <a:cubicBezTo>
                    <a:pt x="226" y="21"/>
                    <a:pt x="228" y="19"/>
                    <a:pt x="228" y="17"/>
                  </a:cubicBezTo>
                  <a:cubicBezTo>
                    <a:pt x="228" y="4"/>
                    <a:pt x="228" y="4"/>
                    <a:pt x="228" y="4"/>
                  </a:cubicBezTo>
                  <a:cubicBezTo>
                    <a:pt x="228" y="1"/>
                    <a:pt x="226" y="0"/>
                    <a:pt x="224" y="0"/>
                  </a:cubicBezTo>
                  <a:close/>
                  <a:moveTo>
                    <a:pt x="238" y="0"/>
                  </a:moveTo>
                  <a:cubicBezTo>
                    <a:pt x="236" y="0"/>
                    <a:pt x="234" y="1"/>
                    <a:pt x="234" y="4"/>
                  </a:cubicBezTo>
                  <a:cubicBezTo>
                    <a:pt x="234" y="17"/>
                    <a:pt x="234" y="17"/>
                    <a:pt x="234" y="17"/>
                  </a:cubicBezTo>
                  <a:cubicBezTo>
                    <a:pt x="234" y="19"/>
                    <a:pt x="236" y="21"/>
                    <a:pt x="238" y="21"/>
                  </a:cubicBezTo>
                  <a:cubicBezTo>
                    <a:pt x="241" y="21"/>
                    <a:pt x="242" y="19"/>
                    <a:pt x="242" y="17"/>
                  </a:cubicBezTo>
                  <a:cubicBezTo>
                    <a:pt x="242" y="4"/>
                    <a:pt x="242" y="4"/>
                    <a:pt x="242" y="4"/>
                  </a:cubicBezTo>
                  <a:cubicBezTo>
                    <a:pt x="242" y="1"/>
                    <a:pt x="241" y="0"/>
                    <a:pt x="238" y="0"/>
                  </a:cubicBezTo>
                  <a:close/>
                  <a:moveTo>
                    <a:pt x="270" y="23"/>
                  </a:moveTo>
                  <a:cubicBezTo>
                    <a:pt x="267" y="23"/>
                    <a:pt x="264" y="26"/>
                    <a:pt x="264" y="29"/>
                  </a:cubicBezTo>
                  <a:cubicBezTo>
                    <a:pt x="264" y="33"/>
                    <a:pt x="267" y="35"/>
                    <a:pt x="270" y="35"/>
                  </a:cubicBezTo>
                  <a:cubicBezTo>
                    <a:pt x="273" y="35"/>
                    <a:pt x="276" y="33"/>
                    <a:pt x="276" y="29"/>
                  </a:cubicBezTo>
                  <a:cubicBezTo>
                    <a:pt x="276" y="26"/>
                    <a:pt x="273" y="23"/>
                    <a:pt x="270" y="2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37" name="Rectangle 85"/>
            <p:cNvSpPr>
              <a:spLocks noChangeArrowheads="1"/>
            </p:cNvSpPr>
            <p:nvPr/>
          </p:nvSpPr>
          <p:spPr bwMode="auto">
            <a:xfrm>
              <a:off x="5194313" y="3884615"/>
              <a:ext cx="269876" cy="36513"/>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338" name="Freeform 86"/>
            <p:cNvSpPr>
              <a:spLocks noEditPoints="1"/>
            </p:cNvSpPr>
            <p:nvPr/>
          </p:nvSpPr>
          <p:spPr bwMode="auto">
            <a:xfrm>
              <a:off x="5148275" y="3879852"/>
              <a:ext cx="352426" cy="46038"/>
            </a:xfrm>
            <a:custGeom>
              <a:avLst/>
              <a:gdLst/>
              <a:ahLst/>
              <a:cxnLst>
                <a:cxn ang="0">
                  <a:pos x="303" y="0"/>
                </a:cxn>
                <a:cxn ang="0">
                  <a:pos x="41" y="0"/>
                </a:cxn>
                <a:cxn ang="0">
                  <a:pos x="41" y="0"/>
                </a:cxn>
                <a:cxn ang="0">
                  <a:pos x="40" y="0"/>
                </a:cxn>
                <a:cxn ang="0">
                  <a:pos x="40" y="0"/>
                </a:cxn>
                <a:cxn ang="0">
                  <a:pos x="39" y="0"/>
                </a:cxn>
                <a:cxn ang="0">
                  <a:pos x="23" y="8"/>
                </a:cxn>
                <a:cxn ang="0">
                  <a:pos x="23" y="8"/>
                </a:cxn>
                <a:cxn ang="0">
                  <a:pos x="3" y="17"/>
                </a:cxn>
                <a:cxn ang="0">
                  <a:pos x="0" y="20"/>
                </a:cxn>
                <a:cxn ang="0">
                  <a:pos x="3" y="24"/>
                </a:cxn>
                <a:cxn ang="0">
                  <a:pos x="39" y="41"/>
                </a:cxn>
                <a:cxn ang="0">
                  <a:pos x="40" y="41"/>
                </a:cxn>
                <a:cxn ang="0">
                  <a:pos x="40" y="41"/>
                </a:cxn>
                <a:cxn ang="0">
                  <a:pos x="41" y="41"/>
                </a:cxn>
                <a:cxn ang="0">
                  <a:pos x="41" y="41"/>
                </a:cxn>
                <a:cxn ang="0">
                  <a:pos x="303" y="41"/>
                </a:cxn>
                <a:cxn ang="0">
                  <a:pos x="313" y="31"/>
                </a:cxn>
                <a:cxn ang="0">
                  <a:pos x="313" y="10"/>
                </a:cxn>
                <a:cxn ang="0">
                  <a:pos x="303" y="0"/>
                </a:cxn>
                <a:cxn ang="0">
                  <a:pos x="28" y="14"/>
                </a:cxn>
                <a:cxn ang="0">
                  <a:pos x="37" y="10"/>
                </a:cxn>
                <a:cxn ang="0">
                  <a:pos x="37" y="31"/>
                </a:cxn>
                <a:cxn ang="0">
                  <a:pos x="28" y="27"/>
                </a:cxn>
                <a:cxn ang="0">
                  <a:pos x="28" y="14"/>
                </a:cxn>
                <a:cxn ang="0">
                  <a:pos x="20" y="24"/>
                </a:cxn>
                <a:cxn ang="0">
                  <a:pos x="14" y="20"/>
                </a:cxn>
                <a:cxn ang="0">
                  <a:pos x="20" y="17"/>
                </a:cxn>
                <a:cxn ang="0">
                  <a:pos x="20" y="24"/>
                </a:cxn>
                <a:cxn ang="0">
                  <a:pos x="45" y="8"/>
                </a:cxn>
                <a:cxn ang="0">
                  <a:pos x="277" y="8"/>
                </a:cxn>
                <a:cxn ang="0">
                  <a:pos x="277" y="16"/>
                </a:cxn>
                <a:cxn ang="0">
                  <a:pos x="45" y="16"/>
                </a:cxn>
                <a:cxn ang="0">
                  <a:pos x="45" y="8"/>
                </a:cxn>
                <a:cxn ang="0">
                  <a:pos x="45" y="33"/>
                </a:cxn>
                <a:cxn ang="0">
                  <a:pos x="45" y="24"/>
                </a:cxn>
                <a:cxn ang="0">
                  <a:pos x="277" y="24"/>
                </a:cxn>
                <a:cxn ang="0">
                  <a:pos x="277" y="33"/>
                </a:cxn>
                <a:cxn ang="0">
                  <a:pos x="45" y="33"/>
                </a:cxn>
                <a:cxn ang="0">
                  <a:pos x="305" y="31"/>
                </a:cxn>
                <a:cxn ang="0">
                  <a:pos x="303" y="33"/>
                </a:cxn>
                <a:cxn ang="0">
                  <a:pos x="285" y="33"/>
                </a:cxn>
                <a:cxn ang="0">
                  <a:pos x="285" y="8"/>
                </a:cxn>
                <a:cxn ang="0">
                  <a:pos x="303" y="8"/>
                </a:cxn>
                <a:cxn ang="0">
                  <a:pos x="305" y="10"/>
                </a:cxn>
                <a:cxn ang="0">
                  <a:pos x="305" y="31"/>
                </a:cxn>
              </a:cxnLst>
              <a:rect l="0" t="0" r="r" b="b"/>
              <a:pathLst>
                <a:path w="313" h="41">
                  <a:moveTo>
                    <a:pt x="303" y="0"/>
                  </a:moveTo>
                  <a:cubicBezTo>
                    <a:pt x="41" y="0"/>
                    <a:pt x="41" y="0"/>
                    <a:pt x="41" y="0"/>
                  </a:cubicBezTo>
                  <a:cubicBezTo>
                    <a:pt x="41" y="0"/>
                    <a:pt x="41" y="0"/>
                    <a:pt x="41" y="0"/>
                  </a:cubicBezTo>
                  <a:cubicBezTo>
                    <a:pt x="41" y="0"/>
                    <a:pt x="41" y="0"/>
                    <a:pt x="40" y="0"/>
                  </a:cubicBezTo>
                  <a:cubicBezTo>
                    <a:pt x="40" y="0"/>
                    <a:pt x="40" y="0"/>
                    <a:pt x="40" y="0"/>
                  </a:cubicBezTo>
                  <a:cubicBezTo>
                    <a:pt x="39" y="0"/>
                    <a:pt x="39" y="0"/>
                    <a:pt x="39" y="0"/>
                  </a:cubicBezTo>
                  <a:cubicBezTo>
                    <a:pt x="23" y="8"/>
                    <a:pt x="23" y="8"/>
                    <a:pt x="23" y="8"/>
                  </a:cubicBezTo>
                  <a:cubicBezTo>
                    <a:pt x="23" y="8"/>
                    <a:pt x="23" y="8"/>
                    <a:pt x="23" y="8"/>
                  </a:cubicBezTo>
                  <a:cubicBezTo>
                    <a:pt x="3" y="17"/>
                    <a:pt x="3" y="17"/>
                    <a:pt x="3" y="17"/>
                  </a:cubicBezTo>
                  <a:cubicBezTo>
                    <a:pt x="1" y="18"/>
                    <a:pt x="0" y="19"/>
                    <a:pt x="0" y="20"/>
                  </a:cubicBezTo>
                  <a:cubicBezTo>
                    <a:pt x="0" y="22"/>
                    <a:pt x="1" y="23"/>
                    <a:pt x="3" y="24"/>
                  </a:cubicBezTo>
                  <a:cubicBezTo>
                    <a:pt x="39" y="41"/>
                    <a:pt x="39" y="41"/>
                    <a:pt x="39" y="41"/>
                  </a:cubicBezTo>
                  <a:cubicBezTo>
                    <a:pt x="39" y="41"/>
                    <a:pt x="39" y="41"/>
                    <a:pt x="40" y="41"/>
                  </a:cubicBezTo>
                  <a:cubicBezTo>
                    <a:pt x="40" y="41"/>
                    <a:pt x="40" y="41"/>
                    <a:pt x="40" y="41"/>
                  </a:cubicBezTo>
                  <a:cubicBezTo>
                    <a:pt x="41" y="41"/>
                    <a:pt x="41" y="41"/>
                    <a:pt x="41" y="41"/>
                  </a:cubicBezTo>
                  <a:cubicBezTo>
                    <a:pt x="41" y="41"/>
                    <a:pt x="41" y="41"/>
                    <a:pt x="41" y="41"/>
                  </a:cubicBezTo>
                  <a:cubicBezTo>
                    <a:pt x="303" y="41"/>
                    <a:pt x="303" y="41"/>
                    <a:pt x="303" y="41"/>
                  </a:cubicBezTo>
                  <a:cubicBezTo>
                    <a:pt x="309" y="41"/>
                    <a:pt x="313" y="37"/>
                    <a:pt x="313" y="31"/>
                  </a:cubicBezTo>
                  <a:cubicBezTo>
                    <a:pt x="313" y="10"/>
                    <a:pt x="313" y="10"/>
                    <a:pt x="313" y="10"/>
                  </a:cubicBezTo>
                  <a:cubicBezTo>
                    <a:pt x="313" y="4"/>
                    <a:pt x="309" y="0"/>
                    <a:pt x="303" y="0"/>
                  </a:cubicBezTo>
                  <a:close/>
                  <a:moveTo>
                    <a:pt x="28" y="14"/>
                  </a:moveTo>
                  <a:cubicBezTo>
                    <a:pt x="37" y="10"/>
                    <a:pt x="37" y="10"/>
                    <a:pt x="37" y="10"/>
                  </a:cubicBezTo>
                  <a:cubicBezTo>
                    <a:pt x="37" y="31"/>
                    <a:pt x="37" y="31"/>
                    <a:pt x="37" y="31"/>
                  </a:cubicBezTo>
                  <a:cubicBezTo>
                    <a:pt x="28" y="27"/>
                    <a:pt x="28" y="27"/>
                    <a:pt x="28" y="27"/>
                  </a:cubicBezTo>
                  <a:lnTo>
                    <a:pt x="28" y="14"/>
                  </a:lnTo>
                  <a:close/>
                  <a:moveTo>
                    <a:pt x="20" y="24"/>
                  </a:moveTo>
                  <a:cubicBezTo>
                    <a:pt x="14" y="20"/>
                    <a:pt x="14" y="20"/>
                    <a:pt x="14" y="20"/>
                  </a:cubicBezTo>
                  <a:cubicBezTo>
                    <a:pt x="20" y="17"/>
                    <a:pt x="20" y="17"/>
                    <a:pt x="20" y="17"/>
                  </a:cubicBezTo>
                  <a:lnTo>
                    <a:pt x="20" y="24"/>
                  </a:lnTo>
                  <a:close/>
                  <a:moveTo>
                    <a:pt x="45" y="8"/>
                  </a:moveTo>
                  <a:cubicBezTo>
                    <a:pt x="277" y="8"/>
                    <a:pt x="277" y="8"/>
                    <a:pt x="277" y="8"/>
                  </a:cubicBezTo>
                  <a:cubicBezTo>
                    <a:pt x="277" y="16"/>
                    <a:pt x="277" y="16"/>
                    <a:pt x="277" y="16"/>
                  </a:cubicBezTo>
                  <a:cubicBezTo>
                    <a:pt x="45" y="16"/>
                    <a:pt x="45" y="16"/>
                    <a:pt x="45" y="16"/>
                  </a:cubicBezTo>
                  <a:lnTo>
                    <a:pt x="45" y="8"/>
                  </a:lnTo>
                  <a:close/>
                  <a:moveTo>
                    <a:pt x="45" y="33"/>
                  </a:moveTo>
                  <a:cubicBezTo>
                    <a:pt x="45" y="24"/>
                    <a:pt x="45" y="24"/>
                    <a:pt x="45" y="24"/>
                  </a:cubicBezTo>
                  <a:cubicBezTo>
                    <a:pt x="277" y="24"/>
                    <a:pt x="277" y="24"/>
                    <a:pt x="277" y="24"/>
                  </a:cubicBezTo>
                  <a:cubicBezTo>
                    <a:pt x="277" y="33"/>
                    <a:pt x="277" y="33"/>
                    <a:pt x="277" y="33"/>
                  </a:cubicBezTo>
                  <a:lnTo>
                    <a:pt x="45" y="33"/>
                  </a:lnTo>
                  <a:close/>
                  <a:moveTo>
                    <a:pt x="305" y="31"/>
                  </a:moveTo>
                  <a:cubicBezTo>
                    <a:pt x="305" y="32"/>
                    <a:pt x="304" y="33"/>
                    <a:pt x="303" y="33"/>
                  </a:cubicBezTo>
                  <a:cubicBezTo>
                    <a:pt x="285" y="33"/>
                    <a:pt x="285" y="33"/>
                    <a:pt x="285" y="33"/>
                  </a:cubicBezTo>
                  <a:cubicBezTo>
                    <a:pt x="285" y="8"/>
                    <a:pt x="285" y="8"/>
                    <a:pt x="285" y="8"/>
                  </a:cubicBezTo>
                  <a:cubicBezTo>
                    <a:pt x="303" y="8"/>
                    <a:pt x="303" y="8"/>
                    <a:pt x="303" y="8"/>
                  </a:cubicBezTo>
                  <a:cubicBezTo>
                    <a:pt x="304" y="8"/>
                    <a:pt x="305" y="9"/>
                    <a:pt x="305" y="10"/>
                  </a:cubicBezTo>
                  <a:lnTo>
                    <a:pt x="305" y="31"/>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339" name="Arrow A"/>
          <p:cNvGrpSpPr/>
          <p:nvPr/>
        </p:nvGrpSpPr>
        <p:grpSpPr>
          <a:xfrm rot="10800000">
            <a:off x="4478635" y="281896"/>
            <a:ext cx="2995613" cy="1147993"/>
            <a:chOff x="1519635" y="959643"/>
            <a:chExt cx="2995613" cy="1162051"/>
          </a:xfrm>
        </p:grpSpPr>
        <p:sp>
          <p:nvSpPr>
            <p:cNvPr id="340" name="Freeform 262"/>
            <p:cNvSpPr>
              <a:spLocks/>
            </p:cNvSpPr>
            <p:nvPr/>
          </p:nvSpPr>
          <p:spPr bwMode="auto">
            <a:xfrm>
              <a:off x="1548210" y="988219"/>
              <a:ext cx="552450" cy="1104900"/>
            </a:xfrm>
            <a:custGeom>
              <a:avLst/>
              <a:gdLst/>
              <a:ahLst/>
              <a:cxnLst>
                <a:cxn ang="0">
                  <a:pos x="0" y="0"/>
                </a:cxn>
                <a:cxn ang="0">
                  <a:pos x="368" y="368"/>
                </a:cxn>
                <a:cxn ang="0">
                  <a:pos x="0" y="736"/>
                </a:cxn>
              </a:cxnLst>
              <a:rect l="0" t="0" r="r" b="b"/>
              <a:pathLst>
                <a:path w="368" h="736">
                  <a:moveTo>
                    <a:pt x="0" y="0"/>
                  </a:moveTo>
                  <a:cubicBezTo>
                    <a:pt x="203" y="0"/>
                    <a:pt x="368" y="165"/>
                    <a:pt x="368" y="368"/>
                  </a:cubicBezTo>
                  <a:cubicBezTo>
                    <a:pt x="368" y="571"/>
                    <a:pt x="203" y="736"/>
                    <a:pt x="0" y="736"/>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1" name="Freeform 263"/>
            <p:cNvSpPr>
              <a:spLocks/>
            </p:cNvSpPr>
            <p:nvPr/>
          </p:nvSpPr>
          <p:spPr bwMode="auto">
            <a:xfrm>
              <a:off x="1776810" y="988219"/>
              <a:ext cx="2738438" cy="1104900"/>
            </a:xfrm>
            <a:custGeom>
              <a:avLst/>
              <a:gdLst/>
              <a:ahLst/>
              <a:cxnLst>
                <a:cxn ang="0">
                  <a:pos x="0" y="696"/>
                </a:cxn>
                <a:cxn ang="0">
                  <a:pos x="1377" y="696"/>
                </a:cxn>
                <a:cxn ang="0">
                  <a:pos x="1725" y="348"/>
                </a:cxn>
                <a:cxn ang="0">
                  <a:pos x="1377" y="0"/>
                </a:cxn>
                <a:cxn ang="0">
                  <a:pos x="0" y="0"/>
                </a:cxn>
              </a:cxnLst>
              <a:rect l="0" t="0" r="r" b="b"/>
              <a:pathLst>
                <a:path w="1725" h="696">
                  <a:moveTo>
                    <a:pt x="0" y="696"/>
                  </a:moveTo>
                  <a:lnTo>
                    <a:pt x="1377" y="696"/>
                  </a:lnTo>
                  <a:lnTo>
                    <a:pt x="1725" y="348"/>
                  </a:lnTo>
                  <a:lnTo>
                    <a:pt x="1377" y="0"/>
                  </a:lnTo>
                  <a:lnTo>
                    <a:pt x="0" y="0"/>
                  </a:ln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2" name="Oval 264"/>
            <p:cNvSpPr>
              <a:spLocks noChangeArrowheads="1"/>
            </p:cNvSpPr>
            <p:nvPr/>
          </p:nvSpPr>
          <p:spPr bwMode="auto">
            <a:xfrm>
              <a:off x="1519635" y="959643"/>
              <a:ext cx="57150" cy="58738"/>
            </a:xfrm>
            <a:prstGeom prst="ellipse">
              <a:avLst/>
            </a:prstGeom>
            <a:solidFill>
              <a:schemeClr val="accent6"/>
            </a:solidFill>
            <a:ln w="952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43" name="Oval 265"/>
            <p:cNvSpPr>
              <a:spLocks noChangeArrowheads="1"/>
            </p:cNvSpPr>
            <p:nvPr/>
          </p:nvSpPr>
          <p:spPr bwMode="auto">
            <a:xfrm>
              <a:off x="1519635" y="2062956"/>
              <a:ext cx="57150" cy="58738"/>
            </a:xfrm>
            <a:prstGeom prst="ellipse">
              <a:avLst/>
            </a:prstGeom>
            <a:solidFill>
              <a:schemeClr val="accent6"/>
            </a:solidFill>
            <a:ln w="952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344" name="Secondary lines A"/>
          <p:cNvGrpSpPr/>
          <p:nvPr/>
        </p:nvGrpSpPr>
        <p:grpSpPr>
          <a:xfrm rot="10800000">
            <a:off x="5061248" y="362859"/>
            <a:ext cx="2028825" cy="1000125"/>
            <a:chOff x="1903810" y="1040606"/>
            <a:chExt cx="2028825" cy="1000125"/>
          </a:xfrm>
        </p:grpSpPr>
        <p:sp>
          <p:nvSpPr>
            <p:cNvPr id="345" name="Line 266"/>
            <p:cNvSpPr>
              <a:spLocks noChangeShapeType="1"/>
            </p:cNvSpPr>
            <p:nvPr/>
          </p:nvSpPr>
          <p:spPr bwMode="auto">
            <a:xfrm>
              <a:off x="390406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6" name="Line 267"/>
            <p:cNvSpPr>
              <a:spLocks noChangeShapeType="1"/>
            </p:cNvSpPr>
            <p:nvPr/>
          </p:nvSpPr>
          <p:spPr bwMode="auto">
            <a:xfrm>
              <a:off x="383103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7" name="Line 268"/>
            <p:cNvSpPr>
              <a:spLocks noChangeShapeType="1"/>
            </p:cNvSpPr>
            <p:nvPr/>
          </p:nvSpPr>
          <p:spPr bwMode="auto">
            <a:xfrm>
              <a:off x="375483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8" name="Line 269"/>
            <p:cNvSpPr>
              <a:spLocks noChangeShapeType="1"/>
            </p:cNvSpPr>
            <p:nvPr/>
          </p:nvSpPr>
          <p:spPr bwMode="auto">
            <a:xfrm>
              <a:off x="368181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9" name="Line 270"/>
            <p:cNvSpPr>
              <a:spLocks noChangeShapeType="1"/>
            </p:cNvSpPr>
            <p:nvPr/>
          </p:nvSpPr>
          <p:spPr bwMode="auto">
            <a:xfrm>
              <a:off x="360878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0" name="Line 271"/>
            <p:cNvSpPr>
              <a:spLocks noChangeShapeType="1"/>
            </p:cNvSpPr>
            <p:nvPr/>
          </p:nvSpPr>
          <p:spPr bwMode="auto">
            <a:xfrm>
              <a:off x="353258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1" name="Line 272"/>
            <p:cNvSpPr>
              <a:spLocks noChangeShapeType="1"/>
            </p:cNvSpPr>
            <p:nvPr/>
          </p:nvSpPr>
          <p:spPr bwMode="auto">
            <a:xfrm>
              <a:off x="345956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2" name="Line 273"/>
            <p:cNvSpPr>
              <a:spLocks noChangeShapeType="1"/>
            </p:cNvSpPr>
            <p:nvPr/>
          </p:nvSpPr>
          <p:spPr bwMode="auto">
            <a:xfrm>
              <a:off x="338653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3" name="Line 274"/>
            <p:cNvSpPr>
              <a:spLocks noChangeShapeType="1"/>
            </p:cNvSpPr>
            <p:nvPr/>
          </p:nvSpPr>
          <p:spPr bwMode="auto">
            <a:xfrm>
              <a:off x="331033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4" name="Line 275"/>
            <p:cNvSpPr>
              <a:spLocks noChangeShapeType="1"/>
            </p:cNvSpPr>
            <p:nvPr/>
          </p:nvSpPr>
          <p:spPr bwMode="auto">
            <a:xfrm>
              <a:off x="323731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5" name="Line 276"/>
            <p:cNvSpPr>
              <a:spLocks noChangeShapeType="1"/>
            </p:cNvSpPr>
            <p:nvPr/>
          </p:nvSpPr>
          <p:spPr bwMode="auto">
            <a:xfrm>
              <a:off x="316428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6" name="Line 277"/>
            <p:cNvSpPr>
              <a:spLocks noChangeShapeType="1"/>
            </p:cNvSpPr>
            <p:nvPr/>
          </p:nvSpPr>
          <p:spPr bwMode="auto">
            <a:xfrm>
              <a:off x="308808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7" name="Line 278"/>
            <p:cNvSpPr>
              <a:spLocks noChangeShapeType="1"/>
            </p:cNvSpPr>
            <p:nvPr/>
          </p:nvSpPr>
          <p:spPr bwMode="auto">
            <a:xfrm>
              <a:off x="301506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8" name="Line 279"/>
            <p:cNvSpPr>
              <a:spLocks noChangeShapeType="1"/>
            </p:cNvSpPr>
            <p:nvPr/>
          </p:nvSpPr>
          <p:spPr bwMode="auto">
            <a:xfrm>
              <a:off x="294203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9" name="Line 280"/>
            <p:cNvSpPr>
              <a:spLocks noChangeShapeType="1"/>
            </p:cNvSpPr>
            <p:nvPr/>
          </p:nvSpPr>
          <p:spPr bwMode="auto">
            <a:xfrm>
              <a:off x="286583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60" name="Line 281"/>
            <p:cNvSpPr>
              <a:spLocks noChangeShapeType="1"/>
            </p:cNvSpPr>
            <p:nvPr/>
          </p:nvSpPr>
          <p:spPr bwMode="auto">
            <a:xfrm>
              <a:off x="279281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61" name="Line 282"/>
            <p:cNvSpPr>
              <a:spLocks noChangeShapeType="1"/>
            </p:cNvSpPr>
            <p:nvPr/>
          </p:nvSpPr>
          <p:spPr bwMode="auto">
            <a:xfrm>
              <a:off x="271978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62" name="Line 283"/>
            <p:cNvSpPr>
              <a:spLocks noChangeShapeType="1"/>
            </p:cNvSpPr>
            <p:nvPr/>
          </p:nvSpPr>
          <p:spPr bwMode="auto">
            <a:xfrm>
              <a:off x="264358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63" name="Line 284"/>
            <p:cNvSpPr>
              <a:spLocks noChangeShapeType="1"/>
            </p:cNvSpPr>
            <p:nvPr/>
          </p:nvSpPr>
          <p:spPr bwMode="auto">
            <a:xfrm>
              <a:off x="257056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64" name="Line 285"/>
            <p:cNvSpPr>
              <a:spLocks noChangeShapeType="1"/>
            </p:cNvSpPr>
            <p:nvPr/>
          </p:nvSpPr>
          <p:spPr bwMode="auto">
            <a:xfrm>
              <a:off x="2495947"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65" name="Line 286"/>
            <p:cNvSpPr>
              <a:spLocks noChangeShapeType="1"/>
            </p:cNvSpPr>
            <p:nvPr/>
          </p:nvSpPr>
          <p:spPr bwMode="auto">
            <a:xfrm>
              <a:off x="242133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66" name="Line 287"/>
            <p:cNvSpPr>
              <a:spLocks noChangeShapeType="1"/>
            </p:cNvSpPr>
            <p:nvPr/>
          </p:nvSpPr>
          <p:spPr bwMode="auto">
            <a:xfrm>
              <a:off x="234831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67" name="Line 288"/>
            <p:cNvSpPr>
              <a:spLocks noChangeShapeType="1"/>
            </p:cNvSpPr>
            <p:nvPr/>
          </p:nvSpPr>
          <p:spPr bwMode="auto">
            <a:xfrm>
              <a:off x="2273697"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68" name="Line 289"/>
            <p:cNvSpPr>
              <a:spLocks noChangeShapeType="1"/>
            </p:cNvSpPr>
            <p:nvPr/>
          </p:nvSpPr>
          <p:spPr bwMode="auto">
            <a:xfrm>
              <a:off x="219908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69" name="Line 290"/>
            <p:cNvSpPr>
              <a:spLocks noChangeShapeType="1"/>
            </p:cNvSpPr>
            <p:nvPr/>
          </p:nvSpPr>
          <p:spPr bwMode="auto">
            <a:xfrm>
              <a:off x="212606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70" name="Line 291"/>
            <p:cNvSpPr>
              <a:spLocks noChangeShapeType="1"/>
            </p:cNvSpPr>
            <p:nvPr/>
          </p:nvSpPr>
          <p:spPr bwMode="auto">
            <a:xfrm>
              <a:off x="2051447"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71" name="Line 292"/>
            <p:cNvSpPr>
              <a:spLocks noChangeShapeType="1"/>
            </p:cNvSpPr>
            <p:nvPr/>
          </p:nvSpPr>
          <p:spPr bwMode="auto">
            <a:xfrm>
              <a:off x="197683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72" name="Line 293"/>
            <p:cNvSpPr>
              <a:spLocks noChangeShapeType="1"/>
            </p:cNvSpPr>
            <p:nvPr/>
          </p:nvSpPr>
          <p:spPr bwMode="auto">
            <a:xfrm>
              <a:off x="190381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73" name="Line 294"/>
            <p:cNvSpPr>
              <a:spLocks noChangeShapeType="1"/>
            </p:cNvSpPr>
            <p:nvPr/>
          </p:nvSpPr>
          <p:spPr bwMode="auto">
            <a:xfrm flipV="1">
              <a:off x="390406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74" name="Line 295"/>
            <p:cNvSpPr>
              <a:spLocks noChangeShapeType="1"/>
            </p:cNvSpPr>
            <p:nvPr/>
          </p:nvSpPr>
          <p:spPr bwMode="auto">
            <a:xfrm flipV="1">
              <a:off x="383103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75" name="Line 296"/>
            <p:cNvSpPr>
              <a:spLocks noChangeShapeType="1"/>
            </p:cNvSpPr>
            <p:nvPr/>
          </p:nvSpPr>
          <p:spPr bwMode="auto">
            <a:xfrm flipV="1">
              <a:off x="375483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76" name="Line 297"/>
            <p:cNvSpPr>
              <a:spLocks noChangeShapeType="1"/>
            </p:cNvSpPr>
            <p:nvPr/>
          </p:nvSpPr>
          <p:spPr bwMode="auto">
            <a:xfrm flipV="1">
              <a:off x="368181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77" name="Line 298"/>
            <p:cNvSpPr>
              <a:spLocks noChangeShapeType="1"/>
            </p:cNvSpPr>
            <p:nvPr/>
          </p:nvSpPr>
          <p:spPr bwMode="auto">
            <a:xfrm flipV="1">
              <a:off x="360878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78" name="Line 299"/>
            <p:cNvSpPr>
              <a:spLocks noChangeShapeType="1"/>
            </p:cNvSpPr>
            <p:nvPr/>
          </p:nvSpPr>
          <p:spPr bwMode="auto">
            <a:xfrm flipV="1">
              <a:off x="353258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79" name="Line 300"/>
            <p:cNvSpPr>
              <a:spLocks noChangeShapeType="1"/>
            </p:cNvSpPr>
            <p:nvPr/>
          </p:nvSpPr>
          <p:spPr bwMode="auto">
            <a:xfrm flipV="1">
              <a:off x="345956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80" name="Line 301"/>
            <p:cNvSpPr>
              <a:spLocks noChangeShapeType="1"/>
            </p:cNvSpPr>
            <p:nvPr/>
          </p:nvSpPr>
          <p:spPr bwMode="auto">
            <a:xfrm flipV="1">
              <a:off x="338653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81" name="Line 302"/>
            <p:cNvSpPr>
              <a:spLocks noChangeShapeType="1"/>
            </p:cNvSpPr>
            <p:nvPr/>
          </p:nvSpPr>
          <p:spPr bwMode="auto">
            <a:xfrm flipV="1">
              <a:off x="331033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82" name="Line 303"/>
            <p:cNvSpPr>
              <a:spLocks noChangeShapeType="1"/>
            </p:cNvSpPr>
            <p:nvPr/>
          </p:nvSpPr>
          <p:spPr bwMode="auto">
            <a:xfrm flipV="1">
              <a:off x="323731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83" name="Line 304"/>
            <p:cNvSpPr>
              <a:spLocks noChangeShapeType="1"/>
            </p:cNvSpPr>
            <p:nvPr/>
          </p:nvSpPr>
          <p:spPr bwMode="auto">
            <a:xfrm flipV="1">
              <a:off x="316428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84" name="Line 305"/>
            <p:cNvSpPr>
              <a:spLocks noChangeShapeType="1"/>
            </p:cNvSpPr>
            <p:nvPr/>
          </p:nvSpPr>
          <p:spPr bwMode="auto">
            <a:xfrm flipV="1">
              <a:off x="308808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85" name="Line 306"/>
            <p:cNvSpPr>
              <a:spLocks noChangeShapeType="1"/>
            </p:cNvSpPr>
            <p:nvPr/>
          </p:nvSpPr>
          <p:spPr bwMode="auto">
            <a:xfrm flipV="1">
              <a:off x="301506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86" name="Line 307"/>
            <p:cNvSpPr>
              <a:spLocks noChangeShapeType="1"/>
            </p:cNvSpPr>
            <p:nvPr/>
          </p:nvSpPr>
          <p:spPr bwMode="auto">
            <a:xfrm flipV="1">
              <a:off x="294203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87" name="Line 308"/>
            <p:cNvSpPr>
              <a:spLocks noChangeShapeType="1"/>
            </p:cNvSpPr>
            <p:nvPr/>
          </p:nvSpPr>
          <p:spPr bwMode="auto">
            <a:xfrm flipV="1">
              <a:off x="286583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88" name="Line 309"/>
            <p:cNvSpPr>
              <a:spLocks noChangeShapeType="1"/>
            </p:cNvSpPr>
            <p:nvPr/>
          </p:nvSpPr>
          <p:spPr bwMode="auto">
            <a:xfrm flipV="1">
              <a:off x="279281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89" name="Line 310"/>
            <p:cNvSpPr>
              <a:spLocks noChangeShapeType="1"/>
            </p:cNvSpPr>
            <p:nvPr/>
          </p:nvSpPr>
          <p:spPr bwMode="auto">
            <a:xfrm flipV="1">
              <a:off x="271978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90" name="Line 311"/>
            <p:cNvSpPr>
              <a:spLocks noChangeShapeType="1"/>
            </p:cNvSpPr>
            <p:nvPr/>
          </p:nvSpPr>
          <p:spPr bwMode="auto">
            <a:xfrm flipV="1">
              <a:off x="264358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91" name="Line 312"/>
            <p:cNvSpPr>
              <a:spLocks noChangeShapeType="1"/>
            </p:cNvSpPr>
            <p:nvPr/>
          </p:nvSpPr>
          <p:spPr bwMode="auto">
            <a:xfrm flipV="1">
              <a:off x="257056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92" name="Line 313"/>
            <p:cNvSpPr>
              <a:spLocks noChangeShapeType="1"/>
            </p:cNvSpPr>
            <p:nvPr/>
          </p:nvSpPr>
          <p:spPr bwMode="auto">
            <a:xfrm flipV="1">
              <a:off x="2495947"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93" name="Line 314"/>
            <p:cNvSpPr>
              <a:spLocks noChangeShapeType="1"/>
            </p:cNvSpPr>
            <p:nvPr/>
          </p:nvSpPr>
          <p:spPr bwMode="auto">
            <a:xfrm flipV="1">
              <a:off x="242133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94" name="Line 315"/>
            <p:cNvSpPr>
              <a:spLocks noChangeShapeType="1"/>
            </p:cNvSpPr>
            <p:nvPr/>
          </p:nvSpPr>
          <p:spPr bwMode="auto">
            <a:xfrm flipV="1">
              <a:off x="234831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95" name="Line 316"/>
            <p:cNvSpPr>
              <a:spLocks noChangeShapeType="1"/>
            </p:cNvSpPr>
            <p:nvPr/>
          </p:nvSpPr>
          <p:spPr bwMode="auto">
            <a:xfrm flipV="1">
              <a:off x="2273697"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96" name="Line 317"/>
            <p:cNvSpPr>
              <a:spLocks noChangeShapeType="1"/>
            </p:cNvSpPr>
            <p:nvPr/>
          </p:nvSpPr>
          <p:spPr bwMode="auto">
            <a:xfrm flipV="1">
              <a:off x="219908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97" name="Line 318"/>
            <p:cNvSpPr>
              <a:spLocks noChangeShapeType="1"/>
            </p:cNvSpPr>
            <p:nvPr/>
          </p:nvSpPr>
          <p:spPr bwMode="auto">
            <a:xfrm flipV="1">
              <a:off x="212606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98" name="Line 319"/>
            <p:cNvSpPr>
              <a:spLocks noChangeShapeType="1"/>
            </p:cNvSpPr>
            <p:nvPr/>
          </p:nvSpPr>
          <p:spPr bwMode="auto">
            <a:xfrm flipV="1">
              <a:off x="2051447"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99" name="Line 320"/>
            <p:cNvSpPr>
              <a:spLocks noChangeShapeType="1"/>
            </p:cNvSpPr>
            <p:nvPr/>
          </p:nvSpPr>
          <p:spPr bwMode="auto">
            <a:xfrm flipV="1">
              <a:off x="197683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00" name="Line 321"/>
            <p:cNvSpPr>
              <a:spLocks noChangeShapeType="1"/>
            </p:cNvSpPr>
            <p:nvPr/>
          </p:nvSpPr>
          <p:spPr bwMode="auto">
            <a:xfrm flipV="1">
              <a:off x="190381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401" name="Dashed line D"/>
          <p:cNvSpPr/>
          <p:nvPr/>
        </p:nvSpPr>
        <p:spPr>
          <a:xfrm>
            <a:off x="6899700" y="313646"/>
            <a:ext cx="1096962" cy="1096962"/>
          </a:xfrm>
          <a:prstGeom prst="arc">
            <a:avLst>
              <a:gd name="adj1" fmla="val 16628731"/>
              <a:gd name="adj2" fmla="val 4927680"/>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08" name="Rectangle 9"/>
          <p:cNvSpPr>
            <a:spLocks noChangeArrowheads="1"/>
          </p:cNvSpPr>
          <p:nvPr/>
        </p:nvSpPr>
        <p:spPr bwMode="auto">
          <a:xfrm>
            <a:off x="2347219" y="629301"/>
            <a:ext cx="65"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effectLst/>
              <a:latin typeface="Arial" pitchFamily="34" charset="0"/>
              <a:cs typeface="Arial" pitchFamily="34" charset="0"/>
            </a:endParaRPr>
          </a:p>
        </p:txBody>
      </p:sp>
      <p:grpSp>
        <p:nvGrpSpPr>
          <p:cNvPr id="411" name="Text inside C"/>
          <p:cNvGrpSpPr/>
          <p:nvPr/>
        </p:nvGrpSpPr>
        <p:grpSpPr>
          <a:xfrm>
            <a:off x="4953844" y="488043"/>
            <a:ext cx="1988592" cy="642880"/>
            <a:chOff x="2150069" y="1164431"/>
            <a:chExt cx="1988592" cy="642880"/>
          </a:xfrm>
        </p:grpSpPr>
        <p:sp>
          <p:nvSpPr>
            <p:cNvPr id="412" name="Rectangle 9"/>
            <p:cNvSpPr>
              <a:spLocks noChangeArrowheads="1"/>
            </p:cNvSpPr>
            <p:nvPr/>
          </p:nvSpPr>
          <p:spPr bwMode="auto">
            <a:xfrm>
              <a:off x="2245123" y="1164431"/>
              <a:ext cx="654025"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latin typeface="Nexa Light" charset="0"/>
                  <a:cs typeface="Arial" pitchFamily="34" charset="0"/>
                </a:rPr>
                <a:t>SOLUTION</a:t>
              </a:r>
              <a:endParaRPr kumimoji="0" lang="ru-RU" sz="1800" b="0" i="0" u="none" strike="noStrike" cap="none" normalizeH="0" baseline="0" dirty="0">
                <a:ln>
                  <a:noFill/>
                </a:ln>
                <a:effectLst/>
                <a:latin typeface="Arial" pitchFamily="34" charset="0"/>
                <a:cs typeface="Arial" pitchFamily="34" charset="0"/>
              </a:endParaRPr>
            </a:p>
          </p:txBody>
        </p:sp>
        <p:sp>
          <p:nvSpPr>
            <p:cNvPr id="413" name="TextBox 04"/>
            <p:cNvSpPr txBox="1"/>
            <p:nvPr/>
          </p:nvSpPr>
          <p:spPr>
            <a:xfrm>
              <a:off x="2150069" y="1407201"/>
              <a:ext cx="1988592" cy="400110"/>
            </a:xfrm>
            <a:prstGeom prst="rect">
              <a:avLst/>
            </a:prstGeom>
            <a:noFill/>
          </p:spPr>
          <p:txBody>
            <a:bodyPr wrap="square" rtlCol="0">
              <a:spAutoFit/>
            </a:bodyPr>
            <a:lstStyle/>
            <a:p>
              <a:pPr algn="just"/>
              <a:r>
                <a:rPr lang="en-US" sz="1000" dirty="0">
                  <a:solidFill>
                    <a:schemeClr val="tx1">
                      <a:lumMod val="60000"/>
                      <a:lumOff val="40000"/>
                    </a:schemeClr>
                  </a:solidFill>
                </a:rPr>
                <a:t>A New Approach to Content-Driven Recommender Systems</a:t>
              </a:r>
              <a:endParaRPr lang="ru-RU" sz="1000" dirty="0">
                <a:solidFill>
                  <a:schemeClr val="tx1">
                    <a:lumMod val="60000"/>
                    <a:lumOff val="40000"/>
                  </a:schemeClr>
                </a:solidFill>
              </a:endParaRPr>
            </a:p>
          </p:txBody>
        </p:sp>
      </p:grpSp>
      <p:grpSp>
        <p:nvGrpSpPr>
          <p:cNvPr id="414" name="Cup"/>
          <p:cNvGrpSpPr/>
          <p:nvPr/>
        </p:nvGrpSpPr>
        <p:grpSpPr>
          <a:xfrm>
            <a:off x="7168896" y="584074"/>
            <a:ext cx="583623" cy="588925"/>
            <a:chOff x="4649799" y="2144714"/>
            <a:chExt cx="349251" cy="352424"/>
          </a:xfrm>
        </p:grpSpPr>
        <p:sp>
          <p:nvSpPr>
            <p:cNvPr id="415" name="Freeform 203"/>
            <p:cNvSpPr>
              <a:spLocks/>
            </p:cNvSpPr>
            <p:nvPr/>
          </p:nvSpPr>
          <p:spPr bwMode="auto">
            <a:xfrm>
              <a:off x="4824425" y="2149477"/>
              <a:ext cx="117475" cy="252413"/>
            </a:xfrm>
            <a:custGeom>
              <a:avLst/>
              <a:gdLst/>
              <a:ahLst/>
              <a:cxnLst>
                <a:cxn ang="0">
                  <a:pos x="66" y="0"/>
                </a:cxn>
                <a:cxn ang="0">
                  <a:pos x="0" y="174"/>
                </a:cxn>
                <a:cxn ang="0">
                  <a:pos x="0" y="224"/>
                </a:cxn>
                <a:cxn ang="0">
                  <a:pos x="12" y="224"/>
                </a:cxn>
                <a:cxn ang="0">
                  <a:pos x="12" y="183"/>
                </a:cxn>
                <a:cxn ang="0">
                  <a:pos x="104" y="0"/>
                </a:cxn>
                <a:cxn ang="0">
                  <a:pos x="66" y="0"/>
                </a:cxn>
              </a:cxnLst>
              <a:rect l="0" t="0" r="r" b="b"/>
              <a:pathLst>
                <a:path w="104" h="224">
                  <a:moveTo>
                    <a:pt x="66" y="0"/>
                  </a:moveTo>
                  <a:cubicBezTo>
                    <a:pt x="66" y="62"/>
                    <a:pt x="61" y="146"/>
                    <a:pt x="0" y="174"/>
                  </a:cubicBezTo>
                  <a:cubicBezTo>
                    <a:pt x="0" y="188"/>
                    <a:pt x="0" y="224"/>
                    <a:pt x="0" y="224"/>
                  </a:cubicBezTo>
                  <a:cubicBezTo>
                    <a:pt x="12" y="224"/>
                    <a:pt x="12" y="224"/>
                    <a:pt x="12" y="224"/>
                  </a:cubicBezTo>
                  <a:cubicBezTo>
                    <a:pt x="12" y="224"/>
                    <a:pt x="12" y="197"/>
                    <a:pt x="12" y="183"/>
                  </a:cubicBezTo>
                  <a:cubicBezTo>
                    <a:pt x="78" y="157"/>
                    <a:pt x="104" y="76"/>
                    <a:pt x="104" y="0"/>
                  </a:cubicBezTo>
                  <a:lnTo>
                    <a:pt x="66"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416" name="Freeform 204"/>
            <p:cNvSpPr>
              <a:spLocks noEditPoints="1"/>
            </p:cNvSpPr>
            <p:nvPr/>
          </p:nvSpPr>
          <p:spPr bwMode="auto">
            <a:xfrm>
              <a:off x="4649799" y="2144714"/>
              <a:ext cx="349251" cy="261938"/>
            </a:xfrm>
            <a:custGeom>
              <a:avLst/>
              <a:gdLst/>
              <a:ahLst/>
              <a:cxnLst>
                <a:cxn ang="0">
                  <a:pos x="311" y="32"/>
                </a:cxn>
                <a:cxn ang="0">
                  <a:pos x="307" y="28"/>
                </a:cxn>
                <a:cxn ang="0">
                  <a:pos x="263" y="28"/>
                </a:cxn>
                <a:cxn ang="0">
                  <a:pos x="264" y="4"/>
                </a:cxn>
                <a:cxn ang="0">
                  <a:pos x="260" y="0"/>
                </a:cxn>
                <a:cxn ang="0">
                  <a:pos x="51" y="0"/>
                </a:cxn>
                <a:cxn ang="0">
                  <a:pos x="47" y="4"/>
                </a:cxn>
                <a:cxn ang="0">
                  <a:pos x="48" y="28"/>
                </a:cxn>
                <a:cxn ang="0">
                  <a:pos x="4" y="28"/>
                </a:cxn>
                <a:cxn ang="0">
                  <a:pos x="0" y="32"/>
                </a:cxn>
                <a:cxn ang="0">
                  <a:pos x="85" y="144"/>
                </a:cxn>
                <a:cxn ang="0">
                  <a:pos x="140" y="189"/>
                </a:cxn>
                <a:cxn ang="0">
                  <a:pos x="140" y="228"/>
                </a:cxn>
                <a:cxn ang="0">
                  <a:pos x="144" y="232"/>
                </a:cxn>
                <a:cxn ang="0">
                  <a:pos x="148" y="228"/>
                </a:cxn>
                <a:cxn ang="0">
                  <a:pos x="148" y="187"/>
                </a:cxn>
                <a:cxn ang="0">
                  <a:pos x="145" y="183"/>
                </a:cxn>
                <a:cxn ang="0">
                  <a:pos x="57" y="32"/>
                </a:cxn>
                <a:cxn ang="0">
                  <a:pos x="57" y="32"/>
                </a:cxn>
                <a:cxn ang="0">
                  <a:pos x="57" y="32"/>
                </a:cxn>
                <a:cxn ang="0">
                  <a:pos x="55" y="8"/>
                </a:cxn>
                <a:cxn ang="0">
                  <a:pos x="256" y="8"/>
                </a:cxn>
                <a:cxn ang="0">
                  <a:pos x="255" y="32"/>
                </a:cxn>
                <a:cxn ang="0">
                  <a:pos x="255" y="32"/>
                </a:cxn>
                <a:cxn ang="0">
                  <a:pos x="255" y="32"/>
                </a:cxn>
                <a:cxn ang="0">
                  <a:pos x="166" y="183"/>
                </a:cxn>
                <a:cxn ang="0">
                  <a:pos x="164" y="187"/>
                </a:cxn>
                <a:cxn ang="0">
                  <a:pos x="164" y="228"/>
                </a:cxn>
                <a:cxn ang="0">
                  <a:pos x="168" y="232"/>
                </a:cxn>
                <a:cxn ang="0">
                  <a:pos x="172" y="228"/>
                </a:cxn>
                <a:cxn ang="0">
                  <a:pos x="172" y="189"/>
                </a:cxn>
                <a:cxn ang="0">
                  <a:pos x="227" y="144"/>
                </a:cxn>
                <a:cxn ang="0">
                  <a:pos x="311" y="32"/>
                </a:cxn>
                <a:cxn ang="0">
                  <a:pos x="8" y="36"/>
                </a:cxn>
                <a:cxn ang="0">
                  <a:pos x="49" y="36"/>
                </a:cxn>
                <a:cxn ang="0">
                  <a:pos x="78" y="133"/>
                </a:cxn>
                <a:cxn ang="0">
                  <a:pos x="8" y="36"/>
                </a:cxn>
                <a:cxn ang="0">
                  <a:pos x="234" y="133"/>
                </a:cxn>
                <a:cxn ang="0">
                  <a:pos x="263" y="36"/>
                </a:cxn>
                <a:cxn ang="0">
                  <a:pos x="303" y="36"/>
                </a:cxn>
                <a:cxn ang="0">
                  <a:pos x="234" y="133"/>
                </a:cxn>
              </a:cxnLst>
              <a:rect l="0" t="0" r="r" b="b"/>
              <a:pathLst>
                <a:path w="311" h="232">
                  <a:moveTo>
                    <a:pt x="311" y="32"/>
                  </a:moveTo>
                  <a:cubicBezTo>
                    <a:pt x="311" y="30"/>
                    <a:pt x="309" y="28"/>
                    <a:pt x="307" y="28"/>
                  </a:cubicBezTo>
                  <a:cubicBezTo>
                    <a:pt x="263" y="28"/>
                    <a:pt x="263" y="28"/>
                    <a:pt x="263" y="28"/>
                  </a:cubicBezTo>
                  <a:cubicBezTo>
                    <a:pt x="264" y="20"/>
                    <a:pt x="264" y="12"/>
                    <a:pt x="264" y="4"/>
                  </a:cubicBezTo>
                  <a:cubicBezTo>
                    <a:pt x="264" y="2"/>
                    <a:pt x="262" y="0"/>
                    <a:pt x="260" y="0"/>
                  </a:cubicBezTo>
                  <a:cubicBezTo>
                    <a:pt x="51" y="0"/>
                    <a:pt x="51" y="0"/>
                    <a:pt x="51" y="0"/>
                  </a:cubicBezTo>
                  <a:cubicBezTo>
                    <a:pt x="49" y="0"/>
                    <a:pt x="47" y="2"/>
                    <a:pt x="47" y="4"/>
                  </a:cubicBezTo>
                  <a:cubicBezTo>
                    <a:pt x="47" y="12"/>
                    <a:pt x="48" y="20"/>
                    <a:pt x="48" y="28"/>
                  </a:cubicBezTo>
                  <a:cubicBezTo>
                    <a:pt x="4" y="28"/>
                    <a:pt x="4" y="28"/>
                    <a:pt x="4" y="28"/>
                  </a:cubicBezTo>
                  <a:cubicBezTo>
                    <a:pt x="2" y="28"/>
                    <a:pt x="0" y="30"/>
                    <a:pt x="0" y="32"/>
                  </a:cubicBezTo>
                  <a:cubicBezTo>
                    <a:pt x="0" y="83"/>
                    <a:pt x="45" y="133"/>
                    <a:pt x="85" y="144"/>
                  </a:cubicBezTo>
                  <a:cubicBezTo>
                    <a:pt x="99" y="165"/>
                    <a:pt x="118" y="180"/>
                    <a:pt x="140" y="189"/>
                  </a:cubicBezTo>
                  <a:cubicBezTo>
                    <a:pt x="140" y="228"/>
                    <a:pt x="140" y="228"/>
                    <a:pt x="140" y="228"/>
                  </a:cubicBezTo>
                  <a:cubicBezTo>
                    <a:pt x="140" y="230"/>
                    <a:pt x="141" y="232"/>
                    <a:pt x="144" y="232"/>
                  </a:cubicBezTo>
                  <a:cubicBezTo>
                    <a:pt x="146" y="232"/>
                    <a:pt x="148" y="230"/>
                    <a:pt x="148" y="228"/>
                  </a:cubicBezTo>
                  <a:cubicBezTo>
                    <a:pt x="148" y="187"/>
                    <a:pt x="148" y="187"/>
                    <a:pt x="148" y="187"/>
                  </a:cubicBezTo>
                  <a:cubicBezTo>
                    <a:pt x="148" y="185"/>
                    <a:pt x="147" y="184"/>
                    <a:pt x="145" y="183"/>
                  </a:cubicBezTo>
                  <a:cubicBezTo>
                    <a:pt x="95" y="163"/>
                    <a:pt x="63" y="108"/>
                    <a:pt x="57" y="32"/>
                  </a:cubicBezTo>
                  <a:cubicBezTo>
                    <a:pt x="57" y="32"/>
                    <a:pt x="57" y="32"/>
                    <a:pt x="57" y="32"/>
                  </a:cubicBezTo>
                  <a:cubicBezTo>
                    <a:pt x="57" y="32"/>
                    <a:pt x="57" y="32"/>
                    <a:pt x="57" y="32"/>
                  </a:cubicBezTo>
                  <a:cubicBezTo>
                    <a:pt x="56" y="24"/>
                    <a:pt x="56" y="16"/>
                    <a:pt x="55" y="8"/>
                  </a:cubicBezTo>
                  <a:cubicBezTo>
                    <a:pt x="256" y="8"/>
                    <a:pt x="256" y="8"/>
                    <a:pt x="256" y="8"/>
                  </a:cubicBezTo>
                  <a:cubicBezTo>
                    <a:pt x="256" y="16"/>
                    <a:pt x="256" y="24"/>
                    <a:pt x="255" y="32"/>
                  </a:cubicBezTo>
                  <a:cubicBezTo>
                    <a:pt x="255" y="32"/>
                    <a:pt x="255" y="32"/>
                    <a:pt x="255" y="32"/>
                  </a:cubicBezTo>
                  <a:cubicBezTo>
                    <a:pt x="255" y="32"/>
                    <a:pt x="255" y="32"/>
                    <a:pt x="255" y="32"/>
                  </a:cubicBezTo>
                  <a:cubicBezTo>
                    <a:pt x="248" y="108"/>
                    <a:pt x="216" y="163"/>
                    <a:pt x="166" y="183"/>
                  </a:cubicBezTo>
                  <a:cubicBezTo>
                    <a:pt x="165" y="184"/>
                    <a:pt x="164" y="185"/>
                    <a:pt x="164" y="187"/>
                  </a:cubicBezTo>
                  <a:cubicBezTo>
                    <a:pt x="164" y="228"/>
                    <a:pt x="164" y="228"/>
                    <a:pt x="164" y="228"/>
                  </a:cubicBezTo>
                  <a:cubicBezTo>
                    <a:pt x="164" y="230"/>
                    <a:pt x="166" y="232"/>
                    <a:pt x="168" y="232"/>
                  </a:cubicBezTo>
                  <a:cubicBezTo>
                    <a:pt x="170" y="232"/>
                    <a:pt x="172" y="230"/>
                    <a:pt x="172" y="228"/>
                  </a:cubicBezTo>
                  <a:cubicBezTo>
                    <a:pt x="172" y="189"/>
                    <a:pt x="172" y="189"/>
                    <a:pt x="172" y="189"/>
                  </a:cubicBezTo>
                  <a:cubicBezTo>
                    <a:pt x="194" y="180"/>
                    <a:pt x="212" y="165"/>
                    <a:pt x="227" y="144"/>
                  </a:cubicBezTo>
                  <a:cubicBezTo>
                    <a:pt x="267" y="133"/>
                    <a:pt x="311" y="83"/>
                    <a:pt x="311" y="32"/>
                  </a:cubicBezTo>
                  <a:close/>
                  <a:moveTo>
                    <a:pt x="8" y="36"/>
                  </a:moveTo>
                  <a:cubicBezTo>
                    <a:pt x="49" y="36"/>
                    <a:pt x="49" y="36"/>
                    <a:pt x="49" y="36"/>
                  </a:cubicBezTo>
                  <a:cubicBezTo>
                    <a:pt x="52" y="74"/>
                    <a:pt x="62" y="107"/>
                    <a:pt x="78" y="133"/>
                  </a:cubicBezTo>
                  <a:cubicBezTo>
                    <a:pt x="44" y="119"/>
                    <a:pt x="10" y="79"/>
                    <a:pt x="8" y="36"/>
                  </a:cubicBezTo>
                  <a:close/>
                  <a:moveTo>
                    <a:pt x="234" y="133"/>
                  </a:moveTo>
                  <a:cubicBezTo>
                    <a:pt x="249" y="107"/>
                    <a:pt x="259" y="74"/>
                    <a:pt x="263" y="36"/>
                  </a:cubicBezTo>
                  <a:cubicBezTo>
                    <a:pt x="303" y="36"/>
                    <a:pt x="303" y="36"/>
                    <a:pt x="303" y="36"/>
                  </a:cubicBezTo>
                  <a:cubicBezTo>
                    <a:pt x="301" y="79"/>
                    <a:pt x="267" y="119"/>
                    <a:pt x="234" y="13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417" name="Rectangle 206"/>
            <p:cNvSpPr>
              <a:spLocks noChangeArrowheads="1"/>
            </p:cNvSpPr>
            <p:nvPr/>
          </p:nvSpPr>
          <p:spPr bwMode="auto">
            <a:xfrm>
              <a:off x="4756151" y="2401888"/>
              <a:ext cx="22225" cy="68263"/>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418" name="Rectangle 207"/>
            <p:cNvSpPr>
              <a:spLocks noChangeArrowheads="1"/>
            </p:cNvSpPr>
            <p:nvPr/>
          </p:nvSpPr>
          <p:spPr bwMode="auto">
            <a:xfrm>
              <a:off x="4738688" y="2470150"/>
              <a:ext cx="25400"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419" name="Freeform 208"/>
            <p:cNvSpPr>
              <a:spLocks noEditPoints="1"/>
            </p:cNvSpPr>
            <p:nvPr/>
          </p:nvSpPr>
          <p:spPr bwMode="auto">
            <a:xfrm>
              <a:off x="4735513" y="2465388"/>
              <a:ext cx="177800" cy="31750"/>
            </a:xfrm>
            <a:custGeom>
              <a:avLst/>
              <a:gdLst/>
              <a:ahLst/>
              <a:cxnLst>
                <a:cxn ang="0">
                  <a:pos x="155" y="0"/>
                </a:cxn>
                <a:cxn ang="0">
                  <a:pos x="4" y="0"/>
                </a:cxn>
                <a:cxn ang="0">
                  <a:pos x="0" y="4"/>
                </a:cxn>
                <a:cxn ang="0">
                  <a:pos x="0" y="24"/>
                </a:cxn>
                <a:cxn ang="0">
                  <a:pos x="4" y="28"/>
                </a:cxn>
                <a:cxn ang="0">
                  <a:pos x="155" y="28"/>
                </a:cxn>
                <a:cxn ang="0">
                  <a:pos x="159" y="24"/>
                </a:cxn>
                <a:cxn ang="0">
                  <a:pos x="159" y="4"/>
                </a:cxn>
                <a:cxn ang="0">
                  <a:pos x="155" y="0"/>
                </a:cxn>
                <a:cxn ang="0">
                  <a:pos x="155" y="20"/>
                </a:cxn>
                <a:cxn ang="0">
                  <a:pos x="4" y="20"/>
                </a:cxn>
                <a:cxn ang="0">
                  <a:pos x="8" y="24"/>
                </a:cxn>
                <a:cxn ang="0">
                  <a:pos x="8" y="4"/>
                </a:cxn>
                <a:cxn ang="0">
                  <a:pos x="4" y="8"/>
                </a:cxn>
                <a:cxn ang="0">
                  <a:pos x="155" y="8"/>
                </a:cxn>
                <a:cxn ang="0">
                  <a:pos x="151" y="4"/>
                </a:cxn>
                <a:cxn ang="0">
                  <a:pos x="151" y="24"/>
                </a:cxn>
                <a:cxn ang="0">
                  <a:pos x="155" y="20"/>
                </a:cxn>
              </a:cxnLst>
              <a:rect l="0" t="0" r="r" b="b"/>
              <a:pathLst>
                <a:path w="159" h="28">
                  <a:moveTo>
                    <a:pt x="155" y="0"/>
                  </a:moveTo>
                  <a:cubicBezTo>
                    <a:pt x="4" y="0"/>
                    <a:pt x="4" y="0"/>
                    <a:pt x="4" y="0"/>
                  </a:cubicBezTo>
                  <a:cubicBezTo>
                    <a:pt x="2" y="0"/>
                    <a:pt x="0" y="2"/>
                    <a:pt x="0" y="4"/>
                  </a:cubicBezTo>
                  <a:cubicBezTo>
                    <a:pt x="0" y="24"/>
                    <a:pt x="0" y="24"/>
                    <a:pt x="0" y="24"/>
                  </a:cubicBezTo>
                  <a:cubicBezTo>
                    <a:pt x="0" y="26"/>
                    <a:pt x="2" y="28"/>
                    <a:pt x="4" y="28"/>
                  </a:cubicBezTo>
                  <a:cubicBezTo>
                    <a:pt x="155" y="28"/>
                    <a:pt x="155" y="28"/>
                    <a:pt x="155" y="28"/>
                  </a:cubicBezTo>
                  <a:cubicBezTo>
                    <a:pt x="157" y="28"/>
                    <a:pt x="159" y="26"/>
                    <a:pt x="159" y="24"/>
                  </a:cubicBezTo>
                  <a:cubicBezTo>
                    <a:pt x="159" y="4"/>
                    <a:pt x="159" y="4"/>
                    <a:pt x="159" y="4"/>
                  </a:cubicBezTo>
                  <a:cubicBezTo>
                    <a:pt x="159" y="2"/>
                    <a:pt x="157" y="0"/>
                    <a:pt x="155" y="0"/>
                  </a:cubicBezTo>
                  <a:close/>
                  <a:moveTo>
                    <a:pt x="155" y="20"/>
                  </a:moveTo>
                  <a:cubicBezTo>
                    <a:pt x="4" y="20"/>
                    <a:pt x="4" y="20"/>
                    <a:pt x="4" y="20"/>
                  </a:cubicBezTo>
                  <a:cubicBezTo>
                    <a:pt x="7" y="20"/>
                    <a:pt x="8" y="22"/>
                    <a:pt x="8" y="24"/>
                  </a:cubicBezTo>
                  <a:cubicBezTo>
                    <a:pt x="8" y="4"/>
                    <a:pt x="8" y="4"/>
                    <a:pt x="8" y="4"/>
                  </a:cubicBezTo>
                  <a:cubicBezTo>
                    <a:pt x="8" y="7"/>
                    <a:pt x="7" y="8"/>
                    <a:pt x="4" y="8"/>
                  </a:cubicBezTo>
                  <a:cubicBezTo>
                    <a:pt x="155" y="8"/>
                    <a:pt x="155" y="8"/>
                    <a:pt x="155" y="8"/>
                  </a:cubicBezTo>
                  <a:cubicBezTo>
                    <a:pt x="153" y="8"/>
                    <a:pt x="151" y="7"/>
                    <a:pt x="151" y="4"/>
                  </a:cubicBezTo>
                  <a:cubicBezTo>
                    <a:pt x="151" y="24"/>
                    <a:pt x="151" y="24"/>
                    <a:pt x="151" y="24"/>
                  </a:cubicBezTo>
                  <a:cubicBezTo>
                    <a:pt x="151" y="22"/>
                    <a:pt x="153" y="20"/>
                    <a:pt x="155"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420" name="Freeform 209"/>
            <p:cNvSpPr>
              <a:spLocks noEditPoints="1"/>
            </p:cNvSpPr>
            <p:nvPr/>
          </p:nvSpPr>
          <p:spPr bwMode="auto">
            <a:xfrm>
              <a:off x="4751388" y="2397125"/>
              <a:ext cx="146050" cy="77788"/>
            </a:xfrm>
            <a:custGeom>
              <a:avLst/>
              <a:gdLst/>
              <a:ahLst/>
              <a:cxnLst>
                <a:cxn ang="0">
                  <a:pos x="4" y="8"/>
                </a:cxn>
                <a:cxn ang="0">
                  <a:pos x="125" y="8"/>
                </a:cxn>
                <a:cxn ang="0">
                  <a:pos x="121" y="4"/>
                </a:cxn>
                <a:cxn ang="0">
                  <a:pos x="121" y="65"/>
                </a:cxn>
                <a:cxn ang="0">
                  <a:pos x="125" y="61"/>
                </a:cxn>
                <a:cxn ang="0">
                  <a:pos x="4" y="61"/>
                </a:cxn>
                <a:cxn ang="0">
                  <a:pos x="8" y="65"/>
                </a:cxn>
                <a:cxn ang="0">
                  <a:pos x="8" y="4"/>
                </a:cxn>
                <a:cxn ang="0">
                  <a:pos x="4" y="8"/>
                </a:cxn>
                <a:cxn ang="0">
                  <a:pos x="4" y="69"/>
                </a:cxn>
                <a:cxn ang="0">
                  <a:pos x="125" y="69"/>
                </a:cxn>
                <a:cxn ang="0">
                  <a:pos x="129" y="65"/>
                </a:cxn>
                <a:cxn ang="0">
                  <a:pos x="129" y="4"/>
                </a:cxn>
                <a:cxn ang="0">
                  <a:pos x="125" y="0"/>
                </a:cxn>
                <a:cxn ang="0">
                  <a:pos x="4" y="0"/>
                </a:cxn>
                <a:cxn ang="0">
                  <a:pos x="0" y="4"/>
                </a:cxn>
                <a:cxn ang="0">
                  <a:pos x="0" y="65"/>
                </a:cxn>
                <a:cxn ang="0">
                  <a:pos x="4" y="69"/>
                </a:cxn>
              </a:cxnLst>
              <a:rect l="0" t="0" r="r" b="b"/>
              <a:pathLst>
                <a:path w="129" h="69">
                  <a:moveTo>
                    <a:pt x="4" y="8"/>
                  </a:moveTo>
                  <a:cubicBezTo>
                    <a:pt x="125" y="8"/>
                    <a:pt x="125" y="8"/>
                    <a:pt x="125" y="8"/>
                  </a:cubicBezTo>
                  <a:cubicBezTo>
                    <a:pt x="123" y="8"/>
                    <a:pt x="121" y="6"/>
                    <a:pt x="121" y="4"/>
                  </a:cubicBezTo>
                  <a:cubicBezTo>
                    <a:pt x="121" y="65"/>
                    <a:pt x="121" y="65"/>
                    <a:pt x="121" y="65"/>
                  </a:cubicBezTo>
                  <a:cubicBezTo>
                    <a:pt x="121" y="63"/>
                    <a:pt x="123" y="61"/>
                    <a:pt x="125" y="61"/>
                  </a:cubicBezTo>
                  <a:cubicBezTo>
                    <a:pt x="4" y="61"/>
                    <a:pt x="4" y="61"/>
                    <a:pt x="4" y="61"/>
                  </a:cubicBezTo>
                  <a:cubicBezTo>
                    <a:pt x="6" y="61"/>
                    <a:pt x="8" y="63"/>
                    <a:pt x="8" y="65"/>
                  </a:cubicBezTo>
                  <a:cubicBezTo>
                    <a:pt x="8" y="4"/>
                    <a:pt x="8" y="4"/>
                    <a:pt x="8" y="4"/>
                  </a:cubicBezTo>
                  <a:cubicBezTo>
                    <a:pt x="8" y="6"/>
                    <a:pt x="6" y="8"/>
                    <a:pt x="4" y="8"/>
                  </a:cubicBezTo>
                  <a:close/>
                  <a:moveTo>
                    <a:pt x="4" y="69"/>
                  </a:moveTo>
                  <a:cubicBezTo>
                    <a:pt x="125" y="69"/>
                    <a:pt x="125" y="69"/>
                    <a:pt x="125" y="69"/>
                  </a:cubicBezTo>
                  <a:cubicBezTo>
                    <a:pt x="127" y="69"/>
                    <a:pt x="129" y="68"/>
                    <a:pt x="129" y="65"/>
                  </a:cubicBezTo>
                  <a:cubicBezTo>
                    <a:pt x="129" y="4"/>
                    <a:pt x="129" y="4"/>
                    <a:pt x="129" y="4"/>
                  </a:cubicBezTo>
                  <a:cubicBezTo>
                    <a:pt x="129" y="2"/>
                    <a:pt x="127" y="0"/>
                    <a:pt x="125" y="0"/>
                  </a:cubicBezTo>
                  <a:cubicBezTo>
                    <a:pt x="4" y="0"/>
                    <a:pt x="4" y="0"/>
                    <a:pt x="4" y="0"/>
                  </a:cubicBezTo>
                  <a:cubicBezTo>
                    <a:pt x="2" y="0"/>
                    <a:pt x="0" y="2"/>
                    <a:pt x="0" y="4"/>
                  </a:cubicBezTo>
                  <a:cubicBezTo>
                    <a:pt x="0" y="65"/>
                    <a:pt x="0" y="65"/>
                    <a:pt x="0" y="65"/>
                  </a:cubicBezTo>
                  <a:cubicBezTo>
                    <a:pt x="0" y="68"/>
                    <a:pt x="2" y="69"/>
                    <a:pt x="4" y="6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421" name="Rectangle 210"/>
            <p:cNvSpPr>
              <a:spLocks noChangeArrowheads="1"/>
            </p:cNvSpPr>
            <p:nvPr/>
          </p:nvSpPr>
          <p:spPr bwMode="auto">
            <a:xfrm>
              <a:off x="4797426" y="2425700"/>
              <a:ext cx="53975"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422" name="Freeform 211"/>
            <p:cNvSpPr>
              <a:spLocks noEditPoints="1"/>
            </p:cNvSpPr>
            <p:nvPr/>
          </p:nvSpPr>
          <p:spPr bwMode="auto">
            <a:xfrm>
              <a:off x="4792663" y="2420938"/>
              <a:ext cx="61913" cy="31750"/>
            </a:xfrm>
            <a:custGeom>
              <a:avLst/>
              <a:gdLst/>
              <a:ahLst/>
              <a:cxnLst>
                <a:cxn ang="0">
                  <a:pos x="4" y="8"/>
                </a:cxn>
                <a:cxn ang="0">
                  <a:pos x="51" y="8"/>
                </a:cxn>
                <a:cxn ang="0">
                  <a:pos x="47" y="4"/>
                </a:cxn>
                <a:cxn ang="0">
                  <a:pos x="47" y="24"/>
                </a:cxn>
                <a:cxn ang="0">
                  <a:pos x="51" y="20"/>
                </a:cxn>
                <a:cxn ang="0">
                  <a:pos x="4" y="20"/>
                </a:cxn>
                <a:cxn ang="0">
                  <a:pos x="8" y="24"/>
                </a:cxn>
                <a:cxn ang="0">
                  <a:pos x="8" y="4"/>
                </a:cxn>
                <a:cxn ang="0">
                  <a:pos x="4" y="8"/>
                </a:cxn>
                <a:cxn ang="0">
                  <a:pos x="4" y="28"/>
                </a:cxn>
                <a:cxn ang="0">
                  <a:pos x="51" y="28"/>
                </a:cxn>
                <a:cxn ang="0">
                  <a:pos x="55" y="24"/>
                </a:cxn>
                <a:cxn ang="0">
                  <a:pos x="55" y="4"/>
                </a:cxn>
                <a:cxn ang="0">
                  <a:pos x="51" y="0"/>
                </a:cxn>
                <a:cxn ang="0">
                  <a:pos x="4" y="0"/>
                </a:cxn>
                <a:cxn ang="0">
                  <a:pos x="0" y="4"/>
                </a:cxn>
                <a:cxn ang="0">
                  <a:pos x="0" y="24"/>
                </a:cxn>
                <a:cxn ang="0">
                  <a:pos x="4" y="28"/>
                </a:cxn>
              </a:cxnLst>
              <a:rect l="0" t="0" r="r" b="b"/>
              <a:pathLst>
                <a:path w="55" h="28">
                  <a:moveTo>
                    <a:pt x="4" y="8"/>
                  </a:moveTo>
                  <a:cubicBezTo>
                    <a:pt x="51" y="8"/>
                    <a:pt x="51" y="8"/>
                    <a:pt x="51" y="8"/>
                  </a:cubicBezTo>
                  <a:cubicBezTo>
                    <a:pt x="49" y="8"/>
                    <a:pt x="47" y="6"/>
                    <a:pt x="47" y="4"/>
                  </a:cubicBezTo>
                  <a:cubicBezTo>
                    <a:pt x="47" y="24"/>
                    <a:pt x="47" y="24"/>
                    <a:pt x="47" y="24"/>
                  </a:cubicBezTo>
                  <a:cubicBezTo>
                    <a:pt x="47" y="21"/>
                    <a:pt x="49" y="20"/>
                    <a:pt x="51" y="20"/>
                  </a:cubicBezTo>
                  <a:cubicBezTo>
                    <a:pt x="4" y="20"/>
                    <a:pt x="4" y="20"/>
                    <a:pt x="4" y="20"/>
                  </a:cubicBezTo>
                  <a:cubicBezTo>
                    <a:pt x="6" y="20"/>
                    <a:pt x="8" y="21"/>
                    <a:pt x="8" y="24"/>
                  </a:cubicBezTo>
                  <a:cubicBezTo>
                    <a:pt x="8" y="4"/>
                    <a:pt x="8" y="4"/>
                    <a:pt x="8" y="4"/>
                  </a:cubicBezTo>
                  <a:cubicBezTo>
                    <a:pt x="8" y="6"/>
                    <a:pt x="6" y="8"/>
                    <a:pt x="4" y="8"/>
                  </a:cubicBezTo>
                  <a:close/>
                  <a:moveTo>
                    <a:pt x="4" y="28"/>
                  </a:moveTo>
                  <a:cubicBezTo>
                    <a:pt x="51" y="28"/>
                    <a:pt x="51" y="28"/>
                    <a:pt x="51" y="28"/>
                  </a:cubicBezTo>
                  <a:cubicBezTo>
                    <a:pt x="54" y="28"/>
                    <a:pt x="55" y="26"/>
                    <a:pt x="55" y="24"/>
                  </a:cubicBezTo>
                  <a:cubicBezTo>
                    <a:pt x="55" y="4"/>
                    <a:pt x="55" y="4"/>
                    <a:pt x="55" y="4"/>
                  </a:cubicBezTo>
                  <a:cubicBezTo>
                    <a:pt x="55" y="1"/>
                    <a:pt x="54" y="0"/>
                    <a:pt x="51" y="0"/>
                  </a:cubicBezTo>
                  <a:cubicBezTo>
                    <a:pt x="4" y="0"/>
                    <a:pt x="4" y="0"/>
                    <a:pt x="4" y="0"/>
                  </a:cubicBezTo>
                  <a:cubicBezTo>
                    <a:pt x="2" y="0"/>
                    <a:pt x="0" y="1"/>
                    <a:pt x="0" y="4"/>
                  </a:cubicBezTo>
                  <a:cubicBezTo>
                    <a:pt x="0" y="24"/>
                    <a:pt x="0" y="24"/>
                    <a:pt x="0" y="24"/>
                  </a:cubicBezTo>
                  <a:cubicBezTo>
                    <a:pt x="0" y="26"/>
                    <a:pt x="2" y="28"/>
                    <a:pt x="4" y="2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pic>
        <p:nvPicPr>
          <p:cNvPr id="1026" name="Picture 2" descr="Виды контента, который потребляют интернет-пользователи"/>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3035" y="1646460"/>
            <a:ext cx="4864788" cy="2737255"/>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201944" y="4486773"/>
            <a:ext cx="8432043" cy="461665"/>
          </a:xfrm>
          <a:prstGeom prst="rect">
            <a:avLst/>
          </a:prstGeom>
        </p:spPr>
        <p:txBody>
          <a:bodyPr wrap="square">
            <a:spAutoFit/>
          </a:bodyPr>
          <a:lstStyle/>
          <a:p>
            <a:pPr algn="ctr"/>
            <a:r>
              <a:rPr lang="ru-RU" sz="1200" dirty="0" err="1"/>
              <a:t>GlobalWebIndex</a:t>
            </a:r>
            <a:r>
              <a:rPr lang="ru-RU" sz="1200" dirty="0"/>
              <a:t> </a:t>
            </a:r>
            <a:r>
              <a:rPr lang="ru-RU" sz="1200" dirty="0" err="1"/>
              <a:t>reports</a:t>
            </a:r>
            <a:r>
              <a:rPr lang="ru-RU" sz="1200" dirty="0"/>
              <a:t> </a:t>
            </a:r>
            <a:r>
              <a:rPr lang="ru-RU" sz="1200" dirty="0" err="1"/>
              <a:t>that</a:t>
            </a:r>
            <a:r>
              <a:rPr lang="ru-RU" sz="1200" dirty="0"/>
              <a:t> 90% </a:t>
            </a:r>
            <a:r>
              <a:rPr lang="ru-RU" sz="1200" dirty="0" err="1"/>
              <a:t>of</a:t>
            </a:r>
            <a:r>
              <a:rPr lang="ru-RU" sz="1200" dirty="0"/>
              <a:t> </a:t>
            </a:r>
            <a:r>
              <a:rPr lang="ru-RU" sz="1200" dirty="0" err="1"/>
              <a:t>internet</a:t>
            </a:r>
            <a:r>
              <a:rPr lang="ru-RU" sz="1200" dirty="0"/>
              <a:t> </a:t>
            </a:r>
            <a:r>
              <a:rPr lang="ru-RU" sz="1200" dirty="0" err="1"/>
              <a:t>users</a:t>
            </a:r>
            <a:r>
              <a:rPr lang="ru-RU" sz="1200" dirty="0"/>
              <a:t> </a:t>
            </a:r>
            <a:r>
              <a:rPr lang="ru-RU" sz="1200" dirty="0" err="1"/>
              <a:t>between</a:t>
            </a:r>
            <a:r>
              <a:rPr lang="ru-RU" sz="1200" dirty="0"/>
              <a:t> </a:t>
            </a:r>
            <a:endParaRPr lang="ru-RU" sz="1200" dirty="0" smtClean="0"/>
          </a:p>
          <a:p>
            <a:pPr algn="ctr"/>
            <a:r>
              <a:rPr lang="ru-RU" sz="1200" dirty="0" err="1" smtClean="0"/>
              <a:t>the</a:t>
            </a:r>
            <a:r>
              <a:rPr lang="ru-RU" sz="1200" dirty="0" smtClean="0"/>
              <a:t> </a:t>
            </a:r>
            <a:r>
              <a:rPr lang="ru-RU" sz="1200" dirty="0" err="1"/>
              <a:t>ages</a:t>
            </a:r>
            <a:r>
              <a:rPr lang="ru-RU" sz="1200" dirty="0"/>
              <a:t> </a:t>
            </a:r>
            <a:r>
              <a:rPr lang="ru-RU" sz="1200" dirty="0" err="1"/>
              <a:t>of</a:t>
            </a:r>
            <a:r>
              <a:rPr lang="ru-RU" sz="1200" dirty="0"/>
              <a:t> 16 </a:t>
            </a:r>
            <a:r>
              <a:rPr lang="ru-RU" sz="1200" dirty="0" err="1"/>
              <a:t>and</a:t>
            </a:r>
            <a:r>
              <a:rPr lang="ru-RU" sz="1200" dirty="0"/>
              <a:t> 64 </a:t>
            </a:r>
            <a:r>
              <a:rPr lang="ru-RU" sz="1200" dirty="0" err="1"/>
              <a:t>watch</a:t>
            </a:r>
            <a:r>
              <a:rPr lang="ru-RU" sz="1200" dirty="0"/>
              <a:t> </a:t>
            </a:r>
            <a:r>
              <a:rPr lang="ru-RU" sz="1200" dirty="0" err="1"/>
              <a:t>online</a:t>
            </a:r>
            <a:r>
              <a:rPr lang="ru-RU" sz="1200" dirty="0"/>
              <a:t> </a:t>
            </a:r>
            <a:r>
              <a:rPr lang="ru-RU" sz="1200" dirty="0" err="1"/>
              <a:t>videos</a:t>
            </a:r>
            <a:r>
              <a:rPr lang="ru-RU" sz="1200" dirty="0"/>
              <a:t> </a:t>
            </a:r>
            <a:r>
              <a:rPr lang="ru-RU" sz="1200" dirty="0" err="1"/>
              <a:t>every</a:t>
            </a:r>
            <a:r>
              <a:rPr lang="ru-RU" sz="1200" dirty="0"/>
              <a:t> </a:t>
            </a:r>
            <a:r>
              <a:rPr lang="ru-RU" sz="1200" dirty="0" err="1"/>
              <a:t>month</a:t>
            </a:r>
            <a:endParaRPr lang="ru-RU" sz="1200" dirty="0"/>
          </a:p>
        </p:txBody>
      </p:sp>
    </p:spTree>
    <p:extLst>
      <p:ext uri="{BB962C8B-B14F-4D97-AF65-F5344CB8AC3E}">
        <p14:creationId xmlns:p14="http://schemas.microsoft.com/office/powerpoint/2010/main" val="481947803"/>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6181" y="206204"/>
            <a:ext cx="8055995" cy="636171"/>
          </a:xfrm>
          <a:prstGeom prst="rect">
            <a:avLst/>
          </a:prstGeom>
        </p:spPr>
      </p:pic>
      <p:pic>
        <p:nvPicPr>
          <p:cNvPr id="3" name="Рисунок 2"/>
          <p:cNvPicPr>
            <a:picLocks noChangeAspect="1"/>
          </p:cNvPicPr>
          <p:nvPr/>
        </p:nvPicPr>
        <p:blipFill>
          <a:blip r:embed="rId3"/>
          <a:stretch>
            <a:fillRect/>
          </a:stretch>
        </p:blipFill>
        <p:spPr>
          <a:xfrm>
            <a:off x="1171197" y="842375"/>
            <a:ext cx="6325962" cy="4134396"/>
          </a:xfrm>
          <a:prstGeom prst="rect">
            <a:avLst/>
          </a:prstGeom>
        </p:spPr>
      </p:pic>
    </p:spTree>
    <p:extLst>
      <p:ext uri="{BB962C8B-B14F-4D97-AF65-F5344CB8AC3E}">
        <p14:creationId xmlns:p14="http://schemas.microsoft.com/office/powerpoint/2010/main" val="392252891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Secondary lines A"/>
          <p:cNvGrpSpPr/>
          <p:nvPr/>
        </p:nvGrpSpPr>
        <p:grpSpPr>
          <a:xfrm>
            <a:off x="1231900" y="1843087"/>
            <a:ext cx="874713" cy="201613"/>
            <a:chOff x="1808163" y="1733550"/>
            <a:chExt cx="874713" cy="201613"/>
          </a:xfrm>
        </p:grpSpPr>
        <p:sp>
          <p:nvSpPr>
            <p:cNvPr id="8329" name="Freeform 137"/>
            <p:cNvSpPr>
              <a:spLocks/>
            </p:cNvSpPr>
            <p:nvPr/>
          </p:nvSpPr>
          <p:spPr bwMode="auto">
            <a:xfrm>
              <a:off x="2311401" y="1733550"/>
              <a:ext cx="192088" cy="25400"/>
            </a:xfrm>
            <a:custGeom>
              <a:avLst/>
              <a:gdLst/>
              <a:ahLst/>
              <a:cxnLst>
                <a:cxn ang="0">
                  <a:pos x="0" y="0"/>
                </a:cxn>
                <a:cxn ang="0">
                  <a:pos x="128" y="17"/>
                </a:cxn>
              </a:cxnLst>
              <a:rect l="0" t="0" r="r" b="b"/>
              <a:pathLst>
                <a:path w="128" h="17">
                  <a:moveTo>
                    <a:pt x="0" y="0"/>
                  </a:moveTo>
                  <a:cubicBezTo>
                    <a:pt x="44" y="0"/>
                    <a:pt x="87" y="6"/>
                    <a:pt x="128" y="17"/>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30" name="Freeform 138"/>
            <p:cNvSpPr>
              <a:spLocks/>
            </p:cNvSpPr>
            <p:nvPr/>
          </p:nvSpPr>
          <p:spPr bwMode="auto">
            <a:xfrm>
              <a:off x="2136776" y="1741488"/>
              <a:ext cx="63500" cy="12700"/>
            </a:xfrm>
            <a:custGeom>
              <a:avLst/>
              <a:gdLst/>
              <a:ahLst/>
              <a:cxnLst>
                <a:cxn ang="0">
                  <a:pos x="0" y="9"/>
                </a:cxn>
                <a:cxn ang="0">
                  <a:pos x="43" y="0"/>
                </a:cxn>
              </a:cxnLst>
              <a:rect l="0" t="0" r="r" b="b"/>
              <a:pathLst>
                <a:path w="43" h="9">
                  <a:moveTo>
                    <a:pt x="0" y="9"/>
                  </a:moveTo>
                  <a:cubicBezTo>
                    <a:pt x="14" y="6"/>
                    <a:pt x="29" y="3"/>
                    <a:pt x="43"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31" name="Freeform 139"/>
            <p:cNvSpPr>
              <a:spLocks/>
            </p:cNvSpPr>
            <p:nvPr/>
          </p:nvSpPr>
          <p:spPr bwMode="auto">
            <a:xfrm>
              <a:off x="1808163" y="1793875"/>
              <a:ext cx="212725" cy="141288"/>
            </a:xfrm>
            <a:custGeom>
              <a:avLst/>
              <a:gdLst/>
              <a:ahLst/>
              <a:cxnLst>
                <a:cxn ang="0">
                  <a:pos x="0" y="94"/>
                </a:cxn>
                <a:cxn ang="0">
                  <a:pos x="142" y="0"/>
                </a:cxn>
              </a:cxnLst>
              <a:rect l="0" t="0" r="r" b="b"/>
              <a:pathLst>
                <a:path w="142" h="94">
                  <a:moveTo>
                    <a:pt x="0" y="94"/>
                  </a:moveTo>
                  <a:cubicBezTo>
                    <a:pt x="41" y="55"/>
                    <a:pt x="89" y="23"/>
                    <a:pt x="142"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32" name="Freeform 140"/>
            <p:cNvSpPr>
              <a:spLocks/>
            </p:cNvSpPr>
            <p:nvPr/>
          </p:nvSpPr>
          <p:spPr bwMode="auto">
            <a:xfrm>
              <a:off x="2582863" y="1785938"/>
              <a:ext cx="42863" cy="19050"/>
            </a:xfrm>
            <a:custGeom>
              <a:avLst/>
              <a:gdLst/>
              <a:ahLst/>
              <a:cxnLst>
                <a:cxn ang="0">
                  <a:pos x="0" y="0"/>
                </a:cxn>
                <a:cxn ang="0">
                  <a:pos x="28" y="12"/>
                </a:cxn>
              </a:cxnLst>
              <a:rect l="0" t="0" r="r" b="b"/>
              <a:pathLst>
                <a:path w="28" h="12">
                  <a:moveTo>
                    <a:pt x="0" y="0"/>
                  </a:moveTo>
                  <a:cubicBezTo>
                    <a:pt x="9" y="4"/>
                    <a:pt x="19" y="8"/>
                    <a:pt x="28" y="12"/>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33" name="Freeform 141"/>
            <p:cNvSpPr>
              <a:spLocks/>
            </p:cNvSpPr>
            <p:nvPr/>
          </p:nvSpPr>
          <p:spPr bwMode="auto">
            <a:xfrm>
              <a:off x="2065338" y="1763713"/>
              <a:ext cx="22225" cy="20638"/>
            </a:xfrm>
            <a:custGeom>
              <a:avLst/>
              <a:gdLst/>
              <a:ahLst/>
              <a:cxnLst>
                <a:cxn ang="0">
                  <a:pos x="1" y="5"/>
                </a:cxn>
                <a:cxn ang="0">
                  <a:pos x="9" y="1"/>
                </a:cxn>
                <a:cxn ang="0">
                  <a:pos x="13" y="9"/>
                </a:cxn>
                <a:cxn ang="0">
                  <a:pos x="5" y="13"/>
                </a:cxn>
                <a:cxn ang="0">
                  <a:pos x="1" y="5"/>
                </a:cxn>
              </a:cxnLst>
              <a:rect l="0" t="0" r="r" b="b"/>
              <a:pathLst>
                <a:path w="14" h="14">
                  <a:moveTo>
                    <a:pt x="1" y="5"/>
                  </a:moveTo>
                  <a:cubicBezTo>
                    <a:pt x="2" y="2"/>
                    <a:pt x="6" y="0"/>
                    <a:pt x="9" y="1"/>
                  </a:cubicBezTo>
                  <a:cubicBezTo>
                    <a:pt x="12" y="2"/>
                    <a:pt x="14" y="6"/>
                    <a:pt x="13" y="9"/>
                  </a:cubicBezTo>
                  <a:cubicBezTo>
                    <a:pt x="12" y="12"/>
                    <a:pt x="8" y="14"/>
                    <a:pt x="5" y="13"/>
                  </a:cubicBezTo>
                  <a:cubicBezTo>
                    <a:pt x="2" y="12"/>
                    <a:pt x="0" y="8"/>
                    <a:pt x="1" y="5"/>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34" name="Freeform 142"/>
            <p:cNvSpPr>
              <a:spLocks/>
            </p:cNvSpPr>
            <p:nvPr/>
          </p:nvSpPr>
          <p:spPr bwMode="auto">
            <a:xfrm>
              <a:off x="2662238" y="1817688"/>
              <a:ext cx="20638" cy="20638"/>
            </a:xfrm>
            <a:custGeom>
              <a:avLst/>
              <a:gdLst/>
              <a:ahLst/>
              <a:cxnLst>
                <a:cxn ang="0">
                  <a:pos x="1" y="5"/>
                </a:cxn>
                <a:cxn ang="0">
                  <a:pos x="9" y="1"/>
                </a:cxn>
                <a:cxn ang="0">
                  <a:pos x="13" y="9"/>
                </a:cxn>
                <a:cxn ang="0">
                  <a:pos x="5" y="13"/>
                </a:cxn>
                <a:cxn ang="0">
                  <a:pos x="1" y="5"/>
                </a:cxn>
              </a:cxnLst>
              <a:rect l="0" t="0" r="r" b="b"/>
              <a:pathLst>
                <a:path w="14" h="14">
                  <a:moveTo>
                    <a:pt x="1" y="5"/>
                  </a:moveTo>
                  <a:cubicBezTo>
                    <a:pt x="2" y="2"/>
                    <a:pt x="6" y="0"/>
                    <a:pt x="9" y="1"/>
                  </a:cubicBezTo>
                  <a:cubicBezTo>
                    <a:pt x="12" y="2"/>
                    <a:pt x="14" y="6"/>
                    <a:pt x="13" y="9"/>
                  </a:cubicBezTo>
                  <a:cubicBezTo>
                    <a:pt x="12" y="12"/>
                    <a:pt x="8" y="14"/>
                    <a:pt x="5" y="13"/>
                  </a:cubicBezTo>
                  <a:cubicBezTo>
                    <a:pt x="2" y="12"/>
                    <a:pt x="0" y="8"/>
                    <a:pt x="1" y="5"/>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49" name="Secondary lines B"/>
          <p:cNvGrpSpPr/>
          <p:nvPr/>
        </p:nvGrpSpPr>
        <p:grpSpPr>
          <a:xfrm>
            <a:off x="2359025" y="3108325"/>
            <a:ext cx="873125" cy="201613"/>
            <a:chOff x="2935288" y="2998788"/>
            <a:chExt cx="873125" cy="201613"/>
          </a:xfrm>
        </p:grpSpPr>
        <p:sp>
          <p:nvSpPr>
            <p:cNvPr id="8335" name="Freeform 143"/>
            <p:cNvSpPr>
              <a:spLocks/>
            </p:cNvSpPr>
            <p:nvPr/>
          </p:nvSpPr>
          <p:spPr bwMode="auto">
            <a:xfrm>
              <a:off x="3436938" y="3173413"/>
              <a:ext cx="193675" cy="26988"/>
            </a:xfrm>
            <a:custGeom>
              <a:avLst/>
              <a:gdLst/>
              <a:ahLst/>
              <a:cxnLst>
                <a:cxn ang="0">
                  <a:pos x="0" y="17"/>
                </a:cxn>
                <a:cxn ang="0">
                  <a:pos x="129" y="0"/>
                </a:cxn>
              </a:cxnLst>
              <a:rect l="0" t="0" r="r" b="b"/>
              <a:pathLst>
                <a:path w="129" h="17">
                  <a:moveTo>
                    <a:pt x="0" y="17"/>
                  </a:moveTo>
                  <a:cubicBezTo>
                    <a:pt x="45" y="17"/>
                    <a:pt x="88" y="11"/>
                    <a:pt x="129"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36" name="Freeform 144"/>
            <p:cNvSpPr>
              <a:spLocks/>
            </p:cNvSpPr>
            <p:nvPr/>
          </p:nvSpPr>
          <p:spPr bwMode="auto">
            <a:xfrm>
              <a:off x="3263901" y="3178175"/>
              <a:ext cx="63500" cy="14288"/>
            </a:xfrm>
            <a:custGeom>
              <a:avLst/>
              <a:gdLst/>
              <a:ahLst/>
              <a:cxnLst>
                <a:cxn ang="0">
                  <a:pos x="0" y="0"/>
                </a:cxn>
                <a:cxn ang="0">
                  <a:pos x="43" y="9"/>
                </a:cxn>
              </a:cxnLst>
              <a:rect l="0" t="0" r="r" b="b"/>
              <a:pathLst>
                <a:path w="43" h="9">
                  <a:moveTo>
                    <a:pt x="0" y="0"/>
                  </a:moveTo>
                  <a:cubicBezTo>
                    <a:pt x="14" y="3"/>
                    <a:pt x="28" y="6"/>
                    <a:pt x="43" y="9"/>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37" name="Freeform 145"/>
            <p:cNvSpPr>
              <a:spLocks/>
            </p:cNvSpPr>
            <p:nvPr/>
          </p:nvSpPr>
          <p:spPr bwMode="auto">
            <a:xfrm>
              <a:off x="2935288" y="2998788"/>
              <a:ext cx="212725" cy="141288"/>
            </a:xfrm>
            <a:custGeom>
              <a:avLst/>
              <a:gdLst/>
              <a:ahLst/>
              <a:cxnLst>
                <a:cxn ang="0">
                  <a:pos x="0" y="0"/>
                </a:cxn>
                <a:cxn ang="0">
                  <a:pos x="142" y="94"/>
                </a:cxn>
              </a:cxnLst>
              <a:rect l="0" t="0" r="r" b="b"/>
              <a:pathLst>
                <a:path w="142" h="94">
                  <a:moveTo>
                    <a:pt x="0" y="0"/>
                  </a:moveTo>
                  <a:cubicBezTo>
                    <a:pt x="41" y="39"/>
                    <a:pt x="89" y="71"/>
                    <a:pt x="142" y="9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38" name="Freeform 146"/>
            <p:cNvSpPr>
              <a:spLocks/>
            </p:cNvSpPr>
            <p:nvPr/>
          </p:nvSpPr>
          <p:spPr bwMode="auto">
            <a:xfrm>
              <a:off x="3709988" y="3128963"/>
              <a:ext cx="41275" cy="17463"/>
            </a:xfrm>
            <a:custGeom>
              <a:avLst/>
              <a:gdLst/>
              <a:ahLst/>
              <a:cxnLst>
                <a:cxn ang="0">
                  <a:pos x="0" y="12"/>
                </a:cxn>
                <a:cxn ang="0">
                  <a:pos x="27" y="0"/>
                </a:cxn>
              </a:cxnLst>
              <a:rect l="0" t="0" r="r" b="b"/>
              <a:pathLst>
                <a:path w="27" h="12">
                  <a:moveTo>
                    <a:pt x="0" y="12"/>
                  </a:moveTo>
                  <a:cubicBezTo>
                    <a:pt x="9" y="8"/>
                    <a:pt x="18" y="4"/>
                    <a:pt x="27"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39" name="Freeform 147"/>
            <p:cNvSpPr>
              <a:spLocks/>
            </p:cNvSpPr>
            <p:nvPr/>
          </p:nvSpPr>
          <p:spPr bwMode="auto">
            <a:xfrm>
              <a:off x="3192463" y="3148013"/>
              <a:ext cx="20638" cy="22225"/>
            </a:xfrm>
            <a:custGeom>
              <a:avLst/>
              <a:gdLst/>
              <a:ahLst/>
              <a:cxnLst>
                <a:cxn ang="0">
                  <a:pos x="1" y="9"/>
                </a:cxn>
                <a:cxn ang="0">
                  <a:pos x="9" y="13"/>
                </a:cxn>
                <a:cxn ang="0">
                  <a:pos x="12" y="5"/>
                </a:cxn>
                <a:cxn ang="0">
                  <a:pos x="5" y="1"/>
                </a:cxn>
                <a:cxn ang="0">
                  <a:pos x="1" y="9"/>
                </a:cxn>
              </a:cxnLst>
              <a:rect l="0" t="0" r="r" b="b"/>
              <a:pathLst>
                <a:path w="13" h="14">
                  <a:moveTo>
                    <a:pt x="1" y="9"/>
                  </a:moveTo>
                  <a:cubicBezTo>
                    <a:pt x="2" y="12"/>
                    <a:pt x="5" y="14"/>
                    <a:pt x="9" y="13"/>
                  </a:cubicBezTo>
                  <a:cubicBezTo>
                    <a:pt x="12" y="12"/>
                    <a:pt x="13" y="8"/>
                    <a:pt x="12" y="5"/>
                  </a:cubicBezTo>
                  <a:cubicBezTo>
                    <a:pt x="11" y="2"/>
                    <a:pt x="8" y="0"/>
                    <a:pt x="5" y="1"/>
                  </a:cubicBezTo>
                  <a:cubicBezTo>
                    <a:pt x="2" y="2"/>
                    <a:pt x="0" y="6"/>
                    <a:pt x="1" y="9"/>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40" name="Freeform 148"/>
            <p:cNvSpPr>
              <a:spLocks/>
            </p:cNvSpPr>
            <p:nvPr/>
          </p:nvSpPr>
          <p:spPr bwMode="auto">
            <a:xfrm>
              <a:off x="3789363" y="3094038"/>
              <a:ext cx="19050" cy="22225"/>
            </a:xfrm>
            <a:custGeom>
              <a:avLst/>
              <a:gdLst/>
              <a:ahLst/>
              <a:cxnLst>
                <a:cxn ang="0">
                  <a:pos x="1" y="9"/>
                </a:cxn>
                <a:cxn ang="0">
                  <a:pos x="9" y="13"/>
                </a:cxn>
                <a:cxn ang="0">
                  <a:pos x="12" y="5"/>
                </a:cxn>
                <a:cxn ang="0">
                  <a:pos x="5" y="1"/>
                </a:cxn>
                <a:cxn ang="0">
                  <a:pos x="1" y="9"/>
                </a:cxn>
              </a:cxnLst>
              <a:rect l="0" t="0" r="r" b="b"/>
              <a:pathLst>
                <a:path w="13" h="14">
                  <a:moveTo>
                    <a:pt x="1" y="9"/>
                  </a:moveTo>
                  <a:cubicBezTo>
                    <a:pt x="2" y="12"/>
                    <a:pt x="5" y="14"/>
                    <a:pt x="9" y="13"/>
                  </a:cubicBezTo>
                  <a:cubicBezTo>
                    <a:pt x="12" y="12"/>
                    <a:pt x="13" y="8"/>
                    <a:pt x="12" y="5"/>
                  </a:cubicBezTo>
                  <a:cubicBezTo>
                    <a:pt x="11" y="2"/>
                    <a:pt x="8" y="0"/>
                    <a:pt x="5" y="1"/>
                  </a:cubicBezTo>
                  <a:cubicBezTo>
                    <a:pt x="2" y="2"/>
                    <a:pt x="0" y="6"/>
                    <a:pt x="1" y="9"/>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55" name="Secondary lines C"/>
          <p:cNvGrpSpPr/>
          <p:nvPr/>
        </p:nvGrpSpPr>
        <p:grpSpPr>
          <a:xfrm>
            <a:off x="3486150" y="1843087"/>
            <a:ext cx="873125" cy="201613"/>
            <a:chOff x="4062413" y="1733550"/>
            <a:chExt cx="873125" cy="201613"/>
          </a:xfrm>
        </p:grpSpPr>
        <p:sp>
          <p:nvSpPr>
            <p:cNvPr id="8341" name="Freeform 149"/>
            <p:cNvSpPr>
              <a:spLocks/>
            </p:cNvSpPr>
            <p:nvPr/>
          </p:nvSpPr>
          <p:spPr bwMode="auto">
            <a:xfrm>
              <a:off x="4564063" y="1733550"/>
              <a:ext cx="192088" cy="25400"/>
            </a:xfrm>
            <a:custGeom>
              <a:avLst/>
              <a:gdLst/>
              <a:ahLst/>
              <a:cxnLst>
                <a:cxn ang="0">
                  <a:pos x="0" y="0"/>
                </a:cxn>
                <a:cxn ang="0">
                  <a:pos x="128" y="17"/>
                </a:cxn>
              </a:cxnLst>
              <a:rect l="0" t="0" r="r" b="b"/>
              <a:pathLst>
                <a:path w="128" h="17">
                  <a:moveTo>
                    <a:pt x="0" y="0"/>
                  </a:moveTo>
                  <a:cubicBezTo>
                    <a:pt x="44" y="0"/>
                    <a:pt x="87" y="6"/>
                    <a:pt x="128" y="17"/>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42" name="Freeform 150"/>
            <p:cNvSpPr>
              <a:spLocks/>
            </p:cNvSpPr>
            <p:nvPr/>
          </p:nvSpPr>
          <p:spPr bwMode="auto">
            <a:xfrm>
              <a:off x="4389438" y="1741488"/>
              <a:ext cx="65088" cy="12700"/>
            </a:xfrm>
            <a:custGeom>
              <a:avLst/>
              <a:gdLst/>
              <a:ahLst/>
              <a:cxnLst>
                <a:cxn ang="0">
                  <a:pos x="0" y="9"/>
                </a:cxn>
                <a:cxn ang="0">
                  <a:pos x="44" y="0"/>
                </a:cxn>
              </a:cxnLst>
              <a:rect l="0" t="0" r="r" b="b"/>
              <a:pathLst>
                <a:path w="44" h="9">
                  <a:moveTo>
                    <a:pt x="0" y="9"/>
                  </a:moveTo>
                  <a:cubicBezTo>
                    <a:pt x="15" y="6"/>
                    <a:pt x="29" y="3"/>
                    <a:pt x="44"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43" name="Freeform 151"/>
            <p:cNvSpPr>
              <a:spLocks/>
            </p:cNvSpPr>
            <p:nvPr/>
          </p:nvSpPr>
          <p:spPr bwMode="auto">
            <a:xfrm>
              <a:off x="4062413" y="1793875"/>
              <a:ext cx="211138" cy="141288"/>
            </a:xfrm>
            <a:custGeom>
              <a:avLst/>
              <a:gdLst/>
              <a:ahLst/>
              <a:cxnLst>
                <a:cxn ang="0">
                  <a:pos x="0" y="94"/>
                </a:cxn>
                <a:cxn ang="0">
                  <a:pos x="141" y="0"/>
                </a:cxn>
              </a:cxnLst>
              <a:rect l="0" t="0" r="r" b="b"/>
              <a:pathLst>
                <a:path w="141" h="94">
                  <a:moveTo>
                    <a:pt x="0" y="94"/>
                  </a:moveTo>
                  <a:cubicBezTo>
                    <a:pt x="41" y="55"/>
                    <a:pt x="89" y="23"/>
                    <a:pt x="141"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44" name="Freeform 152"/>
            <p:cNvSpPr>
              <a:spLocks/>
            </p:cNvSpPr>
            <p:nvPr/>
          </p:nvSpPr>
          <p:spPr bwMode="auto">
            <a:xfrm>
              <a:off x="4835526" y="1785938"/>
              <a:ext cx="42863" cy="19050"/>
            </a:xfrm>
            <a:custGeom>
              <a:avLst/>
              <a:gdLst/>
              <a:ahLst/>
              <a:cxnLst>
                <a:cxn ang="0">
                  <a:pos x="0" y="0"/>
                </a:cxn>
                <a:cxn ang="0">
                  <a:pos x="28" y="12"/>
                </a:cxn>
              </a:cxnLst>
              <a:rect l="0" t="0" r="r" b="b"/>
              <a:pathLst>
                <a:path w="28" h="12">
                  <a:moveTo>
                    <a:pt x="0" y="0"/>
                  </a:moveTo>
                  <a:cubicBezTo>
                    <a:pt x="10" y="4"/>
                    <a:pt x="19" y="8"/>
                    <a:pt x="28" y="12"/>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45" name="Freeform 153"/>
            <p:cNvSpPr>
              <a:spLocks/>
            </p:cNvSpPr>
            <p:nvPr/>
          </p:nvSpPr>
          <p:spPr bwMode="auto">
            <a:xfrm>
              <a:off x="4319588" y="1763713"/>
              <a:ext cx="20638" cy="20638"/>
            </a:xfrm>
            <a:custGeom>
              <a:avLst/>
              <a:gdLst/>
              <a:ahLst/>
              <a:cxnLst>
                <a:cxn ang="0">
                  <a:pos x="1" y="5"/>
                </a:cxn>
                <a:cxn ang="0">
                  <a:pos x="8" y="1"/>
                </a:cxn>
                <a:cxn ang="0">
                  <a:pos x="12" y="9"/>
                </a:cxn>
                <a:cxn ang="0">
                  <a:pos x="5" y="13"/>
                </a:cxn>
                <a:cxn ang="0">
                  <a:pos x="1" y="5"/>
                </a:cxn>
              </a:cxnLst>
              <a:rect l="0" t="0" r="r" b="b"/>
              <a:pathLst>
                <a:path w="13" h="14">
                  <a:moveTo>
                    <a:pt x="1" y="5"/>
                  </a:moveTo>
                  <a:cubicBezTo>
                    <a:pt x="2" y="2"/>
                    <a:pt x="5" y="0"/>
                    <a:pt x="8" y="1"/>
                  </a:cubicBezTo>
                  <a:cubicBezTo>
                    <a:pt x="11" y="2"/>
                    <a:pt x="13" y="6"/>
                    <a:pt x="12" y="9"/>
                  </a:cubicBezTo>
                  <a:cubicBezTo>
                    <a:pt x="11" y="12"/>
                    <a:pt x="8" y="14"/>
                    <a:pt x="5" y="13"/>
                  </a:cubicBezTo>
                  <a:cubicBezTo>
                    <a:pt x="1" y="12"/>
                    <a:pt x="0" y="8"/>
                    <a:pt x="1" y="5"/>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46" name="Freeform 154"/>
            <p:cNvSpPr>
              <a:spLocks/>
            </p:cNvSpPr>
            <p:nvPr/>
          </p:nvSpPr>
          <p:spPr bwMode="auto">
            <a:xfrm>
              <a:off x="4916488" y="1817688"/>
              <a:ext cx="19050" cy="20638"/>
            </a:xfrm>
            <a:custGeom>
              <a:avLst/>
              <a:gdLst/>
              <a:ahLst/>
              <a:cxnLst>
                <a:cxn ang="0">
                  <a:pos x="1" y="5"/>
                </a:cxn>
                <a:cxn ang="0">
                  <a:pos x="8" y="1"/>
                </a:cxn>
                <a:cxn ang="0">
                  <a:pos x="12" y="9"/>
                </a:cxn>
                <a:cxn ang="0">
                  <a:pos x="5" y="13"/>
                </a:cxn>
                <a:cxn ang="0">
                  <a:pos x="1" y="5"/>
                </a:cxn>
              </a:cxnLst>
              <a:rect l="0" t="0" r="r" b="b"/>
              <a:pathLst>
                <a:path w="13" h="14">
                  <a:moveTo>
                    <a:pt x="1" y="5"/>
                  </a:moveTo>
                  <a:cubicBezTo>
                    <a:pt x="2" y="2"/>
                    <a:pt x="5" y="0"/>
                    <a:pt x="8" y="1"/>
                  </a:cubicBezTo>
                  <a:cubicBezTo>
                    <a:pt x="11" y="2"/>
                    <a:pt x="13" y="6"/>
                    <a:pt x="12" y="9"/>
                  </a:cubicBezTo>
                  <a:cubicBezTo>
                    <a:pt x="11" y="12"/>
                    <a:pt x="8" y="14"/>
                    <a:pt x="5" y="13"/>
                  </a:cubicBezTo>
                  <a:cubicBezTo>
                    <a:pt x="1" y="12"/>
                    <a:pt x="0" y="8"/>
                    <a:pt x="1" y="5"/>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56" name="Secondary lines D"/>
          <p:cNvGrpSpPr/>
          <p:nvPr/>
        </p:nvGrpSpPr>
        <p:grpSpPr>
          <a:xfrm>
            <a:off x="4611688" y="3108325"/>
            <a:ext cx="874713" cy="201613"/>
            <a:chOff x="5187951" y="2998788"/>
            <a:chExt cx="874713" cy="201613"/>
          </a:xfrm>
        </p:grpSpPr>
        <p:sp>
          <p:nvSpPr>
            <p:cNvPr id="8347" name="Freeform 155"/>
            <p:cNvSpPr>
              <a:spLocks/>
            </p:cNvSpPr>
            <p:nvPr/>
          </p:nvSpPr>
          <p:spPr bwMode="auto">
            <a:xfrm>
              <a:off x="5691188" y="3173413"/>
              <a:ext cx="192088" cy="26988"/>
            </a:xfrm>
            <a:custGeom>
              <a:avLst/>
              <a:gdLst/>
              <a:ahLst/>
              <a:cxnLst>
                <a:cxn ang="0">
                  <a:pos x="0" y="17"/>
                </a:cxn>
                <a:cxn ang="0">
                  <a:pos x="128" y="0"/>
                </a:cxn>
              </a:cxnLst>
              <a:rect l="0" t="0" r="r" b="b"/>
              <a:pathLst>
                <a:path w="128" h="17">
                  <a:moveTo>
                    <a:pt x="0" y="17"/>
                  </a:moveTo>
                  <a:cubicBezTo>
                    <a:pt x="44" y="17"/>
                    <a:pt x="87" y="11"/>
                    <a:pt x="128"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48" name="Freeform 156"/>
            <p:cNvSpPr>
              <a:spLocks/>
            </p:cNvSpPr>
            <p:nvPr/>
          </p:nvSpPr>
          <p:spPr bwMode="auto">
            <a:xfrm>
              <a:off x="5516563" y="3178175"/>
              <a:ext cx="63500" cy="14288"/>
            </a:xfrm>
            <a:custGeom>
              <a:avLst/>
              <a:gdLst/>
              <a:ahLst/>
              <a:cxnLst>
                <a:cxn ang="0">
                  <a:pos x="0" y="0"/>
                </a:cxn>
                <a:cxn ang="0">
                  <a:pos x="43" y="9"/>
                </a:cxn>
              </a:cxnLst>
              <a:rect l="0" t="0" r="r" b="b"/>
              <a:pathLst>
                <a:path w="43" h="9">
                  <a:moveTo>
                    <a:pt x="0" y="0"/>
                  </a:moveTo>
                  <a:cubicBezTo>
                    <a:pt x="14" y="3"/>
                    <a:pt x="29" y="6"/>
                    <a:pt x="43" y="9"/>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49" name="Freeform 157"/>
            <p:cNvSpPr>
              <a:spLocks/>
            </p:cNvSpPr>
            <p:nvPr/>
          </p:nvSpPr>
          <p:spPr bwMode="auto">
            <a:xfrm>
              <a:off x="5187951" y="2998788"/>
              <a:ext cx="212725" cy="141288"/>
            </a:xfrm>
            <a:custGeom>
              <a:avLst/>
              <a:gdLst/>
              <a:ahLst/>
              <a:cxnLst>
                <a:cxn ang="0">
                  <a:pos x="0" y="0"/>
                </a:cxn>
                <a:cxn ang="0">
                  <a:pos x="142" y="94"/>
                </a:cxn>
              </a:cxnLst>
              <a:rect l="0" t="0" r="r" b="b"/>
              <a:pathLst>
                <a:path w="142" h="94">
                  <a:moveTo>
                    <a:pt x="0" y="0"/>
                  </a:moveTo>
                  <a:cubicBezTo>
                    <a:pt x="41" y="39"/>
                    <a:pt x="89" y="71"/>
                    <a:pt x="142" y="9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50" name="Freeform 158"/>
            <p:cNvSpPr>
              <a:spLocks/>
            </p:cNvSpPr>
            <p:nvPr/>
          </p:nvSpPr>
          <p:spPr bwMode="auto">
            <a:xfrm>
              <a:off x="5962651" y="3128963"/>
              <a:ext cx="42863" cy="17463"/>
            </a:xfrm>
            <a:custGeom>
              <a:avLst/>
              <a:gdLst/>
              <a:ahLst/>
              <a:cxnLst>
                <a:cxn ang="0">
                  <a:pos x="0" y="12"/>
                </a:cxn>
                <a:cxn ang="0">
                  <a:pos x="28" y="0"/>
                </a:cxn>
              </a:cxnLst>
              <a:rect l="0" t="0" r="r" b="b"/>
              <a:pathLst>
                <a:path w="28" h="12">
                  <a:moveTo>
                    <a:pt x="0" y="12"/>
                  </a:moveTo>
                  <a:cubicBezTo>
                    <a:pt x="9" y="8"/>
                    <a:pt x="19" y="4"/>
                    <a:pt x="28"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51" name="Freeform 159"/>
            <p:cNvSpPr>
              <a:spLocks/>
            </p:cNvSpPr>
            <p:nvPr/>
          </p:nvSpPr>
          <p:spPr bwMode="auto">
            <a:xfrm>
              <a:off x="5445126" y="3148013"/>
              <a:ext cx="22225" cy="22225"/>
            </a:xfrm>
            <a:custGeom>
              <a:avLst/>
              <a:gdLst/>
              <a:ahLst/>
              <a:cxnLst>
                <a:cxn ang="0">
                  <a:pos x="1" y="9"/>
                </a:cxn>
                <a:cxn ang="0">
                  <a:pos x="9" y="13"/>
                </a:cxn>
                <a:cxn ang="0">
                  <a:pos x="13" y="5"/>
                </a:cxn>
                <a:cxn ang="0">
                  <a:pos x="5" y="1"/>
                </a:cxn>
                <a:cxn ang="0">
                  <a:pos x="1" y="9"/>
                </a:cxn>
              </a:cxnLst>
              <a:rect l="0" t="0" r="r" b="b"/>
              <a:pathLst>
                <a:path w="14" h="14">
                  <a:moveTo>
                    <a:pt x="1" y="9"/>
                  </a:moveTo>
                  <a:cubicBezTo>
                    <a:pt x="2" y="12"/>
                    <a:pt x="6" y="14"/>
                    <a:pt x="9" y="13"/>
                  </a:cubicBezTo>
                  <a:cubicBezTo>
                    <a:pt x="12" y="12"/>
                    <a:pt x="14" y="8"/>
                    <a:pt x="13" y="5"/>
                  </a:cubicBezTo>
                  <a:cubicBezTo>
                    <a:pt x="12" y="2"/>
                    <a:pt x="8" y="0"/>
                    <a:pt x="5" y="1"/>
                  </a:cubicBezTo>
                  <a:cubicBezTo>
                    <a:pt x="2" y="2"/>
                    <a:pt x="0" y="6"/>
                    <a:pt x="1" y="9"/>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52" name="Freeform 160"/>
            <p:cNvSpPr>
              <a:spLocks/>
            </p:cNvSpPr>
            <p:nvPr/>
          </p:nvSpPr>
          <p:spPr bwMode="auto">
            <a:xfrm>
              <a:off x="6042026" y="3094038"/>
              <a:ext cx="20638" cy="22225"/>
            </a:xfrm>
            <a:custGeom>
              <a:avLst/>
              <a:gdLst/>
              <a:ahLst/>
              <a:cxnLst>
                <a:cxn ang="0">
                  <a:pos x="1" y="9"/>
                </a:cxn>
                <a:cxn ang="0">
                  <a:pos x="9" y="13"/>
                </a:cxn>
                <a:cxn ang="0">
                  <a:pos x="13" y="5"/>
                </a:cxn>
                <a:cxn ang="0">
                  <a:pos x="5" y="1"/>
                </a:cxn>
                <a:cxn ang="0">
                  <a:pos x="1" y="9"/>
                </a:cxn>
              </a:cxnLst>
              <a:rect l="0" t="0" r="r" b="b"/>
              <a:pathLst>
                <a:path w="14" h="14">
                  <a:moveTo>
                    <a:pt x="1" y="9"/>
                  </a:moveTo>
                  <a:cubicBezTo>
                    <a:pt x="2" y="12"/>
                    <a:pt x="6" y="14"/>
                    <a:pt x="9" y="13"/>
                  </a:cubicBezTo>
                  <a:cubicBezTo>
                    <a:pt x="12" y="12"/>
                    <a:pt x="14" y="8"/>
                    <a:pt x="13" y="5"/>
                  </a:cubicBezTo>
                  <a:cubicBezTo>
                    <a:pt x="12" y="2"/>
                    <a:pt x="8" y="0"/>
                    <a:pt x="5" y="1"/>
                  </a:cubicBezTo>
                  <a:cubicBezTo>
                    <a:pt x="2" y="2"/>
                    <a:pt x="0" y="6"/>
                    <a:pt x="1" y="9"/>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57" name="Secondary lines E"/>
          <p:cNvGrpSpPr/>
          <p:nvPr/>
        </p:nvGrpSpPr>
        <p:grpSpPr>
          <a:xfrm>
            <a:off x="5738813" y="1843087"/>
            <a:ext cx="873125" cy="201613"/>
            <a:chOff x="6315076" y="1733550"/>
            <a:chExt cx="873125" cy="201613"/>
          </a:xfrm>
        </p:grpSpPr>
        <p:sp>
          <p:nvSpPr>
            <p:cNvPr id="8353" name="Freeform 161"/>
            <p:cNvSpPr>
              <a:spLocks/>
            </p:cNvSpPr>
            <p:nvPr/>
          </p:nvSpPr>
          <p:spPr bwMode="auto">
            <a:xfrm>
              <a:off x="6818313" y="1733550"/>
              <a:ext cx="192088" cy="25400"/>
            </a:xfrm>
            <a:custGeom>
              <a:avLst/>
              <a:gdLst/>
              <a:ahLst/>
              <a:cxnLst>
                <a:cxn ang="0">
                  <a:pos x="0" y="0"/>
                </a:cxn>
                <a:cxn ang="0">
                  <a:pos x="128" y="17"/>
                </a:cxn>
              </a:cxnLst>
              <a:rect l="0" t="0" r="r" b="b"/>
              <a:pathLst>
                <a:path w="128" h="17">
                  <a:moveTo>
                    <a:pt x="0" y="0"/>
                  </a:moveTo>
                  <a:cubicBezTo>
                    <a:pt x="44" y="0"/>
                    <a:pt x="87" y="6"/>
                    <a:pt x="128" y="17"/>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54" name="Freeform 162"/>
            <p:cNvSpPr>
              <a:spLocks/>
            </p:cNvSpPr>
            <p:nvPr/>
          </p:nvSpPr>
          <p:spPr bwMode="auto">
            <a:xfrm>
              <a:off x="6643688" y="1741488"/>
              <a:ext cx="63500" cy="12700"/>
            </a:xfrm>
            <a:custGeom>
              <a:avLst/>
              <a:gdLst/>
              <a:ahLst/>
              <a:cxnLst>
                <a:cxn ang="0">
                  <a:pos x="0" y="9"/>
                </a:cxn>
                <a:cxn ang="0">
                  <a:pos x="43" y="0"/>
                </a:cxn>
              </a:cxnLst>
              <a:rect l="0" t="0" r="r" b="b"/>
              <a:pathLst>
                <a:path w="43" h="9">
                  <a:moveTo>
                    <a:pt x="0" y="9"/>
                  </a:moveTo>
                  <a:cubicBezTo>
                    <a:pt x="14" y="6"/>
                    <a:pt x="28" y="3"/>
                    <a:pt x="43"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55" name="Freeform 163"/>
            <p:cNvSpPr>
              <a:spLocks/>
            </p:cNvSpPr>
            <p:nvPr/>
          </p:nvSpPr>
          <p:spPr bwMode="auto">
            <a:xfrm>
              <a:off x="6315076" y="1793875"/>
              <a:ext cx="212725" cy="141288"/>
            </a:xfrm>
            <a:custGeom>
              <a:avLst/>
              <a:gdLst/>
              <a:ahLst/>
              <a:cxnLst>
                <a:cxn ang="0">
                  <a:pos x="0" y="94"/>
                </a:cxn>
                <a:cxn ang="0">
                  <a:pos x="142" y="0"/>
                </a:cxn>
              </a:cxnLst>
              <a:rect l="0" t="0" r="r" b="b"/>
              <a:pathLst>
                <a:path w="142" h="94">
                  <a:moveTo>
                    <a:pt x="0" y="94"/>
                  </a:moveTo>
                  <a:cubicBezTo>
                    <a:pt x="41" y="55"/>
                    <a:pt x="89" y="23"/>
                    <a:pt x="142"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56" name="Freeform 164"/>
            <p:cNvSpPr>
              <a:spLocks/>
            </p:cNvSpPr>
            <p:nvPr/>
          </p:nvSpPr>
          <p:spPr bwMode="auto">
            <a:xfrm>
              <a:off x="7089776" y="1785938"/>
              <a:ext cx="41275" cy="19050"/>
            </a:xfrm>
            <a:custGeom>
              <a:avLst/>
              <a:gdLst/>
              <a:ahLst/>
              <a:cxnLst>
                <a:cxn ang="0">
                  <a:pos x="0" y="0"/>
                </a:cxn>
                <a:cxn ang="0">
                  <a:pos x="27" y="12"/>
                </a:cxn>
              </a:cxnLst>
              <a:rect l="0" t="0" r="r" b="b"/>
              <a:pathLst>
                <a:path w="27" h="12">
                  <a:moveTo>
                    <a:pt x="0" y="0"/>
                  </a:moveTo>
                  <a:cubicBezTo>
                    <a:pt x="9" y="4"/>
                    <a:pt x="18" y="8"/>
                    <a:pt x="27" y="12"/>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57" name="Freeform 165"/>
            <p:cNvSpPr>
              <a:spLocks/>
            </p:cNvSpPr>
            <p:nvPr/>
          </p:nvSpPr>
          <p:spPr bwMode="auto">
            <a:xfrm>
              <a:off x="6572251" y="1763713"/>
              <a:ext cx="20638" cy="20638"/>
            </a:xfrm>
            <a:custGeom>
              <a:avLst/>
              <a:gdLst/>
              <a:ahLst/>
              <a:cxnLst>
                <a:cxn ang="0">
                  <a:pos x="1" y="5"/>
                </a:cxn>
                <a:cxn ang="0">
                  <a:pos x="9" y="1"/>
                </a:cxn>
                <a:cxn ang="0">
                  <a:pos x="12" y="9"/>
                </a:cxn>
                <a:cxn ang="0">
                  <a:pos x="5" y="13"/>
                </a:cxn>
                <a:cxn ang="0">
                  <a:pos x="1" y="5"/>
                </a:cxn>
              </a:cxnLst>
              <a:rect l="0" t="0" r="r" b="b"/>
              <a:pathLst>
                <a:path w="13" h="14">
                  <a:moveTo>
                    <a:pt x="1" y="5"/>
                  </a:moveTo>
                  <a:cubicBezTo>
                    <a:pt x="2" y="2"/>
                    <a:pt x="5" y="0"/>
                    <a:pt x="9" y="1"/>
                  </a:cubicBezTo>
                  <a:cubicBezTo>
                    <a:pt x="12" y="2"/>
                    <a:pt x="13" y="6"/>
                    <a:pt x="12" y="9"/>
                  </a:cubicBezTo>
                  <a:cubicBezTo>
                    <a:pt x="11" y="12"/>
                    <a:pt x="8" y="14"/>
                    <a:pt x="5" y="13"/>
                  </a:cubicBezTo>
                  <a:cubicBezTo>
                    <a:pt x="2" y="12"/>
                    <a:pt x="0" y="8"/>
                    <a:pt x="1" y="5"/>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58" name="Freeform 166"/>
            <p:cNvSpPr>
              <a:spLocks/>
            </p:cNvSpPr>
            <p:nvPr/>
          </p:nvSpPr>
          <p:spPr bwMode="auto">
            <a:xfrm>
              <a:off x="7169151" y="1817688"/>
              <a:ext cx="19050" cy="20638"/>
            </a:xfrm>
            <a:custGeom>
              <a:avLst/>
              <a:gdLst/>
              <a:ahLst/>
              <a:cxnLst>
                <a:cxn ang="0">
                  <a:pos x="1" y="5"/>
                </a:cxn>
                <a:cxn ang="0">
                  <a:pos x="9" y="1"/>
                </a:cxn>
                <a:cxn ang="0">
                  <a:pos x="12" y="9"/>
                </a:cxn>
                <a:cxn ang="0">
                  <a:pos x="5" y="13"/>
                </a:cxn>
                <a:cxn ang="0">
                  <a:pos x="1" y="5"/>
                </a:cxn>
              </a:cxnLst>
              <a:rect l="0" t="0" r="r" b="b"/>
              <a:pathLst>
                <a:path w="13" h="14">
                  <a:moveTo>
                    <a:pt x="1" y="5"/>
                  </a:moveTo>
                  <a:cubicBezTo>
                    <a:pt x="2" y="2"/>
                    <a:pt x="5" y="0"/>
                    <a:pt x="9" y="1"/>
                  </a:cubicBezTo>
                  <a:cubicBezTo>
                    <a:pt x="12" y="2"/>
                    <a:pt x="13" y="6"/>
                    <a:pt x="12" y="9"/>
                  </a:cubicBezTo>
                  <a:cubicBezTo>
                    <a:pt x="11" y="12"/>
                    <a:pt x="8" y="14"/>
                    <a:pt x="5" y="13"/>
                  </a:cubicBezTo>
                  <a:cubicBezTo>
                    <a:pt x="2" y="12"/>
                    <a:pt x="0" y="8"/>
                    <a:pt x="1" y="5"/>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sp>
        <p:nvSpPr>
          <p:cNvPr id="8359" name="A"/>
          <p:cNvSpPr>
            <a:spLocks noChangeArrowheads="1"/>
          </p:cNvSpPr>
          <p:nvPr/>
        </p:nvSpPr>
        <p:spPr bwMode="auto">
          <a:xfrm>
            <a:off x="2155825" y="2406650"/>
            <a:ext cx="187552"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0" i="0" u="none" strike="noStrike" cap="none" normalizeH="0" baseline="0" dirty="0">
                <a:ln>
                  <a:noFill/>
                </a:ln>
                <a:solidFill>
                  <a:schemeClr val="bg1">
                    <a:lumMod val="75000"/>
                  </a:schemeClr>
                </a:solidFill>
                <a:effectLst/>
                <a:latin typeface="Abel" charset="0"/>
                <a:cs typeface="Arial" pitchFamily="34" charset="0"/>
              </a:rPr>
              <a:t>A</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sp>
        <p:nvSpPr>
          <p:cNvPr id="8360" name="B"/>
          <p:cNvSpPr>
            <a:spLocks noChangeArrowheads="1"/>
          </p:cNvSpPr>
          <p:nvPr/>
        </p:nvSpPr>
        <p:spPr bwMode="auto">
          <a:xfrm>
            <a:off x="3294063" y="2406650"/>
            <a:ext cx="187552"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0" i="0" u="none" strike="noStrike" cap="none" normalizeH="0" baseline="0" dirty="0">
                <a:ln>
                  <a:noFill/>
                </a:ln>
                <a:solidFill>
                  <a:schemeClr val="bg1">
                    <a:lumMod val="75000"/>
                  </a:schemeClr>
                </a:solidFill>
                <a:effectLst/>
                <a:latin typeface="Abel" charset="0"/>
                <a:cs typeface="Arial" pitchFamily="34" charset="0"/>
              </a:rPr>
              <a:t>B</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sp>
        <p:nvSpPr>
          <p:cNvPr id="8361" name="C"/>
          <p:cNvSpPr>
            <a:spLocks noChangeArrowheads="1"/>
          </p:cNvSpPr>
          <p:nvPr/>
        </p:nvSpPr>
        <p:spPr bwMode="auto">
          <a:xfrm>
            <a:off x="4419600" y="2406650"/>
            <a:ext cx="203582"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0" i="0" u="none" strike="noStrike" cap="none" normalizeH="0" baseline="0" dirty="0">
                <a:ln>
                  <a:noFill/>
                </a:ln>
                <a:solidFill>
                  <a:schemeClr val="bg1">
                    <a:lumMod val="75000"/>
                  </a:schemeClr>
                </a:solidFill>
                <a:effectLst/>
                <a:latin typeface="Abel" charset="0"/>
                <a:cs typeface="Arial" pitchFamily="34" charset="0"/>
              </a:rPr>
              <a:t>C</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sp>
        <p:nvSpPr>
          <p:cNvPr id="8362" name="D"/>
          <p:cNvSpPr>
            <a:spLocks noChangeArrowheads="1"/>
          </p:cNvSpPr>
          <p:nvPr/>
        </p:nvSpPr>
        <p:spPr bwMode="auto">
          <a:xfrm>
            <a:off x="5564188" y="2406650"/>
            <a:ext cx="203582"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0" i="0" u="none" strike="noStrike" cap="none" normalizeH="0" baseline="0" dirty="0">
                <a:ln>
                  <a:noFill/>
                </a:ln>
                <a:solidFill>
                  <a:schemeClr val="bg1">
                    <a:lumMod val="75000"/>
                  </a:schemeClr>
                </a:solidFill>
                <a:effectLst/>
                <a:latin typeface="Abel" charset="0"/>
                <a:cs typeface="Arial" pitchFamily="34" charset="0"/>
              </a:rPr>
              <a:t>D</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sp>
        <p:nvSpPr>
          <p:cNvPr id="8363" name="E"/>
          <p:cNvSpPr>
            <a:spLocks noChangeArrowheads="1"/>
          </p:cNvSpPr>
          <p:nvPr/>
        </p:nvSpPr>
        <p:spPr bwMode="auto">
          <a:xfrm>
            <a:off x="6694488" y="2406650"/>
            <a:ext cx="187552"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0" i="0" u="none" strike="noStrike" cap="none" normalizeH="0" baseline="0" dirty="0">
                <a:ln>
                  <a:noFill/>
                </a:ln>
                <a:solidFill>
                  <a:schemeClr val="bg1">
                    <a:lumMod val="75000"/>
                  </a:schemeClr>
                </a:solidFill>
                <a:effectLst/>
                <a:latin typeface="Abel" charset="0"/>
                <a:cs typeface="Arial" pitchFamily="34" charset="0"/>
              </a:rPr>
              <a:t>E</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sp>
        <p:nvSpPr>
          <p:cNvPr id="311" name="F"/>
          <p:cNvSpPr>
            <a:spLocks noChangeArrowheads="1"/>
          </p:cNvSpPr>
          <p:nvPr/>
        </p:nvSpPr>
        <p:spPr bwMode="auto">
          <a:xfrm>
            <a:off x="7839434" y="2406650"/>
            <a:ext cx="173124" cy="3385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lumMod val="75000"/>
                  </a:schemeClr>
                </a:solidFill>
                <a:effectLst/>
                <a:latin typeface="Abel" charset="0"/>
                <a:cs typeface="Arial" pitchFamily="34" charset="0"/>
              </a:rPr>
              <a:t>F</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grpSp>
        <p:nvGrpSpPr>
          <p:cNvPr id="260" name="Shape E"/>
          <p:cNvGrpSpPr/>
          <p:nvPr/>
        </p:nvGrpSpPr>
        <p:grpSpPr>
          <a:xfrm>
            <a:off x="5726113" y="1917700"/>
            <a:ext cx="1293812" cy="1317625"/>
            <a:chOff x="6302376" y="1808163"/>
            <a:chExt cx="1293812" cy="1317625"/>
          </a:xfrm>
        </p:grpSpPr>
        <p:sp>
          <p:nvSpPr>
            <p:cNvPr id="8364" name="Freeform 172"/>
            <p:cNvSpPr>
              <a:spLocks/>
            </p:cNvSpPr>
            <p:nvPr/>
          </p:nvSpPr>
          <p:spPr bwMode="auto">
            <a:xfrm>
              <a:off x="6335713" y="1808163"/>
              <a:ext cx="1260475" cy="1317625"/>
            </a:xfrm>
            <a:custGeom>
              <a:avLst/>
              <a:gdLst/>
              <a:ahLst/>
              <a:cxnLst>
                <a:cxn ang="0">
                  <a:pos x="0" y="739"/>
                </a:cxn>
                <a:cxn ang="0">
                  <a:pos x="322" y="878"/>
                </a:cxn>
                <a:cxn ang="0">
                  <a:pos x="752" y="527"/>
                </a:cxn>
                <a:cxn ang="0">
                  <a:pos x="840" y="439"/>
                </a:cxn>
                <a:cxn ang="0">
                  <a:pos x="752" y="351"/>
                </a:cxn>
                <a:cxn ang="0">
                  <a:pos x="322" y="0"/>
                </a:cxn>
                <a:cxn ang="0">
                  <a:pos x="0" y="139"/>
                </a:cxn>
              </a:cxnLst>
              <a:rect l="0" t="0" r="r" b="b"/>
              <a:pathLst>
                <a:path w="840" h="878">
                  <a:moveTo>
                    <a:pt x="0" y="739"/>
                  </a:moveTo>
                  <a:cubicBezTo>
                    <a:pt x="81" y="825"/>
                    <a:pt x="195" y="878"/>
                    <a:pt x="322" y="878"/>
                  </a:cubicBezTo>
                  <a:cubicBezTo>
                    <a:pt x="534" y="878"/>
                    <a:pt x="711" y="727"/>
                    <a:pt x="752" y="527"/>
                  </a:cubicBezTo>
                  <a:cubicBezTo>
                    <a:pt x="840" y="439"/>
                    <a:pt x="840" y="439"/>
                    <a:pt x="840" y="439"/>
                  </a:cubicBezTo>
                  <a:cubicBezTo>
                    <a:pt x="752" y="351"/>
                    <a:pt x="752" y="351"/>
                    <a:pt x="752" y="351"/>
                  </a:cubicBezTo>
                  <a:cubicBezTo>
                    <a:pt x="711" y="151"/>
                    <a:pt x="534" y="0"/>
                    <a:pt x="322" y="0"/>
                  </a:cubicBezTo>
                  <a:cubicBezTo>
                    <a:pt x="195" y="0"/>
                    <a:pt x="81" y="53"/>
                    <a:pt x="0" y="139"/>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65" name="Oval 173"/>
            <p:cNvSpPr>
              <a:spLocks noChangeArrowheads="1"/>
            </p:cNvSpPr>
            <p:nvPr/>
          </p:nvSpPr>
          <p:spPr bwMode="auto">
            <a:xfrm>
              <a:off x="6302376" y="1982788"/>
              <a:ext cx="66675" cy="66675"/>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66" name="Oval 174"/>
            <p:cNvSpPr>
              <a:spLocks noChangeArrowheads="1"/>
            </p:cNvSpPr>
            <p:nvPr/>
          </p:nvSpPr>
          <p:spPr bwMode="auto">
            <a:xfrm>
              <a:off x="6302376" y="2884488"/>
              <a:ext cx="66675" cy="66675"/>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67" name="Freeform 175"/>
            <p:cNvSpPr>
              <a:spLocks/>
            </p:cNvSpPr>
            <p:nvPr/>
          </p:nvSpPr>
          <p:spPr bwMode="auto">
            <a:xfrm>
              <a:off x="6554788" y="1917700"/>
              <a:ext cx="527050" cy="66675"/>
            </a:xfrm>
            <a:custGeom>
              <a:avLst/>
              <a:gdLst/>
              <a:ahLst/>
              <a:cxnLst>
                <a:cxn ang="0">
                  <a:pos x="0" y="45"/>
                </a:cxn>
                <a:cxn ang="0">
                  <a:pos x="176" y="0"/>
                </a:cxn>
                <a:cxn ang="0">
                  <a:pos x="351" y="44"/>
                </a:cxn>
              </a:cxnLst>
              <a:rect l="0" t="0" r="r" b="b"/>
              <a:pathLst>
                <a:path w="351" h="45">
                  <a:moveTo>
                    <a:pt x="0" y="45"/>
                  </a:moveTo>
                  <a:cubicBezTo>
                    <a:pt x="52" y="16"/>
                    <a:pt x="112" y="0"/>
                    <a:pt x="176" y="0"/>
                  </a:cubicBezTo>
                  <a:cubicBezTo>
                    <a:pt x="239" y="0"/>
                    <a:pt x="299" y="16"/>
                    <a:pt x="351" y="44"/>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68" name="Oval 176"/>
            <p:cNvSpPr>
              <a:spLocks noChangeArrowheads="1"/>
            </p:cNvSpPr>
            <p:nvPr/>
          </p:nvSpPr>
          <p:spPr bwMode="auto">
            <a:xfrm>
              <a:off x="7075488" y="1960563"/>
              <a:ext cx="95250" cy="95250"/>
            </a:xfrm>
            <a:prstGeom prst="ellipse">
              <a:avLst/>
            </a:prstGeom>
            <a:noFill/>
            <a:ln w="1270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69" name="Freeform 177"/>
            <p:cNvSpPr>
              <a:spLocks/>
            </p:cNvSpPr>
            <p:nvPr/>
          </p:nvSpPr>
          <p:spPr bwMode="auto">
            <a:xfrm>
              <a:off x="6554788" y="2949575"/>
              <a:ext cx="527050" cy="66675"/>
            </a:xfrm>
            <a:custGeom>
              <a:avLst/>
              <a:gdLst/>
              <a:ahLst/>
              <a:cxnLst>
                <a:cxn ang="0">
                  <a:pos x="0" y="0"/>
                </a:cxn>
                <a:cxn ang="0">
                  <a:pos x="176" y="45"/>
                </a:cxn>
                <a:cxn ang="0">
                  <a:pos x="351" y="1"/>
                </a:cxn>
              </a:cxnLst>
              <a:rect l="0" t="0" r="r" b="b"/>
              <a:pathLst>
                <a:path w="351" h="45">
                  <a:moveTo>
                    <a:pt x="0" y="0"/>
                  </a:moveTo>
                  <a:cubicBezTo>
                    <a:pt x="52" y="29"/>
                    <a:pt x="112" y="45"/>
                    <a:pt x="176" y="45"/>
                  </a:cubicBezTo>
                  <a:cubicBezTo>
                    <a:pt x="239" y="45"/>
                    <a:pt x="299" y="29"/>
                    <a:pt x="351" y="1"/>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70" name="Oval 178"/>
            <p:cNvSpPr>
              <a:spLocks noChangeArrowheads="1"/>
            </p:cNvSpPr>
            <p:nvPr/>
          </p:nvSpPr>
          <p:spPr bwMode="auto">
            <a:xfrm>
              <a:off x="7075488" y="2878138"/>
              <a:ext cx="95250" cy="95250"/>
            </a:xfrm>
            <a:prstGeom prst="ellipse">
              <a:avLst/>
            </a:prstGeom>
            <a:noFill/>
            <a:ln w="1270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59" name="Shape D"/>
          <p:cNvGrpSpPr/>
          <p:nvPr/>
        </p:nvGrpSpPr>
        <p:grpSpPr>
          <a:xfrm>
            <a:off x="4600575" y="1917700"/>
            <a:ext cx="1292226" cy="1317625"/>
            <a:chOff x="5176838" y="1808163"/>
            <a:chExt cx="1292226" cy="1317625"/>
          </a:xfrm>
        </p:grpSpPr>
        <p:sp>
          <p:nvSpPr>
            <p:cNvPr id="8371" name="Freeform 179"/>
            <p:cNvSpPr>
              <a:spLocks/>
            </p:cNvSpPr>
            <p:nvPr/>
          </p:nvSpPr>
          <p:spPr bwMode="auto">
            <a:xfrm>
              <a:off x="5210176" y="1808163"/>
              <a:ext cx="1258888" cy="1317625"/>
            </a:xfrm>
            <a:custGeom>
              <a:avLst/>
              <a:gdLst/>
              <a:ahLst/>
              <a:cxnLst>
                <a:cxn ang="0">
                  <a:pos x="0" y="739"/>
                </a:cxn>
                <a:cxn ang="0">
                  <a:pos x="321" y="878"/>
                </a:cxn>
                <a:cxn ang="0">
                  <a:pos x="751" y="527"/>
                </a:cxn>
                <a:cxn ang="0">
                  <a:pos x="839" y="439"/>
                </a:cxn>
                <a:cxn ang="0">
                  <a:pos x="751" y="351"/>
                </a:cxn>
                <a:cxn ang="0">
                  <a:pos x="321" y="0"/>
                </a:cxn>
                <a:cxn ang="0">
                  <a:pos x="0" y="139"/>
                </a:cxn>
              </a:cxnLst>
              <a:rect l="0" t="0" r="r" b="b"/>
              <a:pathLst>
                <a:path w="839" h="878">
                  <a:moveTo>
                    <a:pt x="0" y="739"/>
                  </a:moveTo>
                  <a:cubicBezTo>
                    <a:pt x="80" y="825"/>
                    <a:pt x="194" y="878"/>
                    <a:pt x="321" y="878"/>
                  </a:cubicBezTo>
                  <a:cubicBezTo>
                    <a:pt x="533" y="878"/>
                    <a:pt x="711" y="727"/>
                    <a:pt x="751" y="527"/>
                  </a:cubicBezTo>
                  <a:cubicBezTo>
                    <a:pt x="839" y="439"/>
                    <a:pt x="839" y="439"/>
                    <a:pt x="839" y="439"/>
                  </a:cubicBezTo>
                  <a:cubicBezTo>
                    <a:pt x="751" y="351"/>
                    <a:pt x="751" y="351"/>
                    <a:pt x="751" y="351"/>
                  </a:cubicBezTo>
                  <a:cubicBezTo>
                    <a:pt x="711" y="151"/>
                    <a:pt x="533" y="0"/>
                    <a:pt x="321" y="0"/>
                  </a:cubicBezTo>
                  <a:cubicBezTo>
                    <a:pt x="194" y="0"/>
                    <a:pt x="80" y="53"/>
                    <a:pt x="0" y="139"/>
                  </a:cubicBezTo>
                </a:path>
              </a:pathLst>
            </a:cu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72" name="Oval 180"/>
            <p:cNvSpPr>
              <a:spLocks noChangeArrowheads="1"/>
            </p:cNvSpPr>
            <p:nvPr/>
          </p:nvSpPr>
          <p:spPr bwMode="auto">
            <a:xfrm>
              <a:off x="5176838" y="1982788"/>
              <a:ext cx="65088" cy="66675"/>
            </a:xfrm>
            <a:prstGeom prst="ellipse">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73" name="Oval 181"/>
            <p:cNvSpPr>
              <a:spLocks noChangeArrowheads="1"/>
            </p:cNvSpPr>
            <p:nvPr/>
          </p:nvSpPr>
          <p:spPr bwMode="auto">
            <a:xfrm>
              <a:off x="5176838" y="2884488"/>
              <a:ext cx="65088" cy="66675"/>
            </a:xfrm>
            <a:prstGeom prst="ellipse">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74" name="Freeform 182"/>
            <p:cNvSpPr>
              <a:spLocks/>
            </p:cNvSpPr>
            <p:nvPr/>
          </p:nvSpPr>
          <p:spPr bwMode="auto">
            <a:xfrm>
              <a:off x="5427663" y="1917700"/>
              <a:ext cx="528638" cy="66675"/>
            </a:xfrm>
            <a:custGeom>
              <a:avLst/>
              <a:gdLst/>
              <a:ahLst/>
              <a:cxnLst>
                <a:cxn ang="0">
                  <a:pos x="0" y="45"/>
                </a:cxn>
                <a:cxn ang="0">
                  <a:pos x="176" y="0"/>
                </a:cxn>
                <a:cxn ang="0">
                  <a:pos x="352" y="44"/>
                </a:cxn>
              </a:cxnLst>
              <a:rect l="0" t="0" r="r" b="b"/>
              <a:pathLst>
                <a:path w="352" h="45">
                  <a:moveTo>
                    <a:pt x="0" y="45"/>
                  </a:moveTo>
                  <a:cubicBezTo>
                    <a:pt x="52" y="16"/>
                    <a:pt x="112" y="0"/>
                    <a:pt x="176" y="0"/>
                  </a:cubicBezTo>
                  <a:cubicBezTo>
                    <a:pt x="240" y="0"/>
                    <a:pt x="300" y="16"/>
                    <a:pt x="352" y="44"/>
                  </a:cubicBezTo>
                </a:path>
              </a:pathLst>
            </a:cu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75" name="Oval 183"/>
            <p:cNvSpPr>
              <a:spLocks noChangeArrowheads="1"/>
            </p:cNvSpPr>
            <p:nvPr/>
          </p:nvSpPr>
          <p:spPr bwMode="auto">
            <a:xfrm>
              <a:off x="5948363" y="1960563"/>
              <a:ext cx="95250" cy="95250"/>
            </a:xfrm>
            <a:prstGeom prst="ellipse">
              <a:avLst/>
            </a:prstGeom>
            <a:no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76" name="Freeform 184"/>
            <p:cNvSpPr>
              <a:spLocks/>
            </p:cNvSpPr>
            <p:nvPr/>
          </p:nvSpPr>
          <p:spPr bwMode="auto">
            <a:xfrm>
              <a:off x="5427663" y="2949575"/>
              <a:ext cx="528638" cy="66675"/>
            </a:xfrm>
            <a:custGeom>
              <a:avLst/>
              <a:gdLst/>
              <a:ahLst/>
              <a:cxnLst>
                <a:cxn ang="0">
                  <a:pos x="0" y="0"/>
                </a:cxn>
                <a:cxn ang="0">
                  <a:pos x="176" y="45"/>
                </a:cxn>
                <a:cxn ang="0">
                  <a:pos x="352" y="1"/>
                </a:cxn>
              </a:cxnLst>
              <a:rect l="0" t="0" r="r" b="b"/>
              <a:pathLst>
                <a:path w="352" h="45">
                  <a:moveTo>
                    <a:pt x="0" y="0"/>
                  </a:moveTo>
                  <a:cubicBezTo>
                    <a:pt x="52" y="29"/>
                    <a:pt x="112" y="45"/>
                    <a:pt x="176" y="45"/>
                  </a:cubicBezTo>
                  <a:cubicBezTo>
                    <a:pt x="240" y="45"/>
                    <a:pt x="300" y="29"/>
                    <a:pt x="352" y="1"/>
                  </a:cubicBezTo>
                </a:path>
              </a:pathLst>
            </a:cu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77" name="Oval 185"/>
            <p:cNvSpPr>
              <a:spLocks noChangeArrowheads="1"/>
            </p:cNvSpPr>
            <p:nvPr/>
          </p:nvSpPr>
          <p:spPr bwMode="auto">
            <a:xfrm>
              <a:off x="5948363" y="2878138"/>
              <a:ext cx="95250" cy="95250"/>
            </a:xfrm>
            <a:prstGeom prst="ellipse">
              <a:avLst/>
            </a:prstGeom>
            <a:no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58" name="Shape C"/>
          <p:cNvGrpSpPr/>
          <p:nvPr/>
        </p:nvGrpSpPr>
        <p:grpSpPr>
          <a:xfrm>
            <a:off x="3473450" y="1917700"/>
            <a:ext cx="1293813" cy="1317625"/>
            <a:chOff x="4049713" y="1808163"/>
            <a:chExt cx="1293813" cy="1317625"/>
          </a:xfrm>
        </p:grpSpPr>
        <p:sp>
          <p:nvSpPr>
            <p:cNvPr id="8378" name="Freeform 186"/>
            <p:cNvSpPr>
              <a:spLocks/>
            </p:cNvSpPr>
            <p:nvPr/>
          </p:nvSpPr>
          <p:spPr bwMode="auto">
            <a:xfrm>
              <a:off x="4083051" y="1808163"/>
              <a:ext cx="1260475" cy="1317625"/>
            </a:xfrm>
            <a:custGeom>
              <a:avLst/>
              <a:gdLst/>
              <a:ahLst/>
              <a:cxnLst>
                <a:cxn ang="0">
                  <a:pos x="0" y="739"/>
                </a:cxn>
                <a:cxn ang="0">
                  <a:pos x="321" y="878"/>
                </a:cxn>
                <a:cxn ang="0">
                  <a:pos x="752" y="527"/>
                </a:cxn>
                <a:cxn ang="0">
                  <a:pos x="840" y="439"/>
                </a:cxn>
                <a:cxn ang="0">
                  <a:pos x="752" y="351"/>
                </a:cxn>
                <a:cxn ang="0">
                  <a:pos x="321" y="0"/>
                </a:cxn>
                <a:cxn ang="0">
                  <a:pos x="0" y="139"/>
                </a:cxn>
              </a:cxnLst>
              <a:rect l="0" t="0" r="r" b="b"/>
              <a:pathLst>
                <a:path w="840" h="878">
                  <a:moveTo>
                    <a:pt x="0" y="739"/>
                  </a:moveTo>
                  <a:cubicBezTo>
                    <a:pt x="80" y="825"/>
                    <a:pt x="194" y="878"/>
                    <a:pt x="321" y="878"/>
                  </a:cubicBezTo>
                  <a:cubicBezTo>
                    <a:pt x="534" y="878"/>
                    <a:pt x="711" y="727"/>
                    <a:pt x="752" y="527"/>
                  </a:cubicBezTo>
                  <a:cubicBezTo>
                    <a:pt x="840" y="439"/>
                    <a:pt x="840" y="439"/>
                    <a:pt x="840" y="439"/>
                  </a:cubicBezTo>
                  <a:cubicBezTo>
                    <a:pt x="752" y="351"/>
                    <a:pt x="752" y="351"/>
                    <a:pt x="752" y="351"/>
                  </a:cubicBezTo>
                  <a:cubicBezTo>
                    <a:pt x="711" y="151"/>
                    <a:pt x="534" y="0"/>
                    <a:pt x="321" y="0"/>
                  </a:cubicBezTo>
                  <a:cubicBezTo>
                    <a:pt x="194" y="0"/>
                    <a:pt x="80" y="53"/>
                    <a:pt x="0" y="139"/>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79" name="Oval 187"/>
            <p:cNvSpPr>
              <a:spLocks noChangeArrowheads="1"/>
            </p:cNvSpPr>
            <p:nvPr/>
          </p:nvSpPr>
          <p:spPr bwMode="auto">
            <a:xfrm>
              <a:off x="4049713" y="1982788"/>
              <a:ext cx="66675" cy="66675"/>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80" name="Oval 188"/>
            <p:cNvSpPr>
              <a:spLocks noChangeArrowheads="1"/>
            </p:cNvSpPr>
            <p:nvPr/>
          </p:nvSpPr>
          <p:spPr bwMode="auto">
            <a:xfrm>
              <a:off x="4049713" y="2884488"/>
              <a:ext cx="66675" cy="66675"/>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81" name="Freeform 189"/>
            <p:cNvSpPr>
              <a:spLocks/>
            </p:cNvSpPr>
            <p:nvPr/>
          </p:nvSpPr>
          <p:spPr bwMode="auto">
            <a:xfrm>
              <a:off x="4300538" y="1917700"/>
              <a:ext cx="528638" cy="66675"/>
            </a:xfrm>
            <a:custGeom>
              <a:avLst/>
              <a:gdLst/>
              <a:ahLst/>
              <a:cxnLst>
                <a:cxn ang="0">
                  <a:pos x="0" y="45"/>
                </a:cxn>
                <a:cxn ang="0">
                  <a:pos x="176" y="0"/>
                </a:cxn>
                <a:cxn ang="0">
                  <a:pos x="352" y="44"/>
                </a:cxn>
              </a:cxnLst>
              <a:rect l="0" t="0" r="r" b="b"/>
              <a:pathLst>
                <a:path w="352" h="45">
                  <a:moveTo>
                    <a:pt x="0" y="45"/>
                  </a:moveTo>
                  <a:cubicBezTo>
                    <a:pt x="52" y="16"/>
                    <a:pt x="112" y="0"/>
                    <a:pt x="176" y="0"/>
                  </a:cubicBezTo>
                  <a:cubicBezTo>
                    <a:pt x="240" y="0"/>
                    <a:pt x="300" y="16"/>
                    <a:pt x="352" y="44"/>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82" name="Oval 190"/>
            <p:cNvSpPr>
              <a:spLocks noChangeArrowheads="1"/>
            </p:cNvSpPr>
            <p:nvPr/>
          </p:nvSpPr>
          <p:spPr bwMode="auto">
            <a:xfrm>
              <a:off x="4822826" y="1960563"/>
              <a:ext cx="95250" cy="95250"/>
            </a:xfrm>
            <a:prstGeom prst="ellipse">
              <a:avLst/>
            </a:prstGeom>
            <a:noFill/>
            <a:ln w="127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83" name="Freeform 191"/>
            <p:cNvSpPr>
              <a:spLocks/>
            </p:cNvSpPr>
            <p:nvPr/>
          </p:nvSpPr>
          <p:spPr bwMode="auto">
            <a:xfrm>
              <a:off x="4300538" y="2949575"/>
              <a:ext cx="528638" cy="66675"/>
            </a:xfrm>
            <a:custGeom>
              <a:avLst/>
              <a:gdLst/>
              <a:ahLst/>
              <a:cxnLst>
                <a:cxn ang="0">
                  <a:pos x="0" y="0"/>
                </a:cxn>
                <a:cxn ang="0">
                  <a:pos x="176" y="45"/>
                </a:cxn>
                <a:cxn ang="0">
                  <a:pos x="352" y="1"/>
                </a:cxn>
              </a:cxnLst>
              <a:rect l="0" t="0" r="r" b="b"/>
              <a:pathLst>
                <a:path w="352" h="45">
                  <a:moveTo>
                    <a:pt x="0" y="0"/>
                  </a:moveTo>
                  <a:cubicBezTo>
                    <a:pt x="52" y="29"/>
                    <a:pt x="112" y="45"/>
                    <a:pt x="176" y="45"/>
                  </a:cubicBezTo>
                  <a:cubicBezTo>
                    <a:pt x="240" y="45"/>
                    <a:pt x="300" y="29"/>
                    <a:pt x="352" y="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84" name="Oval 192"/>
            <p:cNvSpPr>
              <a:spLocks noChangeArrowheads="1"/>
            </p:cNvSpPr>
            <p:nvPr/>
          </p:nvSpPr>
          <p:spPr bwMode="auto">
            <a:xfrm>
              <a:off x="4822826" y="2878138"/>
              <a:ext cx="95250" cy="95250"/>
            </a:xfrm>
            <a:prstGeom prst="ellipse">
              <a:avLst/>
            </a:prstGeom>
            <a:noFill/>
            <a:ln w="127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50" name="Shape B"/>
          <p:cNvGrpSpPr/>
          <p:nvPr/>
        </p:nvGrpSpPr>
        <p:grpSpPr>
          <a:xfrm>
            <a:off x="2346325" y="1917700"/>
            <a:ext cx="1293813" cy="1317625"/>
            <a:chOff x="2922588" y="1808163"/>
            <a:chExt cx="1293813" cy="1317625"/>
          </a:xfrm>
        </p:grpSpPr>
        <p:sp>
          <p:nvSpPr>
            <p:cNvPr id="8385" name="Freeform 193"/>
            <p:cNvSpPr>
              <a:spLocks/>
            </p:cNvSpPr>
            <p:nvPr/>
          </p:nvSpPr>
          <p:spPr bwMode="auto">
            <a:xfrm>
              <a:off x="2955926" y="1808163"/>
              <a:ext cx="1260475" cy="1317625"/>
            </a:xfrm>
            <a:custGeom>
              <a:avLst/>
              <a:gdLst/>
              <a:ahLst/>
              <a:cxnLst>
                <a:cxn ang="0">
                  <a:pos x="0" y="739"/>
                </a:cxn>
                <a:cxn ang="0">
                  <a:pos x="322" y="878"/>
                </a:cxn>
                <a:cxn ang="0">
                  <a:pos x="752" y="527"/>
                </a:cxn>
                <a:cxn ang="0">
                  <a:pos x="840" y="439"/>
                </a:cxn>
                <a:cxn ang="0">
                  <a:pos x="752" y="351"/>
                </a:cxn>
                <a:cxn ang="0">
                  <a:pos x="322" y="0"/>
                </a:cxn>
                <a:cxn ang="0">
                  <a:pos x="0" y="139"/>
                </a:cxn>
              </a:cxnLst>
              <a:rect l="0" t="0" r="r" b="b"/>
              <a:pathLst>
                <a:path w="840" h="878">
                  <a:moveTo>
                    <a:pt x="0" y="739"/>
                  </a:moveTo>
                  <a:cubicBezTo>
                    <a:pt x="80" y="825"/>
                    <a:pt x="195" y="878"/>
                    <a:pt x="322" y="878"/>
                  </a:cubicBezTo>
                  <a:cubicBezTo>
                    <a:pt x="534" y="878"/>
                    <a:pt x="711" y="727"/>
                    <a:pt x="752" y="527"/>
                  </a:cubicBezTo>
                  <a:cubicBezTo>
                    <a:pt x="840" y="439"/>
                    <a:pt x="840" y="439"/>
                    <a:pt x="840" y="439"/>
                  </a:cubicBezTo>
                  <a:cubicBezTo>
                    <a:pt x="752" y="351"/>
                    <a:pt x="752" y="351"/>
                    <a:pt x="752" y="351"/>
                  </a:cubicBezTo>
                  <a:cubicBezTo>
                    <a:pt x="711" y="151"/>
                    <a:pt x="534" y="0"/>
                    <a:pt x="322" y="0"/>
                  </a:cubicBezTo>
                  <a:cubicBezTo>
                    <a:pt x="195" y="0"/>
                    <a:pt x="80" y="53"/>
                    <a:pt x="0" y="139"/>
                  </a:cubicBezTo>
                </a:path>
              </a:pathLst>
            </a:cu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86" name="Oval 194"/>
            <p:cNvSpPr>
              <a:spLocks noChangeArrowheads="1"/>
            </p:cNvSpPr>
            <p:nvPr/>
          </p:nvSpPr>
          <p:spPr bwMode="auto">
            <a:xfrm>
              <a:off x="2922588" y="1982788"/>
              <a:ext cx="66675" cy="66675"/>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87" name="Oval 195"/>
            <p:cNvSpPr>
              <a:spLocks noChangeArrowheads="1"/>
            </p:cNvSpPr>
            <p:nvPr/>
          </p:nvSpPr>
          <p:spPr bwMode="auto">
            <a:xfrm>
              <a:off x="2922588" y="2884488"/>
              <a:ext cx="66675" cy="66675"/>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88" name="Freeform 196"/>
            <p:cNvSpPr>
              <a:spLocks/>
            </p:cNvSpPr>
            <p:nvPr/>
          </p:nvSpPr>
          <p:spPr bwMode="auto">
            <a:xfrm>
              <a:off x="3175001" y="1917700"/>
              <a:ext cx="527050" cy="66675"/>
            </a:xfrm>
            <a:custGeom>
              <a:avLst/>
              <a:gdLst/>
              <a:ahLst/>
              <a:cxnLst>
                <a:cxn ang="0">
                  <a:pos x="0" y="45"/>
                </a:cxn>
                <a:cxn ang="0">
                  <a:pos x="176" y="0"/>
                </a:cxn>
                <a:cxn ang="0">
                  <a:pos x="351" y="44"/>
                </a:cxn>
              </a:cxnLst>
              <a:rect l="0" t="0" r="r" b="b"/>
              <a:pathLst>
                <a:path w="351" h="45">
                  <a:moveTo>
                    <a:pt x="0" y="45"/>
                  </a:moveTo>
                  <a:cubicBezTo>
                    <a:pt x="52" y="16"/>
                    <a:pt x="112" y="0"/>
                    <a:pt x="176" y="0"/>
                  </a:cubicBezTo>
                  <a:cubicBezTo>
                    <a:pt x="239" y="0"/>
                    <a:pt x="299" y="16"/>
                    <a:pt x="351" y="44"/>
                  </a:cubicBezTo>
                </a:path>
              </a:pathLst>
            </a:cu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89" name="Oval 197"/>
            <p:cNvSpPr>
              <a:spLocks noChangeArrowheads="1"/>
            </p:cNvSpPr>
            <p:nvPr/>
          </p:nvSpPr>
          <p:spPr bwMode="auto">
            <a:xfrm>
              <a:off x="3695701" y="1960563"/>
              <a:ext cx="95250" cy="95250"/>
            </a:xfrm>
            <a:prstGeom prst="ellipse">
              <a:avLst/>
            </a:prstGeom>
            <a:no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90" name="Freeform 198"/>
            <p:cNvSpPr>
              <a:spLocks/>
            </p:cNvSpPr>
            <p:nvPr/>
          </p:nvSpPr>
          <p:spPr bwMode="auto">
            <a:xfrm>
              <a:off x="3175001" y="2949575"/>
              <a:ext cx="527050" cy="66675"/>
            </a:xfrm>
            <a:custGeom>
              <a:avLst/>
              <a:gdLst/>
              <a:ahLst/>
              <a:cxnLst>
                <a:cxn ang="0">
                  <a:pos x="0" y="0"/>
                </a:cxn>
                <a:cxn ang="0">
                  <a:pos x="176" y="45"/>
                </a:cxn>
                <a:cxn ang="0">
                  <a:pos x="351" y="1"/>
                </a:cxn>
              </a:cxnLst>
              <a:rect l="0" t="0" r="r" b="b"/>
              <a:pathLst>
                <a:path w="351" h="45">
                  <a:moveTo>
                    <a:pt x="0" y="0"/>
                  </a:moveTo>
                  <a:cubicBezTo>
                    <a:pt x="52" y="29"/>
                    <a:pt x="112" y="45"/>
                    <a:pt x="176" y="45"/>
                  </a:cubicBezTo>
                  <a:cubicBezTo>
                    <a:pt x="239" y="45"/>
                    <a:pt x="299" y="29"/>
                    <a:pt x="351" y="1"/>
                  </a:cubicBezTo>
                </a:path>
              </a:pathLst>
            </a:cu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91" name="Oval 199"/>
            <p:cNvSpPr>
              <a:spLocks noChangeArrowheads="1"/>
            </p:cNvSpPr>
            <p:nvPr/>
          </p:nvSpPr>
          <p:spPr bwMode="auto">
            <a:xfrm>
              <a:off x="3695701" y="2878138"/>
              <a:ext cx="95250" cy="95250"/>
            </a:xfrm>
            <a:prstGeom prst="ellipse">
              <a:avLst/>
            </a:prstGeom>
            <a:no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32" name="Shape A"/>
          <p:cNvGrpSpPr/>
          <p:nvPr/>
        </p:nvGrpSpPr>
        <p:grpSpPr>
          <a:xfrm>
            <a:off x="1220788" y="1917700"/>
            <a:ext cx="1292225" cy="1317625"/>
            <a:chOff x="1797051" y="1808163"/>
            <a:chExt cx="1292225" cy="1317625"/>
          </a:xfrm>
        </p:grpSpPr>
        <p:sp>
          <p:nvSpPr>
            <p:cNvPr id="8392" name="Freeform 200"/>
            <p:cNvSpPr>
              <a:spLocks/>
            </p:cNvSpPr>
            <p:nvPr/>
          </p:nvSpPr>
          <p:spPr bwMode="auto">
            <a:xfrm>
              <a:off x="1830388" y="1808163"/>
              <a:ext cx="1258888" cy="1317625"/>
            </a:xfrm>
            <a:custGeom>
              <a:avLst/>
              <a:gdLst/>
              <a:ahLst/>
              <a:cxnLst>
                <a:cxn ang="0">
                  <a:pos x="0" y="739"/>
                </a:cxn>
                <a:cxn ang="0">
                  <a:pos x="321" y="878"/>
                </a:cxn>
                <a:cxn ang="0">
                  <a:pos x="751" y="527"/>
                </a:cxn>
                <a:cxn ang="0">
                  <a:pos x="839" y="439"/>
                </a:cxn>
                <a:cxn ang="0">
                  <a:pos x="751" y="351"/>
                </a:cxn>
                <a:cxn ang="0">
                  <a:pos x="321" y="0"/>
                </a:cxn>
                <a:cxn ang="0">
                  <a:pos x="0" y="139"/>
                </a:cxn>
              </a:cxnLst>
              <a:rect l="0" t="0" r="r" b="b"/>
              <a:pathLst>
                <a:path w="839" h="878">
                  <a:moveTo>
                    <a:pt x="0" y="739"/>
                  </a:moveTo>
                  <a:cubicBezTo>
                    <a:pt x="80" y="825"/>
                    <a:pt x="194" y="878"/>
                    <a:pt x="321" y="878"/>
                  </a:cubicBezTo>
                  <a:cubicBezTo>
                    <a:pt x="533" y="878"/>
                    <a:pt x="711" y="727"/>
                    <a:pt x="751" y="527"/>
                  </a:cubicBezTo>
                  <a:cubicBezTo>
                    <a:pt x="839" y="439"/>
                    <a:pt x="839" y="439"/>
                    <a:pt x="839" y="439"/>
                  </a:cubicBezTo>
                  <a:cubicBezTo>
                    <a:pt x="751" y="351"/>
                    <a:pt x="751" y="351"/>
                    <a:pt x="751" y="351"/>
                  </a:cubicBezTo>
                  <a:cubicBezTo>
                    <a:pt x="711" y="151"/>
                    <a:pt x="533" y="0"/>
                    <a:pt x="321" y="0"/>
                  </a:cubicBezTo>
                  <a:cubicBezTo>
                    <a:pt x="194" y="0"/>
                    <a:pt x="80" y="53"/>
                    <a:pt x="0" y="139"/>
                  </a:cubicBez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93" name="Oval 201"/>
            <p:cNvSpPr>
              <a:spLocks noChangeArrowheads="1"/>
            </p:cNvSpPr>
            <p:nvPr/>
          </p:nvSpPr>
          <p:spPr bwMode="auto">
            <a:xfrm>
              <a:off x="1797051" y="1982788"/>
              <a:ext cx="65088" cy="66675"/>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94" name="Oval 202"/>
            <p:cNvSpPr>
              <a:spLocks noChangeArrowheads="1"/>
            </p:cNvSpPr>
            <p:nvPr/>
          </p:nvSpPr>
          <p:spPr bwMode="auto">
            <a:xfrm>
              <a:off x="1797051" y="2884488"/>
              <a:ext cx="65088" cy="66675"/>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95" name="Freeform 203"/>
            <p:cNvSpPr>
              <a:spLocks/>
            </p:cNvSpPr>
            <p:nvPr/>
          </p:nvSpPr>
          <p:spPr bwMode="auto">
            <a:xfrm>
              <a:off x="2047876" y="1917700"/>
              <a:ext cx="528638" cy="66675"/>
            </a:xfrm>
            <a:custGeom>
              <a:avLst/>
              <a:gdLst/>
              <a:ahLst/>
              <a:cxnLst>
                <a:cxn ang="0">
                  <a:pos x="0" y="45"/>
                </a:cxn>
                <a:cxn ang="0">
                  <a:pos x="176" y="0"/>
                </a:cxn>
                <a:cxn ang="0">
                  <a:pos x="352" y="44"/>
                </a:cxn>
              </a:cxnLst>
              <a:rect l="0" t="0" r="r" b="b"/>
              <a:pathLst>
                <a:path w="352" h="45">
                  <a:moveTo>
                    <a:pt x="0" y="45"/>
                  </a:moveTo>
                  <a:cubicBezTo>
                    <a:pt x="52" y="16"/>
                    <a:pt x="112" y="0"/>
                    <a:pt x="176" y="0"/>
                  </a:cubicBezTo>
                  <a:cubicBezTo>
                    <a:pt x="240" y="0"/>
                    <a:pt x="300" y="16"/>
                    <a:pt x="352" y="44"/>
                  </a:cubicBez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96" name="Oval 204"/>
            <p:cNvSpPr>
              <a:spLocks noChangeArrowheads="1"/>
            </p:cNvSpPr>
            <p:nvPr/>
          </p:nvSpPr>
          <p:spPr bwMode="auto">
            <a:xfrm>
              <a:off x="2568576" y="1960563"/>
              <a:ext cx="95250" cy="95250"/>
            </a:xfrm>
            <a:prstGeom prst="ellipse">
              <a:avLst/>
            </a:pr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97" name="Freeform 205"/>
            <p:cNvSpPr>
              <a:spLocks/>
            </p:cNvSpPr>
            <p:nvPr/>
          </p:nvSpPr>
          <p:spPr bwMode="auto">
            <a:xfrm>
              <a:off x="2047876" y="2949575"/>
              <a:ext cx="528638" cy="66675"/>
            </a:xfrm>
            <a:custGeom>
              <a:avLst/>
              <a:gdLst/>
              <a:ahLst/>
              <a:cxnLst>
                <a:cxn ang="0">
                  <a:pos x="0" y="0"/>
                </a:cxn>
                <a:cxn ang="0">
                  <a:pos x="176" y="45"/>
                </a:cxn>
                <a:cxn ang="0">
                  <a:pos x="352" y="1"/>
                </a:cxn>
              </a:cxnLst>
              <a:rect l="0" t="0" r="r" b="b"/>
              <a:pathLst>
                <a:path w="352" h="45">
                  <a:moveTo>
                    <a:pt x="0" y="0"/>
                  </a:moveTo>
                  <a:cubicBezTo>
                    <a:pt x="52" y="29"/>
                    <a:pt x="112" y="45"/>
                    <a:pt x="176" y="45"/>
                  </a:cubicBezTo>
                  <a:cubicBezTo>
                    <a:pt x="240" y="45"/>
                    <a:pt x="300" y="29"/>
                    <a:pt x="352" y="1"/>
                  </a:cubicBez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398" name="Oval 206"/>
            <p:cNvSpPr>
              <a:spLocks noChangeArrowheads="1"/>
            </p:cNvSpPr>
            <p:nvPr/>
          </p:nvSpPr>
          <p:spPr bwMode="auto">
            <a:xfrm>
              <a:off x="2568576" y="2878138"/>
              <a:ext cx="95250" cy="95250"/>
            </a:xfrm>
            <a:prstGeom prst="ellipse">
              <a:avLst/>
            </a:pr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54" name="Circle pointer E"/>
          <p:cNvGrpSpPr/>
          <p:nvPr/>
        </p:nvGrpSpPr>
        <p:grpSpPr>
          <a:xfrm>
            <a:off x="6154738" y="1482725"/>
            <a:ext cx="176213" cy="177800"/>
            <a:chOff x="6731001" y="1373188"/>
            <a:chExt cx="176213" cy="177800"/>
          </a:xfrm>
        </p:grpSpPr>
        <p:sp>
          <p:nvSpPr>
            <p:cNvPr id="8401" name="Oval 209"/>
            <p:cNvSpPr>
              <a:spLocks noChangeArrowheads="1"/>
            </p:cNvSpPr>
            <p:nvPr/>
          </p:nvSpPr>
          <p:spPr bwMode="auto">
            <a:xfrm>
              <a:off x="6786563" y="1430338"/>
              <a:ext cx="61913" cy="63500"/>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404" name="Oval 212"/>
            <p:cNvSpPr>
              <a:spLocks noChangeArrowheads="1"/>
            </p:cNvSpPr>
            <p:nvPr/>
          </p:nvSpPr>
          <p:spPr bwMode="auto">
            <a:xfrm>
              <a:off x="6731001" y="1373188"/>
              <a:ext cx="176213" cy="177800"/>
            </a:xfrm>
            <a:prstGeom prst="ellips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53" name="Circe pointer D"/>
          <p:cNvGrpSpPr/>
          <p:nvPr/>
        </p:nvGrpSpPr>
        <p:grpSpPr>
          <a:xfrm>
            <a:off x="5027613" y="3492500"/>
            <a:ext cx="176213" cy="177800"/>
            <a:chOff x="5603876" y="3382963"/>
            <a:chExt cx="176213" cy="177800"/>
          </a:xfrm>
        </p:grpSpPr>
        <p:sp>
          <p:nvSpPr>
            <p:cNvPr id="8403" name="Oval 211"/>
            <p:cNvSpPr>
              <a:spLocks noChangeArrowheads="1"/>
            </p:cNvSpPr>
            <p:nvPr/>
          </p:nvSpPr>
          <p:spPr bwMode="auto">
            <a:xfrm>
              <a:off x="5661026" y="3440113"/>
              <a:ext cx="60325" cy="63500"/>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405" name="Oval 213"/>
            <p:cNvSpPr>
              <a:spLocks noChangeArrowheads="1"/>
            </p:cNvSpPr>
            <p:nvPr/>
          </p:nvSpPr>
          <p:spPr bwMode="auto">
            <a:xfrm>
              <a:off x="5603876" y="3382963"/>
              <a:ext cx="176213" cy="177800"/>
            </a:xfrm>
            <a:prstGeom prst="ellips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52" name="Circle pointer C"/>
          <p:cNvGrpSpPr/>
          <p:nvPr/>
        </p:nvGrpSpPr>
        <p:grpSpPr>
          <a:xfrm>
            <a:off x="3900488" y="1482725"/>
            <a:ext cx="176213" cy="177800"/>
            <a:chOff x="4476751" y="1373188"/>
            <a:chExt cx="176213" cy="177800"/>
          </a:xfrm>
        </p:grpSpPr>
        <p:sp>
          <p:nvSpPr>
            <p:cNvPr id="8400" name="Oval 208"/>
            <p:cNvSpPr>
              <a:spLocks noChangeArrowheads="1"/>
            </p:cNvSpPr>
            <p:nvPr/>
          </p:nvSpPr>
          <p:spPr bwMode="auto">
            <a:xfrm>
              <a:off x="4533901" y="1430338"/>
              <a:ext cx="61913" cy="63500"/>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406" name="Oval 214"/>
            <p:cNvSpPr>
              <a:spLocks noChangeArrowheads="1"/>
            </p:cNvSpPr>
            <p:nvPr/>
          </p:nvSpPr>
          <p:spPr bwMode="auto">
            <a:xfrm>
              <a:off x="4476751" y="1373188"/>
              <a:ext cx="176213" cy="177800"/>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51" name="Circle pointer B"/>
          <p:cNvGrpSpPr/>
          <p:nvPr/>
        </p:nvGrpSpPr>
        <p:grpSpPr>
          <a:xfrm>
            <a:off x="2773363" y="3492500"/>
            <a:ext cx="177800" cy="177800"/>
            <a:chOff x="3349626" y="3382963"/>
            <a:chExt cx="177800" cy="177800"/>
          </a:xfrm>
        </p:grpSpPr>
        <p:sp>
          <p:nvSpPr>
            <p:cNvPr id="8402" name="Oval 210"/>
            <p:cNvSpPr>
              <a:spLocks noChangeArrowheads="1"/>
            </p:cNvSpPr>
            <p:nvPr/>
          </p:nvSpPr>
          <p:spPr bwMode="auto">
            <a:xfrm>
              <a:off x="3406776" y="3440113"/>
              <a:ext cx="61913" cy="63500"/>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407" name="Oval 215"/>
            <p:cNvSpPr>
              <a:spLocks noChangeArrowheads="1"/>
            </p:cNvSpPr>
            <p:nvPr/>
          </p:nvSpPr>
          <p:spPr bwMode="auto">
            <a:xfrm>
              <a:off x="3349626" y="3382963"/>
              <a:ext cx="177800" cy="177800"/>
            </a:xfrm>
            <a:prstGeom prst="ellips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30" name="Circle pointer A"/>
          <p:cNvGrpSpPr/>
          <p:nvPr/>
        </p:nvGrpSpPr>
        <p:grpSpPr>
          <a:xfrm>
            <a:off x="1647825" y="1482725"/>
            <a:ext cx="176213" cy="177800"/>
            <a:chOff x="2224088" y="1373188"/>
            <a:chExt cx="176213" cy="177800"/>
          </a:xfrm>
        </p:grpSpPr>
        <p:sp>
          <p:nvSpPr>
            <p:cNvPr id="8399" name="Oval 207"/>
            <p:cNvSpPr>
              <a:spLocks noChangeArrowheads="1"/>
            </p:cNvSpPr>
            <p:nvPr/>
          </p:nvSpPr>
          <p:spPr bwMode="auto">
            <a:xfrm>
              <a:off x="2281238" y="1430338"/>
              <a:ext cx="60325" cy="63500"/>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8408" name="Oval 216"/>
            <p:cNvSpPr>
              <a:spLocks noChangeArrowheads="1"/>
            </p:cNvSpPr>
            <p:nvPr/>
          </p:nvSpPr>
          <p:spPr bwMode="auto">
            <a:xfrm>
              <a:off x="2224088" y="1373188"/>
              <a:ext cx="176213" cy="177800"/>
            </a:xfrm>
            <a:prstGeom prst="ellips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222" name="Text box A"/>
          <p:cNvGrpSpPr/>
          <p:nvPr/>
        </p:nvGrpSpPr>
        <p:grpSpPr>
          <a:xfrm>
            <a:off x="1026929" y="180824"/>
            <a:ext cx="1442166" cy="1288213"/>
            <a:chOff x="5628839" y="707468"/>
            <a:chExt cx="1442166" cy="1288213"/>
          </a:xfrm>
        </p:grpSpPr>
        <p:sp>
          <p:nvSpPr>
            <p:cNvPr id="229" name="Line 6"/>
            <p:cNvSpPr>
              <a:spLocks noChangeShapeType="1"/>
            </p:cNvSpPr>
            <p:nvPr/>
          </p:nvSpPr>
          <p:spPr bwMode="auto">
            <a:xfrm>
              <a:off x="6134041" y="1336170"/>
              <a:ext cx="385285" cy="0"/>
            </a:xfrm>
            <a:prstGeom prst="lin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24" name="Rectangle 7"/>
            <p:cNvSpPr>
              <a:spLocks noChangeArrowheads="1"/>
            </p:cNvSpPr>
            <p:nvPr/>
          </p:nvSpPr>
          <p:spPr bwMode="auto">
            <a:xfrm>
              <a:off x="6006251" y="1032288"/>
              <a:ext cx="658083"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Nexa Light" charset="0"/>
                  <a:cs typeface="Arial" pitchFamily="34" charset="0"/>
                </a:rPr>
                <a:t>Base</a:t>
              </a:r>
              <a:endParaRPr kumimoji="0" lang="ru-RU" sz="2000" b="0" i="0" u="none" strike="noStrike" cap="none" normalizeH="0" baseline="0" dirty="0">
                <a:ln>
                  <a:noFill/>
                </a:ln>
                <a:effectLst/>
                <a:latin typeface="Arial" pitchFamily="34" charset="0"/>
                <a:cs typeface="Arial" pitchFamily="34" charset="0"/>
              </a:endParaRPr>
            </a:p>
          </p:txBody>
        </p:sp>
        <p:sp>
          <p:nvSpPr>
            <p:cNvPr id="225" name="Rectangle 8"/>
            <p:cNvSpPr>
              <a:spLocks noChangeArrowheads="1"/>
            </p:cNvSpPr>
            <p:nvPr/>
          </p:nvSpPr>
          <p:spPr bwMode="auto">
            <a:xfrm>
              <a:off x="6207815" y="707468"/>
              <a:ext cx="285336" cy="3077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effectLst/>
                  <a:latin typeface="Nexa Bold" charset="0"/>
                  <a:cs typeface="Arial" pitchFamily="34" charset="0"/>
                </a:rPr>
                <a:t>01</a:t>
              </a:r>
              <a:endParaRPr kumimoji="0" lang="ru-RU" sz="2000" b="0" i="0" u="none" strike="noStrike" cap="none" normalizeH="0" baseline="0" dirty="0">
                <a:ln>
                  <a:noFill/>
                </a:ln>
                <a:effectLst/>
                <a:latin typeface="Arial" pitchFamily="34" charset="0"/>
                <a:cs typeface="Arial" pitchFamily="34" charset="0"/>
              </a:endParaRPr>
            </a:p>
          </p:txBody>
        </p:sp>
        <p:sp>
          <p:nvSpPr>
            <p:cNvPr id="226" name="TextBox 04"/>
            <p:cNvSpPr txBox="1"/>
            <p:nvPr/>
          </p:nvSpPr>
          <p:spPr>
            <a:xfrm>
              <a:off x="5628839" y="1287795"/>
              <a:ext cx="1442166" cy="707886"/>
            </a:xfrm>
            <a:prstGeom prst="rect">
              <a:avLst/>
            </a:prstGeom>
            <a:noFill/>
          </p:spPr>
          <p:txBody>
            <a:bodyPr wrap="square" rtlCol="0">
              <a:spAutoFit/>
            </a:bodyPr>
            <a:lstStyle/>
            <a:p>
              <a:pPr algn="ctr"/>
              <a:r>
                <a:rPr lang="en-US" sz="1000" dirty="0" smtClean="0">
                  <a:solidFill>
                    <a:schemeClr val="tx1">
                      <a:lumMod val="60000"/>
                      <a:lumOff val="40000"/>
                    </a:schemeClr>
                  </a:solidFill>
                </a:rPr>
                <a:t>The </a:t>
              </a:r>
              <a:r>
                <a:rPr lang="en-US" sz="1000" dirty="0">
                  <a:solidFill>
                    <a:schemeClr val="tx1">
                      <a:lumMod val="60000"/>
                      <a:lumOff val="40000"/>
                    </a:schemeClr>
                  </a:solidFill>
                </a:rPr>
                <a:t>first stage is to collect a database of videos that we will </a:t>
              </a:r>
              <a:r>
                <a:rPr lang="en-US" sz="1000" dirty="0" smtClean="0">
                  <a:solidFill>
                    <a:schemeClr val="tx1">
                      <a:lumMod val="60000"/>
                      <a:lumOff val="40000"/>
                    </a:schemeClr>
                  </a:solidFill>
                </a:rPr>
                <a:t>use </a:t>
              </a:r>
              <a:r>
                <a:rPr lang="en-US" sz="1000" dirty="0">
                  <a:solidFill>
                    <a:schemeClr val="tx1">
                      <a:lumMod val="60000"/>
                      <a:lumOff val="40000"/>
                    </a:schemeClr>
                  </a:solidFill>
                </a:rPr>
                <a:t>as recommendations</a:t>
              </a:r>
              <a:endParaRPr lang="ru-RU" sz="1000" dirty="0">
                <a:solidFill>
                  <a:schemeClr val="tx1">
                    <a:lumMod val="60000"/>
                    <a:lumOff val="40000"/>
                  </a:schemeClr>
                </a:solidFill>
              </a:endParaRPr>
            </a:p>
          </p:txBody>
        </p:sp>
      </p:grpSp>
      <p:grpSp>
        <p:nvGrpSpPr>
          <p:cNvPr id="233" name="Text box C"/>
          <p:cNvGrpSpPr/>
          <p:nvPr/>
        </p:nvGrpSpPr>
        <p:grpSpPr>
          <a:xfrm>
            <a:off x="3266717" y="174587"/>
            <a:ext cx="1442166" cy="1258112"/>
            <a:chOff x="5628839" y="475825"/>
            <a:chExt cx="1442166" cy="1258112"/>
          </a:xfrm>
        </p:grpSpPr>
        <p:sp>
          <p:nvSpPr>
            <p:cNvPr id="240" name="Line 6"/>
            <p:cNvSpPr>
              <a:spLocks noChangeShapeType="1"/>
            </p:cNvSpPr>
            <p:nvPr/>
          </p:nvSpPr>
          <p:spPr bwMode="auto">
            <a:xfrm>
              <a:off x="6149849" y="1153626"/>
              <a:ext cx="377317" cy="0"/>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35" name="Rectangle 7"/>
            <p:cNvSpPr>
              <a:spLocks noChangeArrowheads="1"/>
            </p:cNvSpPr>
            <p:nvPr/>
          </p:nvSpPr>
          <p:spPr bwMode="auto">
            <a:xfrm>
              <a:off x="5661859" y="802987"/>
              <a:ext cx="1389621"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Nexa Light" charset="0"/>
                  <a:cs typeface="Arial" pitchFamily="34" charset="0"/>
                </a:rPr>
                <a:t>Audio2Text</a:t>
              </a:r>
              <a:endParaRPr kumimoji="0" lang="ru-RU" sz="2000" b="0" i="0" u="none" strike="noStrike" cap="none" normalizeH="0" baseline="0" dirty="0">
                <a:ln>
                  <a:noFill/>
                </a:ln>
                <a:effectLst/>
                <a:latin typeface="Arial" pitchFamily="34" charset="0"/>
                <a:cs typeface="Arial" pitchFamily="34" charset="0"/>
              </a:endParaRPr>
            </a:p>
          </p:txBody>
        </p:sp>
        <p:sp>
          <p:nvSpPr>
            <p:cNvPr id="236" name="Rectangle 8"/>
            <p:cNvSpPr>
              <a:spLocks noChangeArrowheads="1"/>
            </p:cNvSpPr>
            <p:nvPr/>
          </p:nvSpPr>
          <p:spPr bwMode="auto">
            <a:xfrm>
              <a:off x="6207254" y="475825"/>
              <a:ext cx="285335" cy="3077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effectLst/>
                  <a:latin typeface="Nexa Bold" charset="0"/>
                  <a:cs typeface="Arial" pitchFamily="34" charset="0"/>
                </a:rPr>
                <a:t>03</a:t>
              </a:r>
              <a:endParaRPr kumimoji="0" lang="ru-RU" sz="1600" b="0" i="0" u="none" strike="noStrike" cap="none" normalizeH="0" baseline="0" dirty="0">
                <a:ln>
                  <a:noFill/>
                </a:ln>
                <a:effectLst/>
                <a:latin typeface="Arial" pitchFamily="34" charset="0"/>
                <a:cs typeface="Arial" pitchFamily="34" charset="0"/>
              </a:endParaRPr>
            </a:p>
          </p:txBody>
        </p:sp>
        <p:sp>
          <p:nvSpPr>
            <p:cNvPr id="237" name="TextBox 04"/>
            <p:cNvSpPr txBox="1"/>
            <p:nvPr/>
          </p:nvSpPr>
          <p:spPr>
            <a:xfrm>
              <a:off x="5628839" y="1179939"/>
              <a:ext cx="1442166" cy="553998"/>
            </a:xfrm>
            <a:prstGeom prst="rect">
              <a:avLst/>
            </a:prstGeom>
            <a:noFill/>
          </p:spPr>
          <p:txBody>
            <a:bodyPr wrap="square" rtlCol="0">
              <a:spAutoFit/>
            </a:bodyPr>
            <a:lstStyle/>
            <a:p>
              <a:pPr algn="ctr"/>
              <a:r>
                <a:rPr lang="en-US" sz="1000" dirty="0">
                  <a:solidFill>
                    <a:schemeClr val="tx1">
                      <a:lumMod val="60000"/>
                      <a:lumOff val="40000"/>
                    </a:schemeClr>
                  </a:solidFill>
                </a:rPr>
                <a:t>I use google speech recognition to translate audio into text</a:t>
              </a:r>
              <a:endParaRPr lang="ru-RU" sz="1000" dirty="0">
                <a:solidFill>
                  <a:schemeClr val="tx1">
                    <a:lumMod val="60000"/>
                    <a:lumOff val="40000"/>
                  </a:schemeClr>
                </a:solidFill>
              </a:endParaRPr>
            </a:p>
          </p:txBody>
        </p:sp>
      </p:grpSp>
      <p:grpSp>
        <p:nvGrpSpPr>
          <p:cNvPr id="241" name="Text box E"/>
          <p:cNvGrpSpPr/>
          <p:nvPr/>
        </p:nvGrpSpPr>
        <p:grpSpPr>
          <a:xfrm>
            <a:off x="5203904" y="182661"/>
            <a:ext cx="2378355" cy="1255274"/>
            <a:chOff x="5311776" y="483899"/>
            <a:chExt cx="2378355" cy="1255274"/>
          </a:xfrm>
        </p:grpSpPr>
        <p:sp>
          <p:nvSpPr>
            <p:cNvPr id="248" name="Line 6"/>
            <p:cNvSpPr>
              <a:spLocks noChangeShapeType="1"/>
            </p:cNvSpPr>
            <p:nvPr/>
          </p:nvSpPr>
          <p:spPr bwMode="auto">
            <a:xfrm>
              <a:off x="6149849" y="1153626"/>
              <a:ext cx="377317" cy="0"/>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43" name="Rectangle 7"/>
            <p:cNvSpPr>
              <a:spLocks noChangeArrowheads="1"/>
            </p:cNvSpPr>
            <p:nvPr/>
          </p:nvSpPr>
          <p:spPr bwMode="auto">
            <a:xfrm>
              <a:off x="5311776" y="811047"/>
              <a:ext cx="2378355"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000" dirty="0" smtClean="0">
                  <a:latin typeface="Nexa Light" charset="0"/>
                  <a:cs typeface="Arial" pitchFamily="34" charset="0"/>
                </a:rPr>
                <a:t>Get recommendation</a:t>
              </a:r>
              <a:endParaRPr kumimoji="0" lang="ru-RU" sz="2000" b="0" i="0" u="none" strike="noStrike" cap="none" normalizeH="0" baseline="0" dirty="0">
                <a:ln>
                  <a:noFill/>
                </a:ln>
                <a:effectLst/>
                <a:latin typeface="Arial" pitchFamily="34" charset="0"/>
                <a:cs typeface="Arial" pitchFamily="34" charset="0"/>
              </a:endParaRPr>
            </a:p>
          </p:txBody>
        </p:sp>
        <p:sp>
          <p:nvSpPr>
            <p:cNvPr id="244" name="Rectangle 8"/>
            <p:cNvSpPr>
              <a:spLocks noChangeArrowheads="1"/>
            </p:cNvSpPr>
            <p:nvPr/>
          </p:nvSpPr>
          <p:spPr bwMode="auto">
            <a:xfrm>
              <a:off x="6207254" y="483899"/>
              <a:ext cx="285336" cy="3077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effectLst/>
                  <a:latin typeface="Nexa Bold" charset="0"/>
                  <a:cs typeface="Arial" pitchFamily="34" charset="0"/>
                </a:rPr>
                <a:t>05</a:t>
              </a:r>
              <a:endParaRPr kumimoji="0" lang="ru-RU" sz="2000" b="0" i="0" u="none" strike="noStrike" cap="none" normalizeH="0" baseline="0" dirty="0">
                <a:ln>
                  <a:noFill/>
                </a:ln>
                <a:effectLst/>
                <a:latin typeface="Arial" pitchFamily="34" charset="0"/>
                <a:cs typeface="Arial" pitchFamily="34" charset="0"/>
              </a:endParaRPr>
            </a:p>
          </p:txBody>
        </p:sp>
        <p:sp>
          <p:nvSpPr>
            <p:cNvPr id="245" name="TextBox 04"/>
            <p:cNvSpPr txBox="1"/>
            <p:nvPr/>
          </p:nvSpPr>
          <p:spPr>
            <a:xfrm>
              <a:off x="5515691" y="1185175"/>
              <a:ext cx="1672850" cy="553998"/>
            </a:xfrm>
            <a:prstGeom prst="rect">
              <a:avLst/>
            </a:prstGeom>
            <a:noFill/>
          </p:spPr>
          <p:txBody>
            <a:bodyPr wrap="square" rtlCol="0">
              <a:spAutoFit/>
            </a:bodyPr>
            <a:lstStyle/>
            <a:p>
              <a:pPr algn="ctr"/>
              <a:r>
                <a:rPr lang="en-US" sz="1000" dirty="0">
                  <a:solidFill>
                    <a:schemeClr val="tx1">
                      <a:lumMod val="60000"/>
                      <a:lumOff val="40000"/>
                    </a:schemeClr>
                  </a:solidFill>
                </a:rPr>
                <a:t>Compare keywords using the cosine distance of the </a:t>
              </a:r>
              <a:r>
                <a:rPr lang="en-US" sz="1000" dirty="0" err="1" smtClean="0">
                  <a:solidFill>
                    <a:schemeClr val="tx1">
                      <a:lumMod val="60000"/>
                      <a:lumOff val="40000"/>
                    </a:schemeClr>
                  </a:solidFill>
                </a:rPr>
                <a:t>embeddings</a:t>
              </a:r>
              <a:endParaRPr lang="ru-RU" sz="1000" dirty="0">
                <a:solidFill>
                  <a:schemeClr val="tx1">
                    <a:lumMod val="60000"/>
                    <a:lumOff val="40000"/>
                  </a:schemeClr>
                </a:solidFill>
              </a:endParaRPr>
            </a:p>
          </p:txBody>
        </p:sp>
      </p:grpSp>
      <p:grpSp>
        <p:nvGrpSpPr>
          <p:cNvPr id="261" name="Text box B"/>
          <p:cNvGrpSpPr/>
          <p:nvPr/>
        </p:nvGrpSpPr>
        <p:grpSpPr>
          <a:xfrm>
            <a:off x="2028031" y="3717925"/>
            <a:ext cx="1680535" cy="1341432"/>
            <a:chOff x="5508814" y="926715"/>
            <a:chExt cx="1680535" cy="1112412"/>
          </a:xfrm>
        </p:grpSpPr>
        <p:sp>
          <p:nvSpPr>
            <p:cNvPr id="268" name="Line 6"/>
            <p:cNvSpPr>
              <a:spLocks noChangeShapeType="1"/>
            </p:cNvSpPr>
            <p:nvPr/>
          </p:nvSpPr>
          <p:spPr bwMode="auto">
            <a:xfrm>
              <a:off x="6137688" y="1225047"/>
              <a:ext cx="394809" cy="0"/>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63" name="Rectangle 7"/>
            <p:cNvSpPr>
              <a:spLocks noChangeArrowheads="1"/>
            </p:cNvSpPr>
            <p:nvPr/>
          </p:nvSpPr>
          <p:spPr bwMode="auto">
            <a:xfrm>
              <a:off x="5508814" y="1214938"/>
              <a:ext cx="1680535" cy="25523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Nexa Light" charset="0"/>
                  <a:cs typeface="Arial" pitchFamily="34" charset="0"/>
                </a:rPr>
                <a:t>Video2Audio</a:t>
              </a:r>
              <a:endParaRPr kumimoji="0" lang="ru-RU" sz="2000" b="0" i="0" u="none" strike="noStrike" cap="none" normalizeH="0" baseline="0" dirty="0">
                <a:ln>
                  <a:noFill/>
                </a:ln>
                <a:effectLst/>
                <a:latin typeface="Arial" pitchFamily="34" charset="0"/>
                <a:cs typeface="Arial" pitchFamily="34" charset="0"/>
              </a:endParaRPr>
            </a:p>
          </p:txBody>
        </p:sp>
        <p:sp>
          <p:nvSpPr>
            <p:cNvPr id="264" name="Rectangle 8"/>
            <p:cNvSpPr>
              <a:spLocks noChangeArrowheads="1"/>
            </p:cNvSpPr>
            <p:nvPr/>
          </p:nvSpPr>
          <p:spPr bwMode="auto">
            <a:xfrm>
              <a:off x="6207815" y="926715"/>
              <a:ext cx="285336" cy="3077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effectLst/>
                  <a:latin typeface="Nexa Bold" charset="0"/>
                  <a:cs typeface="Arial" pitchFamily="34" charset="0"/>
                </a:rPr>
                <a:t>02</a:t>
              </a:r>
              <a:endParaRPr kumimoji="0" lang="ru-RU" sz="2000" b="0" i="0" u="none" strike="noStrike" cap="none" normalizeH="0" baseline="0" dirty="0">
                <a:ln>
                  <a:noFill/>
                </a:ln>
                <a:effectLst/>
                <a:latin typeface="Arial" pitchFamily="34" charset="0"/>
                <a:cs typeface="Arial" pitchFamily="34" charset="0"/>
              </a:endParaRPr>
            </a:p>
          </p:txBody>
        </p:sp>
        <p:sp>
          <p:nvSpPr>
            <p:cNvPr id="265" name="TextBox 04"/>
            <p:cNvSpPr txBox="1"/>
            <p:nvPr/>
          </p:nvSpPr>
          <p:spPr>
            <a:xfrm>
              <a:off x="5656094" y="1485129"/>
              <a:ext cx="1442166" cy="553998"/>
            </a:xfrm>
            <a:prstGeom prst="rect">
              <a:avLst/>
            </a:prstGeom>
            <a:noFill/>
          </p:spPr>
          <p:txBody>
            <a:bodyPr wrap="square" rtlCol="0">
              <a:spAutoFit/>
            </a:bodyPr>
            <a:lstStyle/>
            <a:p>
              <a:pPr algn="ctr"/>
              <a:r>
                <a:rPr lang="en-US" sz="1000" dirty="0">
                  <a:solidFill>
                    <a:schemeClr val="tx1">
                      <a:lumMod val="60000"/>
                      <a:lumOff val="40000"/>
                    </a:schemeClr>
                  </a:solidFill>
                </a:rPr>
                <a:t>Select audio track from video and convert it to .</a:t>
              </a:r>
              <a:r>
                <a:rPr lang="en-US" sz="1000" dirty="0" smtClean="0">
                  <a:solidFill>
                    <a:schemeClr val="tx1">
                      <a:lumMod val="60000"/>
                      <a:lumOff val="40000"/>
                    </a:schemeClr>
                  </a:solidFill>
                </a:rPr>
                <a:t>wav format</a:t>
              </a:r>
              <a:endParaRPr lang="ru-RU" sz="1000" dirty="0">
                <a:solidFill>
                  <a:schemeClr val="tx1">
                    <a:lumMod val="60000"/>
                    <a:lumOff val="40000"/>
                  </a:schemeClr>
                </a:solidFill>
              </a:endParaRPr>
            </a:p>
          </p:txBody>
        </p:sp>
      </p:grpSp>
      <p:grpSp>
        <p:nvGrpSpPr>
          <p:cNvPr id="269" name="Text box D"/>
          <p:cNvGrpSpPr/>
          <p:nvPr/>
        </p:nvGrpSpPr>
        <p:grpSpPr>
          <a:xfrm>
            <a:off x="4259263" y="3717925"/>
            <a:ext cx="1878098" cy="1263312"/>
            <a:chOff x="5494260" y="926715"/>
            <a:chExt cx="1878098" cy="1263312"/>
          </a:xfrm>
        </p:grpSpPr>
        <p:sp>
          <p:nvSpPr>
            <p:cNvPr id="276" name="Line 6"/>
            <p:cNvSpPr>
              <a:spLocks noChangeShapeType="1"/>
            </p:cNvSpPr>
            <p:nvPr/>
          </p:nvSpPr>
          <p:spPr bwMode="auto">
            <a:xfrm>
              <a:off x="6133579" y="1297856"/>
              <a:ext cx="379460" cy="0"/>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71" name="Rectangle 7"/>
            <p:cNvSpPr>
              <a:spLocks noChangeArrowheads="1"/>
            </p:cNvSpPr>
            <p:nvPr/>
          </p:nvSpPr>
          <p:spPr bwMode="auto">
            <a:xfrm>
              <a:off x="5494260" y="1274277"/>
              <a:ext cx="1878098"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Nexa Light" charset="0"/>
                  <a:cs typeface="Arial" pitchFamily="34" charset="0"/>
                </a:rPr>
                <a:t>Get Keywords</a:t>
              </a:r>
              <a:endParaRPr kumimoji="0" lang="ru-RU" sz="2000" b="0" i="0" u="none" strike="noStrike" cap="none" normalizeH="0" baseline="0" dirty="0">
                <a:ln>
                  <a:noFill/>
                </a:ln>
                <a:effectLst/>
                <a:latin typeface="Arial" pitchFamily="34" charset="0"/>
                <a:cs typeface="Arial" pitchFamily="34" charset="0"/>
              </a:endParaRPr>
            </a:p>
          </p:txBody>
        </p:sp>
        <p:sp>
          <p:nvSpPr>
            <p:cNvPr id="272" name="Rectangle 8"/>
            <p:cNvSpPr>
              <a:spLocks noChangeArrowheads="1"/>
            </p:cNvSpPr>
            <p:nvPr/>
          </p:nvSpPr>
          <p:spPr bwMode="auto">
            <a:xfrm>
              <a:off x="6192734" y="926715"/>
              <a:ext cx="285336" cy="3077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effectLst/>
                  <a:latin typeface="Nexa Bold" charset="0"/>
                  <a:cs typeface="Arial" pitchFamily="34" charset="0"/>
                </a:rPr>
                <a:t>04</a:t>
              </a:r>
              <a:endParaRPr kumimoji="0" lang="ru-RU" sz="2000" b="0" i="0" u="none" strike="noStrike" cap="none" normalizeH="0" baseline="0" dirty="0">
                <a:ln>
                  <a:noFill/>
                </a:ln>
                <a:effectLst/>
                <a:latin typeface="Arial" pitchFamily="34" charset="0"/>
                <a:cs typeface="Arial" pitchFamily="34" charset="0"/>
              </a:endParaRPr>
            </a:p>
          </p:txBody>
        </p:sp>
        <p:sp>
          <p:nvSpPr>
            <p:cNvPr id="273" name="TextBox 04"/>
            <p:cNvSpPr txBox="1"/>
            <p:nvPr/>
          </p:nvSpPr>
          <p:spPr>
            <a:xfrm>
              <a:off x="5576810" y="1636029"/>
              <a:ext cx="1708463" cy="553998"/>
            </a:xfrm>
            <a:prstGeom prst="rect">
              <a:avLst/>
            </a:prstGeom>
            <a:noFill/>
          </p:spPr>
          <p:txBody>
            <a:bodyPr wrap="square" rtlCol="0">
              <a:spAutoFit/>
            </a:bodyPr>
            <a:lstStyle/>
            <a:p>
              <a:pPr algn="ctr"/>
              <a:r>
                <a:rPr lang="en-US" sz="1000" dirty="0">
                  <a:solidFill>
                    <a:schemeClr val="tx1">
                      <a:lumMod val="60000"/>
                      <a:lumOff val="40000"/>
                    </a:schemeClr>
                  </a:solidFill>
                </a:rPr>
                <a:t>Highlight keywords from text that we received thanks to speech recognition</a:t>
              </a:r>
              <a:endParaRPr lang="ru-RU" sz="1000" dirty="0">
                <a:solidFill>
                  <a:schemeClr val="tx1">
                    <a:lumMod val="60000"/>
                    <a:lumOff val="40000"/>
                  </a:schemeClr>
                </a:solidFill>
              </a:endParaRPr>
            </a:p>
          </p:txBody>
        </p:sp>
      </p:grpSp>
      <p:grpSp>
        <p:nvGrpSpPr>
          <p:cNvPr id="277" name="Text box F"/>
          <p:cNvGrpSpPr/>
          <p:nvPr/>
        </p:nvGrpSpPr>
        <p:grpSpPr>
          <a:xfrm>
            <a:off x="6647935" y="3717925"/>
            <a:ext cx="1442166" cy="953638"/>
            <a:chOff x="5623855" y="926715"/>
            <a:chExt cx="1442166" cy="953638"/>
          </a:xfrm>
        </p:grpSpPr>
        <p:sp>
          <p:nvSpPr>
            <p:cNvPr id="284" name="Line 6"/>
            <p:cNvSpPr>
              <a:spLocks noChangeShapeType="1"/>
            </p:cNvSpPr>
            <p:nvPr/>
          </p:nvSpPr>
          <p:spPr bwMode="auto">
            <a:xfrm>
              <a:off x="6149849" y="1264063"/>
              <a:ext cx="377317" cy="0"/>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79" name="Rectangle 7"/>
            <p:cNvSpPr>
              <a:spLocks noChangeArrowheads="1"/>
            </p:cNvSpPr>
            <p:nvPr/>
          </p:nvSpPr>
          <p:spPr bwMode="auto">
            <a:xfrm>
              <a:off x="6054591" y="1270613"/>
              <a:ext cx="610269"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Nexa Light" charset="0"/>
                  <a:cs typeface="Arial" pitchFamily="34" charset="0"/>
                </a:rPr>
                <a:t>Done</a:t>
              </a:r>
              <a:endParaRPr kumimoji="0" lang="ru-RU" sz="2000" b="0" i="0" u="none" strike="noStrike" cap="none" normalizeH="0" baseline="0" dirty="0">
                <a:ln>
                  <a:noFill/>
                </a:ln>
                <a:effectLst/>
                <a:latin typeface="Arial" pitchFamily="34" charset="0"/>
                <a:cs typeface="Arial" pitchFamily="34" charset="0"/>
              </a:endParaRPr>
            </a:p>
          </p:txBody>
        </p:sp>
        <p:sp>
          <p:nvSpPr>
            <p:cNvPr id="280" name="Rectangle 8"/>
            <p:cNvSpPr>
              <a:spLocks noChangeArrowheads="1"/>
            </p:cNvSpPr>
            <p:nvPr/>
          </p:nvSpPr>
          <p:spPr bwMode="auto">
            <a:xfrm>
              <a:off x="6181802" y="926715"/>
              <a:ext cx="285336" cy="3077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effectLst/>
                  <a:latin typeface="Nexa Bold" charset="0"/>
                  <a:cs typeface="Arial" pitchFamily="34" charset="0"/>
                </a:rPr>
                <a:t>06</a:t>
              </a:r>
              <a:endParaRPr kumimoji="0" lang="ru-RU" sz="2000" b="0" i="0" u="none" strike="noStrike" cap="none" normalizeH="0" baseline="0" dirty="0">
                <a:ln>
                  <a:noFill/>
                </a:ln>
                <a:effectLst/>
                <a:latin typeface="Arial" pitchFamily="34" charset="0"/>
                <a:cs typeface="Arial" pitchFamily="34" charset="0"/>
              </a:endParaRPr>
            </a:p>
          </p:txBody>
        </p:sp>
        <p:sp>
          <p:nvSpPr>
            <p:cNvPr id="281" name="TextBox 04"/>
            <p:cNvSpPr txBox="1"/>
            <p:nvPr/>
          </p:nvSpPr>
          <p:spPr>
            <a:xfrm>
              <a:off x="5623855" y="1634132"/>
              <a:ext cx="1442166" cy="246221"/>
            </a:xfrm>
            <a:prstGeom prst="rect">
              <a:avLst/>
            </a:prstGeom>
            <a:noFill/>
          </p:spPr>
          <p:txBody>
            <a:bodyPr wrap="square" rtlCol="0">
              <a:spAutoFit/>
            </a:bodyPr>
            <a:lstStyle/>
            <a:p>
              <a:pPr algn="ctr"/>
              <a:r>
                <a:rPr lang="en-US" sz="1000" dirty="0" smtClean="0">
                  <a:solidFill>
                    <a:schemeClr val="tx1">
                      <a:lumMod val="60000"/>
                      <a:lumOff val="40000"/>
                    </a:schemeClr>
                  </a:solidFill>
                </a:rPr>
                <a:t>Celebrating </a:t>
              </a:r>
              <a:r>
                <a:rPr lang="en-US" sz="1000" dirty="0">
                  <a:solidFill>
                    <a:schemeClr val="tx1">
                      <a:lumMod val="60000"/>
                      <a:lumOff val="40000"/>
                    </a:schemeClr>
                  </a:solidFill>
                </a:rPr>
                <a:t>victory</a:t>
              </a:r>
              <a:endParaRPr lang="ru-RU" sz="1000" dirty="0">
                <a:solidFill>
                  <a:schemeClr val="tx1">
                    <a:lumMod val="60000"/>
                    <a:lumOff val="40000"/>
                  </a:schemeClr>
                </a:solidFill>
              </a:endParaRPr>
            </a:p>
          </p:txBody>
        </p:sp>
      </p:grpSp>
      <p:grpSp>
        <p:nvGrpSpPr>
          <p:cNvPr id="304" name="Secondary lines F"/>
          <p:cNvGrpSpPr/>
          <p:nvPr/>
        </p:nvGrpSpPr>
        <p:grpSpPr>
          <a:xfrm>
            <a:off x="6886934" y="3108325"/>
            <a:ext cx="874713" cy="201613"/>
            <a:chOff x="5187951" y="2998788"/>
            <a:chExt cx="874713" cy="201613"/>
          </a:xfrm>
        </p:grpSpPr>
        <p:sp>
          <p:nvSpPr>
            <p:cNvPr id="305" name="Freeform 155"/>
            <p:cNvSpPr>
              <a:spLocks/>
            </p:cNvSpPr>
            <p:nvPr/>
          </p:nvSpPr>
          <p:spPr bwMode="auto">
            <a:xfrm>
              <a:off x="5691188" y="3173413"/>
              <a:ext cx="192088" cy="26988"/>
            </a:xfrm>
            <a:custGeom>
              <a:avLst/>
              <a:gdLst/>
              <a:ahLst/>
              <a:cxnLst>
                <a:cxn ang="0">
                  <a:pos x="0" y="17"/>
                </a:cxn>
                <a:cxn ang="0">
                  <a:pos x="128" y="0"/>
                </a:cxn>
              </a:cxnLst>
              <a:rect l="0" t="0" r="r" b="b"/>
              <a:pathLst>
                <a:path w="128" h="17">
                  <a:moveTo>
                    <a:pt x="0" y="17"/>
                  </a:moveTo>
                  <a:cubicBezTo>
                    <a:pt x="44" y="17"/>
                    <a:pt x="87" y="11"/>
                    <a:pt x="128"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06" name="Freeform 156"/>
            <p:cNvSpPr>
              <a:spLocks/>
            </p:cNvSpPr>
            <p:nvPr/>
          </p:nvSpPr>
          <p:spPr bwMode="auto">
            <a:xfrm>
              <a:off x="5516563" y="3178175"/>
              <a:ext cx="63500" cy="14288"/>
            </a:xfrm>
            <a:custGeom>
              <a:avLst/>
              <a:gdLst/>
              <a:ahLst/>
              <a:cxnLst>
                <a:cxn ang="0">
                  <a:pos x="0" y="0"/>
                </a:cxn>
                <a:cxn ang="0">
                  <a:pos x="43" y="9"/>
                </a:cxn>
              </a:cxnLst>
              <a:rect l="0" t="0" r="r" b="b"/>
              <a:pathLst>
                <a:path w="43" h="9">
                  <a:moveTo>
                    <a:pt x="0" y="0"/>
                  </a:moveTo>
                  <a:cubicBezTo>
                    <a:pt x="14" y="3"/>
                    <a:pt x="29" y="6"/>
                    <a:pt x="43" y="9"/>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07" name="Freeform 157"/>
            <p:cNvSpPr>
              <a:spLocks/>
            </p:cNvSpPr>
            <p:nvPr/>
          </p:nvSpPr>
          <p:spPr bwMode="auto">
            <a:xfrm>
              <a:off x="5187951" y="2998788"/>
              <a:ext cx="212725" cy="141288"/>
            </a:xfrm>
            <a:custGeom>
              <a:avLst/>
              <a:gdLst/>
              <a:ahLst/>
              <a:cxnLst>
                <a:cxn ang="0">
                  <a:pos x="0" y="0"/>
                </a:cxn>
                <a:cxn ang="0">
                  <a:pos x="142" y="94"/>
                </a:cxn>
              </a:cxnLst>
              <a:rect l="0" t="0" r="r" b="b"/>
              <a:pathLst>
                <a:path w="142" h="94">
                  <a:moveTo>
                    <a:pt x="0" y="0"/>
                  </a:moveTo>
                  <a:cubicBezTo>
                    <a:pt x="41" y="39"/>
                    <a:pt x="89" y="71"/>
                    <a:pt x="142" y="9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08" name="Freeform 158"/>
            <p:cNvSpPr>
              <a:spLocks/>
            </p:cNvSpPr>
            <p:nvPr/>
          </p:nvSpPr>
          <p:spPr bwMode="auto">
            <a:xfrm>
              <a:off x="5962651" y="3128963"/>
              <a:ext cx="42863" cy="17463"/>
            </a:xfrm>
            <a:custGeom>
              <a:avLst/>
              <a:gdLst/>
              <a:ahLst/>
              <a:cxnLst>
                <a:cxn ang="0">
                  <a:pos x="0" y="12"/>
                </a:cxn>
                <a:cxn ang="0">
                  <a:pos x="28" y="0"/>
                </a:cxn>
              </a:cxnLst>
              <a:rect l="0" t="0" r="r" b="b"/>
              <a:pathLst>
                <a:path w="28" h="12">
                  <a:moveTo>
                    <a:pt x="0" y="12"/>
                  </a:moveTo>
                  <a:cubicBezTo>
                    <a:pt x="9" y="8"/>
                    <a:pt x="19" y="4"/>
                    <a:pt x="28"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09" name="Freeform 159"/>
            <p:cNvSpPr>
              <a:spLocks/>
            </p:cNvSpPr>
            <p:nvPr/>
          </p:nvSpPr>
          <p:spPr bwMode="auto">
            <a:xfrm>
              <a:off x="5445126" y="3148013"/>
              <a:ext cx="22225" cy="22225"/>
            </a:xfrm>
            <a:custGeom>
              <a:avLst/>
              <a:gdLst/>
              <a:ahLst/>
              <a:cxnLst>
                <a:cxn ang="0">
                  <a:pos x="1" y="9"/>
                </a:cxn>
                <a:cxn ang="0">
                  <a:pos x="9" y="13"/>
                </a:cxn>
                <a:cxn ang="0">
                  <a:pos x="13" y="5"/>
                </a:cxn>
                <a:cxn ang="0">
                  <a:pos x="5" y="1"/>
                </a:cxn>
                <a:cxn ang="0">
                  <a:pos x="1" y="9"/>
                </a:cxn>
              </a:cxnLst>
              <a:rect l="0" t="0" r="r" b="b"/>
              <a:pathLst>
                <a:path w="14" h="14">
                  <a:moveTo>
                    <a:pt x="1" y="9"/>
                  </a:moveTo>
                  <a:cubicBezTo>
                    <a:pt x="2" y="12"/>
                    <a:pt x="6" y="14"/>
                    <a:pt x="9" y="13"/>
                  </a:cubicBezTo>
                  <a:cubicBezTo>
                    <a:pt x="12" y="12"/>
                    <a:pt x="14" y="8"/>
                    <a:pt x="13" y="5"/>
                  </a:cubicBezTo>
                  <a:cubicBezTo>
                    <a:pt x="12" y="2"/>
                    <a:pt x="8" y="0"/>
                    <a:pt x="5" y="1"/>
                  </a:cubicBezTo>
                  <a:cubicBezTo>
                    <a:pt x="2" y="2"/>
                    <a:pt x="0" y="6"/>
                    <a:pt x="1" y="9"/>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10" name="Freeform 160"/>
            <p:cNvSpPr>
              <a:spLocks/>
            </p:cNvSpPr>
            <p:nvPr/>
          </p:nvSpPr>
          <p:spPr bwMode="auto">
            <a:xfrm>
              <a:off x="6042026" y="3094038"/>
              <a:ext cx="20638" cy="22225"/>
            </a:xfrm>
            <a:custGeom>
              <a:avLst/>
              <a:gdLst/>
              <a:ahLst/>
              <a:cxnLst>
                <a:cxn ang="0">
                  <a:pos x="1" y="9"/>
                </a:cxn>
                <a:cxn ang="0">
                  <a:pos x="9" y="13"/>
                </a:cxn>
                <a:cxn ang="0">
                  <a:pos x="13" y="5"/>
                </a:cxn>
                <a:cxn ang="0">
                  <a:pos x="5" y="1"/>
                </a:cxn>
                <a:cxn ang="0">
                  <a:pos x="1" y="9"/>
                </a:cxn>
              </a:cxnLst>
              <a:rect l="0" t="0" r="r" b="b"/>
              <a:pathLst>
                <a:path w="14" h="14">
                  <a:moveTo>
                    <a:pt x="1" y="9"/>
                  </a:moveTo>
                  <a:cubicBezTo>
                    <a:pt x="2" y="12"/>
                    <a:pt x="6" y="14"/>
                    <a:pt x="9" y="13"/>
                  </a:cubicBezTo>
                  <a:cubicBezTo>
                    <a:pt x="12" y="12"/>
                    <a:pt x="14" y="8"/>
                    <a:pt x="13" y="5"/>
                  </a:cubicBezTo>
                  <a:cubicBezTo>
                    <a:pt x="12" y="2"/>
                    <a:pt x="8" y="0"/>
                    <a:pt x="5" y="1"/>
                  </a:cubicBezTo>
                  <a:cubicBezTo>
                    <a:pt x="2" y="2"/>
                    <a:pt x="0" y="6"/>
                    <a:pt x="1" y="9"/>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312" name="Shape F"/>
          <p:cNvGrpSpPr/>
          <p:nvPr/>
        </p:nvGrpSpPr>
        <p:grpSpPr>
          <a:xfrm>
            <a:off x="6875821" y="1917700"/>
            <a:ext cx="1292226" cy="1317625"/>
            <a:chOff x="5176838" y="1808163"/>
            <a:chExt cx="1292226" cy="1317625"/>
          </a:xfrm>
        </p:grpSpPr>
        <p:sp>
          <p:nvSpPr>
            <p:cNvPr id="313" name="Freeform 179"/>
            <p:cNvSpPr>
              <a:spLocks/>
            </p:cNvSpPr>
            <p:nvPr/>
          </p:nvSpPr>
          <p:spPr bwMode="auto">
            <a:xfrm>
              <a:off x="5210176" y="1808163"/>
              <a:ext cx="1258888" cy="1317625"/>
            </a:xfrm>
            <a:custGeom>
              <a:avLst/>
              <a:gdLst/>
              <a:ahLst/>
              <a:cxnLst>
                <a:cxn ang="0">
                  <a:pos x="0" y="739"/>
                </a:cxn>
                <a:cxn ang="0">
                  <a:pos x="321" y="878"/>
                </a:cxn>
                <a:cxn ang="0">
                  <a:pos x="751" y="527"/>
                </a:cxn>
                <a:cxn ang="0">
                  <a:pos x="839" y="439"/>
                </a:cxn>
                <a:cxn ang="0">
                  <a:pos x="751" y="351"/>
                </a:cxn>
                <a:cxn ang="0">
                  <a:pos x="321" y="0"/>
                </a:cxn>
                <a:cxn ang="0">
                  <a:pos x="0" y="139"/>
                </a:cxn>
              </a:cxnLst>
              <a:rect l="0" t="0" r="r" b="b"/>
              <a:pathLst>
                <a:path w="839" h="878">
                  <a:moveTo>
                    <a:pt x="0" y="739"/>
                  </a:moveTo>
                  <a:cubicBezTo>
                    <a:pt x="80" y="825"/>
                    <a:pt x="194" y="878"/>
                    <a:pt x="321" y="878"/>
                  </a:cubicBezTo>
                  <a:cubicBezTo>
                    <a:pt x="533" y="878"/>
                    <a:pt x="711" y="727"/>
                    <a:pt x="751" y="527"/>
                  </a:cubicBezTo>
                  <a:cubicBezTo>
                    <a:pt x="839" y="439"/>
                    <a:pt x="839" y="439"/>
                    <a:pt x="839" y="439"/>
                  </a:cubicBezTo>
                  <a:cubicBezTo>
                    <a:pt x="751" y="351"/>
                    <a:pt x="751" y="351"/>
                    <a:pt x="751" y="351"/>
                  </a:cubicBezTo>
                  <a:cubicBezTo>
                    <a:pt x="711" y="151"/>
                    <a:pt x="533" y="0"/>
                    <a:pt x="321" y="0"/>
                  </a:cubicBezTo>
                  <a:cubicBezTo>
                    <a:pt x="194" y="0"/>
                    <a:pt x="80" y="53"/>
                    <a:pt x="0" y="139"/>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14" name="Oval 180"/>
            <p:cNvSpPr>
              <a:spLocks noChangeArrowheads="1"/>
            </p:cNvSpPr>
            <p:nvPr/>
          </p:nvSpPr>
          <p:spPr bwMode="auto">
            <a:xfrm>
              <a:off x="5176838" y="1982788"/>
              <a:ext cx="65088" cy="66675"/>
            </a:xfrm>
            <a:prstGeom prst="ellipse">
              <a:avLst/>
            </a:pr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15" name="Oval 181"/>
            <p:cNvSpPr>
              <a:spLocks noChangeArrowheads="1"/>
            </p:cNvSpPr>
            <p:nvPr/>
          </p:nvSpPr>
          <p:spPr bwMode="auto">
            <a:xfrm>
              <a:off x="5176838" y="2884488"/>
              <a:ext cx="65088" cy="66675"/>
            </a:xfrm>
            <a:prstGeom prst="ellipse">
              <a:avLst/>
            </a:pr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16" name="Freeform 182"/>
            <p:cNvSpPr>
              <a:spLocks/>
            </p:cNvSpPr>
            <p:nvPr/>
          </p:nvSpPr>
          <p:spPr bwMode="auto">
            <a:xfrm>
              <a:off x="5427663" y="1917700"/>
              <a:ext cx="528638" cy="66675"/>
            </a:xfrm>
            <a:custGeom>
              <a:avLst/>
              <a:gdLst/>
              <a:ahLst/>
              <a:cxnLst>
                <a:cxn ang="0">
                  <a:pos x="0" y="45"/>
                </a:cxn>
                <a:cxn ang="0">
                  <a:pos x="176" y="0"/>
                </a:cxn>
                <a:cxn ang="0">
                  <a:pos x="352" y="44"/>
                </a:cxn>
              </a:cxnLst>
              <a:rect l="0" t="0" r="r" b="b"/>
              <a:pathLst>
                <a:path w="352" h="45">
                  <a:moveTo>
                    <a:pt x="0" y="45"/>
                  </a:moveTo>
                  <a:cubicBezTo>
                    <a:pt x="52" y="16"/>
                    <a:pt x="112" y="0"/>
                    <a:pt x="176" y="0"/>
                  </a:cubicBezTo>
                  <a:cubicBezTo>
                    <a:pt x="240" y="0"/>
                    <a:pt x="300" y="16"/>
                    <a:pt x="352" y="44"/>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17" name="Oval 183"/>
            <p:cNvSpPr>
              <a:spLocks noChangeArrowheads="1"/>
            </p:cNvSpPr>
            <p:nvPr/>
          </p:nvSpPr>
          <p:spPr bwMode="auto">
            <a:xfrm>
              <a:off x="5948363" y="1960563"/>
              <a:ext cx="95250" cy="95250"/>
            </a:xfrm>
            <a:prstGeom prst="ellipse">
              <a:avLst/>
            </a:prstGeom>
            <a:no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18" name="Freeform 184"/>
            <p:cNvSpPr>
              <a:spLocks/>
            </p:cNvSpPr>
            <p:nvPr/>
          </p:nvSpPr>
          <p:spPr bwMode="auto">
            <a:xfrm>
              <a:off x="5427663" y="2949575"/>
              <a:ext cx="528638" cy="66675"/>
            </a:xfrm>
            <a:custGeom>
              <a:avLst/>
              <a:gdLst/>
              <a:ahLst/>
              <a:cxnLst>
                <a:cxn ang="0">
                  <a:pos x="0" y="0"/>
                </a:cxn>
                <a:cxn ang="0">
                  <a:pos x="176" y="45"/>
                </a:cxn>
                <a:cxn ang="0">
                  <a:pos x="352" y="1"/>
                </a:cxn>
              </a:cxnLst>
              <a:rect l="0" t="0" r="r" b="b"/>
              <a:pathLst>
                <a:path w="352" h="45">
                  <a:moveTo>
                    <a:pt x="0" y="0"/>
                  </a:moveTo>
                  <a:cubicBezTo>
                    <a:pt x="52" y="29"/>
                    <a:pt x="112" y="45"/>
                    <a:pt x="176" y="45"/>
                  </a:cubicBezTo>
                  <a:cubicBezTo>
                    <a:pt x="240" y="45"/>
                    <a:pt x="300" y="29"/>
                    <a:pt x="352" y="1"/>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19" name="Oval 185"/>
            <p:cNvSpPr>
              <a:spLocks noChangeArrowheads="1"/>
            </p:cNvSpPr>
            <p:nvPr/>
          </p:nvSpPr>
          <p:spPr bwMode="auto">
            <a:xfrm>
              <a:off x="5948363" y="2878138"/>
              <a:ext cx="95250" cy="95250"/>
            </a:xfrm>
            <a:prstGeom prst="ellipse">
              <a:avLst/>
            </a:prstGeom>
            <a:noFill/>
            <a:ln w="12700"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320" name="Circe pointer F"/>
          <p:cNvGrpSpPr/>
          <p:nvPr/>
        </p:nvGrpSpPr>
        <p:grpSpPr>
          <a:xfrm>
            <a:off x="7302859" y="3492500"/>
            <a:ext cx="176213" cy="177800"/>
            <a:chOff x="5603876" y="3382963"/>
            <a:chExt cx="176213" cy="177800"/>
          </a:xfrm>
        </p:grpSpPr>
        <p:sp>
          <p:nvSpPr>
            <p:cNvPr id="321" name="Oval 211"/>
            <p:cNvSpPr>
              <a:spLocks noChangeArrowheads="1"/>
            </p:cNvSpPr>
            <p:nvPr/>
          </p:nvSpPr>
          <p:spPr bwMode="auto">
            <a:xfrm>
              <a:off x="5661026" y="3440113"/>
              <a:ext cx="60325" cy="63500"/>
            </a:xfrm>
            <a:prstGeom prst="ellipse">
              <a:avLst/>
            </a:pr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322" name="Oval 213"/>
            <p:cNvSpPr>
              <a:spLocks noChangeArrowheads="1"/>
            </p:cNvSpPr>
            <p:nvPr/>
          </p:nvSpPr>
          <p:spPr bwMode="auto">
            <a:xfrm>
              <a:off x="5603876" y="3382963"/>
              <a:ext cx="176213" cy="177800"/>
            </a:xfrm>
            <a:prstGeom prst="ellips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168" name="Globe"/>
          <p:cNvGrpSpPr/>
          <p:nvPr/>
        </p:nvGrpSpPr>
        <p:grpSpPr>
          <a:xfrm>
            <a:off x="1584952" y="2407396"/>
            <a:ext cx="307975" cy="352425"/>
            <a:chOff x="3663951" y="2144713"/>
            <a:chExt cx="307975" cy="352425"/>
          </a:xfrm>
        </p:grpSpPr>
        <p:sp>
          <p:nvSpPr>
            <p:cNvPr id="169" name="Oval 216"/>
            <p:cNvSpPr>
              <a:spLocks noChangeArrowheads="1"/>
            </p:cNvSpPr>
            <p:nvPr/>
          </p:nvSpPr>
          <p:spPr bwMode="auto">
            <a:xfrm>
              <a:off x="3706813" y="2163763"/>
              <a:ext cx="265113" cy="266700"/>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70" name="Freeform 217"/>
            <p:cNvSpPr>
              <a:spLocks/>
            </p:cNvSpPr>
            <p:nvPr/>
          </p:nvSpPr>
          <p:spPr bwMode="auto">
            <a:xfrm>
              <a:off x="3736976" y="2459038"/>
              <a:ext cx="168275" cy="33338"/>
            </a:xfrm>
            <a:custGeom>
              <a:avLst/>
              <a:gdLst/>
              <a:ahLst/>
              <a:cxnLst>
                <a:cxn ang="0">
                  <a:pos x="86" y="11"/>
                </a:cxn>
                <a:cxn ang="0">
                  <a:pos x="86" y="0"/>
                </a:cxn>
                <a:cxn ang="0">
                  <a:pos x="20" y="0"/>
                </a:cxn>
                <a:cxn ang="0">
                  <a:pos x="20" y="11"/>
                </a:cxn>
                <a:cxn ang="0">
                  <a:pos x="0" y="11"/>
                </a:cxn>
                <a:cxn ang="0">
                  <a:pos x="0" y="21"/>
                </a:cxn>
                <a:cxn ang="0">
                  <a:pos x="106" y="21"/>
                </a:cxn>
                <a:cxn ang="0">
                  <a:pos x="106" y="11"/>
                </a:cxn>
                <a:cxn ang="0">
                  <a:pos x="86" y="11"/>
                </a:cxn>
              </a:cxnLst>
              <a:rect l="0" t="0" r="r" b="b"/>
              <a:pathLst>
                <a:path w="106" h="21">
                  <a:moveTo>
                    <a:pt x="86" y="11"/>
                  </a:moveTo>
                  <a:lnTo>
                    <a:pt x="86" y="0"/>
                  </a:lnTo>
                  <a:lnTo>
                    <a:pt x="20" y="0"/>
                  </a:lnTo>
                  <a:lnTo>
                    <a:pt x="20" y="11"/>
                  </a:lnTo>
                  <a:lnTo>
                    <a:pt x="0" y="11"/>
                  </a:lnTo>
                  <a:lnTo>
                    <a:pt x="0" y="21"/>
                  </a:lnTo>
                  <a:lnTo>
                    <a:pt x="106" y="21"/>
                  </a:lnTo>
                  <a:lnTo>
                    <a:pt x="106" y="11"/>
                  </a:lnTo>
                  <a:lnTo>
                    <a:pt x="86" y="11"/>
                  </a:ln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71" name="Freeform 218"/>
            <p:cNvSpPr>
              <a:spLocks noEditPoints="1"/>
            </p:cNvSpPr>
            <p:nvPr/>
          </p:nvSpPr>
          <p:spPr bwMode="auto">
            <a:xfrm>
              <a:off x="3663951" y="2144713"/>
              <a:ext cx="296863" cy="352425"/>
            </a:xfrm>
            <a:custGeom>
              <a:avLst/>
              <a:gdLst/>
              <a:ahLst/>
              <a:cxnLst>
                <a:cxn ang="0">
                  <a:pos x="229" y="35"/>
                </a:cxn>
                <a:cxn ang="0">
                  <a:pos x="39" y="13"/>
                </a:cxn>
                <a:cxn ang="0">
                  <a:pos x="39" y="24"/>
                </a:cxn>
                <a:cxn ang="0">
                  <a:pos x="135" y="275"/>
                </a:cxn>
                <a:cxn ang="0">
                  <a:pos x="89" y="290"/>
                </a:cxn>
                <a:cxn ang="0">
                  <a:pos x="61" y="309"/>
                </a:cxn>
                <a:cxn ang="0">
                  <a:pos x="218" y="309"/>
                </a:cxn>
                <a:cxn ang="0">
                  <a:pos x="190" y="290"/>
                </a:cxn>
                <a:cxn ang="0">
                  <a:pos x="143" y="275"/>
                </a:cxn>
                <a:cxn ang="0">
                  <a:pos x="246" y="231"/>
                </a:cxn>
                <a:cxn ang="0">
                  <a:pos x="231" y="205"/>
                </a:cxn>
                <a:cxn ang="0">
                  <a:pos x="65" y="205"/>
                </a:cxn>
                <a:cxn ang="0">
                  <a:pos x="145" y="236"/>
                </a:cxn>
                <a:cxn ang="0">
                  <a:pos x="48" y="57"/>
                </a:cxn>
                <a:cxn ang="0">
                  <a:pos x="60" y="45"/>
                </a:cxn>
                <a:cxn ang="0">
                  <a:pos x="107" y="92"/>
                </a:cxn>
                <a:cxn ang="0">
                  <a:pos x="65" y="115"/>
                </a:cxn>
                <a:cxn ang="0">
                  <a:pos x="90" y="168"/>
                </a:cxn>
                <a:cxn ang="0">
                  <a:pos x="28" y="119"/>
                </a:cxn>
                <a:cxn ang="0">
                  <a:pos x="142" y="127"/>
                </a:cxn>
                <a:cxn ang="0">
                  <a:pos x="102" y="168"/>
                </a:cxn>
                <a:cxn ang="0">
                  <a:pos x="220" y="128"/>
                </a:cxn>
                <a:cxn ang="0">
                  <a:pos x="154" y="211"/>
                </a:cxn>
                <a:cxn ang="0">
                  <a:pos x="154" y="211"/>
                </a:cxn>
                <a:cxn ang="0">
                  <a:pos x="219" y="204"/>
                </a:cxn>
                <a:cxn ang="0">
                  <a:pos x="223" y="135"/>
                </a:cxn>
                <a:cxn ang="0">
                  <a:pos x="237" y="186"/>
                </a:cxn>
                <a:cxn ang="0">
                  <a:pos x="237" y="186"/>
                </a:cxn>
                <a:cxn ang="0">
                  <a:pos x="228" y="126"/>
                </a:cxn>
                <a:cxn ang="0">
                  <a:pos x="256" y="122"/>
                </a:cxn>
                <a:cxn ang="0">
                  <a:pos x="220" y="38"/>
                </a:cxn>
                <a:cxn ang="0">
                  <a:pos x="139" y="8"/>
                </a:cxn>
                <a:cxn ang="0">
                  <a:pos x="112" y="86"/>
                </a:cxn>
                <a:cxn ang="0">
                  <a:pos x="131" y="8"/>
                </a:cxn>
                <a:cxn ang="0">
                  <a:pos x="131" y="8"/>
                </a:cxn>
                <a:cxn ang="0">
                  <a:pos x="66" y="39"/>
                </a:cxn>
                <a:cxn ang="0">
                  <a:pos x="210" y="305"/>
                </a:cxn>
                <a:cxn ang="0">
                  <a:pos x="210" y="298"/>
                </a:cxn>
                <a:cxn ang="0">
                  <a:pos x="97" y="290"/>
                </a:cxn>
                <a:cxn ang="0">
                  <a:pos x="142" y="256"/>
                </a:cxn>
                <a:cxn ang="0">
                  <a:pos x="53" y="38"/>
                </a:cxn>
                <a:cxn ang="0">
                  <a:pos x="142" y="244"/>
                </a:cxn>
                <a:cxn ang="0">
                  <a:pos x="142" y="256"/>
                </a:cxn>
              </a:cxnLst>
              <a:rect l="0" t="0" r="r" b="b"/>
              <a:pathLst>
                <a:path w="264" h="313">
                  <a:moveTo>
                    <a:pt x="231" y="205"/>
                  </a:moveTo>
                  <a:cubicBezTo>
                    <a:pt x="253" y="182"/>
                    <a:pt x="264" y="153"/>
                    <a:pt x="264" y="122"/>
                  </a:cubicBezTo>
                  <a:cubicBezTo>
                    <a:pt x="264" y="89"/>
                    <a:pt x="252" y="58"/>
                    <a:pt x="229" y="35"/>
                  </a:cubicBezTo>
                  <a:cubicBezTo>
                    <a:pt x="206" y="12"/>
                    <a:pt x="175" y="0"/>
                    <a:pt x="142" y="0"/>
                  </a:cubicBezTo>
                  <a:cubicBezTo>
                    <a:pt x="111" y="0"/>
                    <a:pt x="82" y="11"/>
                    <a:pt x="59" y="33"/>
                  </a:cubicBezTo>
                  <a:cubicBezTo>
                    <a:pt x="39" y="13"/>
                    <a:pt x="39" y="13"/>
                    <a:pt x="39" y="13"/>
                  </a:cubicBezTo>
                  <a:cubicBezTo>
                    <a:pt x="37" y="11"/>
                    <a:pt x="35" y="11"/>
                    <a:pt x="33" y="13"/>
                  </a:cubicBezTo>
                  <a:cubicBezTo>
                    <a:pt x="32" y="14"/>
                    <a:pt x="32" y="17"/>
                    <a:pt x="33" y="18"/>
                  </a:cubicBezTo>
                  <a:cubicBezTo>
                    <a:pt x="39" y="24"/>
                    <a:pt x="39" y="24"/>
                    <a:pt x="39" y="24"/>
                  </a:cubicBezTo>
                  <a:cubicBezTo>
                    <a:pt x="14" y="51"/>
                    <a:pt x="0" y="85"/>
                    <a:pt x="0" y="122"/>
                  </a:cubicBezTo>
                  <a:cubicBezTo>
                    <a:pt x="0" y="198"/>
                    <a:pt x="60" y="260"/>
                    <a:pt x="135" y="263"/>
                  </a:cubicBezTo>
                  <a:cubicBezTo>
                    <a:pt x="135" y="275"/>
                    <a:pt x="135" y="275"/>
                    <a:pt x="135" y="275"/>
                  </a:cubicBezTo>
                  <a:cubicBezTo>
                    <a:pt x="93" y="275"/>
                    <a:pt x="93" y="275"/>
                    <a:pt x="93" y="275"/>
                  </a:cubicBezTo>
                  <a:cubicBezTo>
                    <a:pt x="91" y="275"/>
                    <a:pt x="89" y="277"/>
                    <a:pt x="89" y="279"/>
                  </a:cubicBezTo>
                  <a:cubicBezTo>
                    <a:pt x="89" y="290"/>
                    <a:pt x="89" y="290"/>
                    <a:pt x="89" y="290"/>
                  </a:cubicBezTo>
                  <a:cubicBezTo>
                    <a:pt x="65" y="290"/>
                    <a:pt x="65" y="290"/>
                    <a:pt x="65" y="290"/>
                  </a:cubicBezTo>
                  <a:cubicBezTo>
                    <a:pt x="63" y="290"/>
                    <a:pt x="61" y="292"/>
                    <a:pt x="61" y="294"/>
                  </a:cubicBezTo>
                  <a:cubicBezTo>
                    <a:pt x="61" y="309"/>
                    <a:pt x="61" y="309"/>
                    <a:pt x="61" y="309"/>
                  </a:cubicBezTo>
                  <a:cubicBezTo>
                    <a:pt x="61" y="311"/>
                    <a:pt x="63" y="313"/>
                    <a:pt x="65" y="313"/>
                  </a:cubicBezTo>
                  <a:cubicBezTo>
                    <a:pt x="214" y="313"/>
                    <a:pt x="214" y="313"/>
                    <a:pt x="214" y="313"/>
                  </a:cubicBezTo>
                  <a:cubicBezTo>
                    <a:pt x="216" y="313"/>
                    <a:pt x="218" y="311"/>
                    <a:pt x="218" y="309"/>
                  </a:cubicBezTo>
                  <a:cubicBezTo>
                    <a:pt x="218" y="294"/>
                    <a:pt x="218" y="294"/>
                    <a:pt x="218" y="294"/>
                  </a:cubicBezTo>
                  <a:cubicBezTo>
                    <a:pt x="218" y="292"/>
                    <a:pt x="216" y="290"/>
                    <a:pt x="214" y="290"/>
                  </a:cubicBezTo>
                  <a:cubicBezTo>
                    <a:pt x="190" y="290"/>
                    <a:pt x="190" y="290"/>
                    <a:pt x="190" y="290"/>
                  </a:cubicBezTo>
                  <a:cubicBezTo>
                    <a:pt x="190" y="279"/>
                    <a:pt x="190" y="279"/>
                    <a:pt x="190" y="279"/>
                  </a:cubicBezTo>
                  <a:cubicBezTo>
                    <a:pt x="190" y="277"/>
                    <a:pt x="188" y="275"/>
                    <a:pt x="186" y="275"/>
                  </a:cubicBezTo>
                  <a:cubicBezTo>
                    <a:pt x="143" y="275"/>
                    <a:pt x="143" y="275"/>
                    <a:pt x="143" y="275"/>
                  </a:cubicBezTo>
                  <a:cubicBezTo>
                    <a:pt x="143" y="264"/>
                    <a:pt x="143" y="264"/>
                    <a:pt x="143" y="264"/>
                  </a:cubicBezTo>
                  <a:cubicBezTo>
                    <a:pt x="180" y="263"/>
                    <a:pt x="214" y="250"/>
                    <a:pt x="240" y="225"/>
                  </a:cubicBezTo>
                  <a:cubicBezTo>
                    <a:pt x="246" y="231"/>
                    <a:pt x="246" y="231"/>
                    <a:pt x="246" y="231"/>
                  </a:cubicBezTo>
                  <a:cubicBezTo>
                    <a:pt x="247" y="232"/>
                    <a:pt x="250" y="232"/>
                    <a:pt x="251" y="231"/>
                  </a:cubicBezTo>
                  <a:cubicBezTo>
                    <a:pt x="253" y="229"/>
                    <a:pt x="253" y="227"/>
                    <a:pt x="251" y="225"/>
                  </a:cubicBezTo>
                  <a:lnTo>
                    <a:pt x="231" y="205"/>
                  </a:lnTo>
                  <a:close/>
                  <a:moveTo>
                    <a:pt x="145" y="236"/>
                  </a:moveTo>
                  <a:cubicBezTo>
                    <a:pt x="144" y="236"/>
                    <a:pt x="143" y="236"/>
                    <a:pt x="142" y="236"/>
                  </a:cubicBezTo>
                  <a:cubicBezTo>
                    <a:pt x="113" y="236"/>
                    <a:pt x="86" y="225"/>
                    <a:pt x="65" y="205"/>
                  </a:cubicBezTo>
                  <a:cubicBezTo>
                    <a:pt x="96" y="174"/>
                    <a:pt x="96" y="174"/>
                    <a:pt x="96" y="174"/>
                  </a:cubicBezTo>
                  <a:cubicBezTo>
                    <a:pt x="112" y="189"/>
                    <a:pt x="129" y="200"/>
                    <a:pt x="147" y="208"/>
                  </a:cubicBezTo>
                  <a:cubicBezTo>
                    <a:pt x="145" y="217"/>
                    <a:pt x="145" y="226"/>
                    <a:pt x="145" y="236"/>
                  </a:cubicBezTo>
                  <a:close/>
                  <a:moveTo>
                    <a:pt x="53" y="110"/>
                  </a:moveTo>
                  <a:cubicBezTo>
                    <a:pt x="45" y="111"/>
                    <a:pt x="37" y="111"/>
                    <a:pt x="29" y="111"/>
                  </a:cubicBezTo>
                  <a:cubicBezTo>
                    <a:pt x="31" y="91"/>
                    <a:pt x="37" y="73"/>
                    <a:pt x="48" y="57"/>
                  </a:cubicBezTo>
                  <a:cubicBezTo>
                    <a:pt x="45" y="74"/>
                    <a:pt x="47" y="92"/>
                    <a:pt x="53" y="110"/>
                  </a:cubicBezTo>
                  <a:close/>
                  <a:moveTo>
                    <a:pt x="62" y="108"/>
                  </a:moveTo>
                  <a:cubicBezTo>
                    <a:pt x="53" y="85"/>
                    <a:pt x="53" y="63"/>
                    <a:pt x="60" y="45"/>
                  </a:cubicBezTo>
                  <a:cubicBezTo>
                    <a:pt x="101" y="86"/>
                    <a:pt x="101" y="86"/>
                    <a:pt x="101" y="86"/>
                  </a:cubicBezTo>
                  <a:cubicBezTo>
                    <a:pt x="90" y="97"/>
                    <a:pt x="76" y="104"/>
                    <a:pt x="62" y="108"/>
                  </a:cubicBezTo>
                  <a:close/>
                  <a:moveTo>
                    <a:pt x="107" y="92"/>
                  </a:moveTo>
                  <a:cubicBezTo>
                    <a:pt x="137" y="122"/>
                    <a:pt x="137" y="122"/>
                    <a:pt x="137" y="122"/>
                  </a:cubicBezTo>
                  <a:cubicBezTo>
                    <a:pt x="96" y="162"/>
                    <a:pt x="96" y="162"/>
                    <a:pt x="96" y="162"/>
                  </a:cubicBezTo>
                  <a:cubicBezTo>
                    <a:pt x="82" y="148"/>
                    <a:pt x="72" y="132"/>
                    <a:pt x="65" y="115"/>
                  </a:cubicBezTo>
                  <a:cubicBezTo>
                    <a:pt x="80" y="111"/>
                    <a:pt x="95" y="103"/>
                    <a:pt x="107" y="92"/>
                  </a:cubicBezTo>
                  <a:close/>
                  <a:moveTo>
                    <a:pt x="56" y="117"/>
                  </a:moveTo>
                  <a:cubicBezTo>
                    <a:pt x="64" y="135"/>
                    <a:pt x="75" y="152"/>
                    <a:pt x="90" y="168"/>
                  </a:cubicBezTo>
                  <a:cubicBezTo>
                    <a:pt x="59" y="199"/>
                    <a:pt x="59" y="199"/>
                    <a:pt x="59" y="199"/>
                  </a:cubicBezTo>
                  <a:cubicBezTo>
                    <a:pt x="39" y="178"/>
                    <a:pt x="28" y="151"/>
                    <a:pt x="28" y="122"/>
                  </a:cubicBezTo>
                  <a:cubicBezTo>
                    <a:pt x="28" y="121"/>
                    <a:pt x="28" y="120"/>
                    <a:pt x="28" y="119"/>
                  </a:cubicBezTo>
                  <a:cubicBezTo>
                    <a:pt x="38" y="119"/>
                    <a:pt x="47" y="119"/>
                    <a:pt x="56" y="117"/>
                  </a:cubicBezTo>
                  <a:close/>
                  <a:moveTo>
                    <a:pt x="102" y="168"/>
                  </a:moveTo>
                  <a:cubicBezTo>
                    <a:pt x="142" y="127"/>
                    <a:pt x="142" y="127"/>
                    <a:pt x="142" y="127"/>
                  </a:cubicBezTo>
                  <a:cubicBezTo>
                    <a:pt x="172" y="157"/>
                    <a:pt x="172" y="157"/>
                    <a:pt x="172" y="157"/>
                  </a:cubicBezTo>
                  <a:cubicBezTo>
                    <a:pt x="161" y="169"/>
                    <a:pt x="153" y="184"/>
                    <a:pt x="149" y="199"/>
                  </a:cubicBezTo>
                  <a:cubicBezTo>
                    <a:pt x="132" y="192"/>
                    <a:pt x="116" y="182"/>
                    <a:pt x="102" y="168"/>
                  </a:cubicBezTo>
                  <a:close/>
                  <a:moveTo>
                    <a:pt x="148" y="122"/>
                  </a:moveTo>
                  <a:cubicBezTo>
                    <a:pt x="189" y="81"/>
                    <a:pt x="189" y="81"/>
                    <a:pt x="189" y="81"/>
                  </a:cubicBezTo>
                  <a:cubicBezTo>
                    <a:pt x="202" y="96"/>
                    <a:pt x="213" y="112"/>
                    <a:pt x="220" y="128"/>
                  </a:cubicBezTo>
                  <a:cubicBezTo>
                    <a:pt x="205" y="132"/>
                    <a:pt x="190" y="140"/>
                    <a:pt x="178" y="152"/>
                  </a:cubicBezTo>
                  <a:lnTo>
                    <a:pt x="148" y="122"/>
                  </a:lnTo>
                  <a:close/>
                  <a:moveTo>
                    <a:pt x="154" y="211"/>
                  </a:moveTo>
                  <a:cubicBezTo>
                    <a:pt x="173" y="217"/>
                    <a:pt x="191" y="219"/>
                    <a:pt x="207" y="216"/>
                  </a:cubicBezTo>
                  <a:cubicBezTo>
                    <a:pt x="191" y="227"/>
                    <a:pt x="173" y="233"/>
                    <a:pt x="153" y="235"/>
                  </a:cubicBezTo>
                  <a:cubicBezTo>
                    <a:pt x="153" y="227"/>
                    <a:pt x="153" y="219"/>
                    <a:pt x="154" y="211"/>
                  </a:cubicBezTo>
                  <a:close/>
                  <a:moveTo>
                    <a:pt x="156" y="202"/>
                  </a:moveTo>
                  <a:cubicBezTo>
                    <a:pt x="160" y="188"/>
                    <a:pt x="167" y="174"/>
                    <a:pt x="178" y="163"/>
                  </a:cubicBezTo>
                  <a:cubicBezTo>
                    <a:pt x="219" y="204"/>
                    <a:pt x="219" y="204"/>
                    <a:pt x="219" y="204"/>
                  </a:cubicBezTo>
                  <a:cubicBezTo>
                    <a:pt x="201" y="211"/>
                    <a:pt x="179" y="211"/>
                    <a:pt x="156" y="202"/>
                  </a:cubicBezTo>
                  <a:close/>
                  <a:moveTo>
                    <a:pt x="183" y="157"/>
                  </a:moveTo>
                  <a:cubicBezTo>
                    <a:pt x="195" y="147"/>
                    <a:pt x="208" y="139"/>
                    <a:pt x="223" y="135"/>
                  </a:cubicBezTo>
                  <a:cubicBezTo>
                    <a:pt x="231" y="158"/>
                    <a:pt x="232" y="180"/>
                    <a:pt x="225" y="198"/>
                  </a:cubicBezTo>
                  <a:lnTo>
                    <a:pt x="183" y="157"/>
                  </a:lnTo>
                  <a:close/>
                  <a:moveTo>
                    <a:pt x="237" y="186"/>
                  </a:moveTo>
                  <a:cubicBezTo>
                    <a:pt x="240" y="170"/>
                    <a:pt x="238" y="152"/>
                    <a:pt x="231" y="134"/>
                  </a:cubicBezTo>
                  <a:cubicBezTo>
                    <a:pt x="239" y="132"/>
                    <a:pt x="248" y="132"/>
                    <a:pt x="256" y="133"/>
                  </a:cubicBezTo>
                  <a:cubicBezTo>
                    <a:pt x="254" y="152"/>
                    <a:pt x="247" y="170"/>
                    <a:pt x="237" y="186"/>
                  </a:cubicBezTo>
                  <a:close/>
                  <a:moveTo>
                    <a:pt x="256" y="122"/>
                  </a:moveTo>
                  <a:cubicBezTo>
                    <a:pt x="256" y="123"/>
                    <a:pt x="256" y="124"/>
                    <a:pt x="256" y="125"/>
                  </a:cubicBezTo>
                  <a:cubicBezTo>
                    <a:pt x="247" y="124"/>
                    <a:pt x="237" y="124"/>
                    <a:pt x="228" y="126"/>
                  </a:cubicBezTo>
                  <a:cubicBezTo>
                    <a:pt x="221" y="109"/>
                    <a:pt x="209" y="91"/>
                    <a:pt x="194" y="75"/>
                  </a:cubicBezTo>
                  <a:cubicBezTo>
                    <a:pt x="226" y="44"/>
                    <a:pt x="226" y="44"/>
                    <a:pt x="226" y="44"/>
                  </a:cubicBezTo>
                  <a:cubicBezTo>
                    <a:pt x="246" y="65"/>
                    <a:pt x="256" y="93"/>
                    <a:pt x="256" y="122"/>
                  </a:cubicBezTo>
                  <a:close/>
                  <a:moveTo>
                    <a:pt x="139" y="8"/>
                  </a:moveTo>
                  <a:cubicBezTo>
                    <a:pt x="140" y="8"/>
                    <a:pt x="141" y="8"/>
                    <a:pt x="142" y="8"/>
                  </a:cubicBezTo>
                  <a:cubicBezTo>
                    <a:pt x="171" y="8"/>
                    <a:pt x="199" y="18"/>
                    <a:pt x="220" y="38"/>
                  </a:cubicBezTo>
                  <a:cubicBezTo>
                    <a:pt x="189" y="70"/>
                    <a:pt x="189" y="70"/>
                    <a:pt x="189" y="70"/>
                  </a:cubicBezTo>
                  <a:cubicBezTo>
                    <a:pt x="173" y="55"/>
                    <a:pt x="155" y="43"/>
                    <a:pt x="138" y="36"/>
                  </a:cubicBezTo>
                  <a:cubicBezTo>
                    <a:pt x="140" y="27"/>
                    <a:pt x="140" y="17"/>
                    <a:pt x="139" y="8"/>
                  </a:cubicBezTo>
                  <a:close/>
                  <a:moveTo>
                    <a:pt x="183" y="75"/>
                  </a:moveTo>
                  <a:cubicBezTo>
                    <a:pt x="142" y="116"/>
                    <a:pt x="142" y="116"/>
                    <a:pt x="142" y="116"/>
                  </a:cubicBezTo>
                  <a:cubicBezTo>
                    <a:pt x="112" y="86"/>
                    <a:pt x="112" y="86"/>
                    <a:pt x="112" y="86"/>
                  </a:cubicBezTo>
                  <a:cubicBezTo>
                    <a:pt x="124" y="74"/>
                    <a:pt x="132" y="60"/>
                    <a:pt x="136" y="44"/>
                  </a:cubicBezTo>
                  <a:cubicBezTo>
                    <a:pt x="152" y="51"/>
                    <a:pt x="169" y="62"/>
                    <a:pt x="183" y="75"/>
                  </a:cubicBezTo>
                  <a:close/>
                  <a:moveTo>
                    <a:pt x="131" y="8"/>
                  </a:moveTo>
                  <a:cubicBezTo>
                    <a:pt x="132" y="16"/>
                    <a:pt x="132" y="25"/>
                    <a:pt x="130" y="33"/>
                  </a:cubicBezTo>
                  <a:cubicBezTo>
                    <a:pt x="112" y="26"/>
                    <a:pt x="94" y="25"/>
                    <a:pt x="78" y="27"/>
                  </a:cubicBezTo>
                  <a:cubicBezTo>
                    <a:pt x="94" y="17"/>
                    <a:pt x="112" y="10"/>
                    <a:pt x="131" y="8"/>
                  </a:cubicBezTo>
                  <a:close/>
                  <a:moveTo>
                    <a:pt x="129" y="41"/>
                  </a:moveTo>
                  <a:cubicBezTo>
                    <a:pt x="125" y="56"/>
                    <a:pt x="117" y="69"/>
                    <a:pt x="107" y="81"/>
                  </a:cubicBezTo>
                  <a:cubicBezTo>
                    <a:pt x="66" y="39"/>
                    <a:pt x="66" y="39"/>
                    <a:pt x="66" y="39"/>
                  </a:cubicBezTo>
                  <a:cubicBezTo>
                    <a:pt x="84" y="32"/>
                    <a:pt x="106" y="33"/>
                    <a:pt x="129" y="41"/>
                  </a:cubicBezTo>
                  <a:close/>
                  <a:moveTo>
                    <a:pt x="210" y="298"/>
                  </a:moveTo>
                  <a:cubicBezTo>
                    <a:pt x="210" y="305"/>
                    <a:pt x="210" y="305"/>
                    <a:pt x="210" y="305"/>
                  </a:cubicBezTo>
                  <a:cubicBezTo>
                    <a:pt x="69" y="305"/>
                    <a:pt x="69" y="305"/>
                    <a:pt x="69" y="305"/>
                  </a:cubicBezTo>
                  <a:cubicBezTo>
                    <a:pt x="69" y="298"/>
                    <a:pt x="69" y="298"/>
                    <a:pt x="69" y="298"/>
                  </a:cubicBezTo>
                  <a:lnTo>
                    <a:pt x="210" y="298"/>
                  </a:lnTo>
                  <a:close/>
                  <a:moveTo>
                    <a:pt x="182" y="283"/>
                  </a:moveTo>
                  <a:cubicBezTo>
                    <a:pt x="182" y="290"/>
                    <a:pt x="182" y="290"/>
                    <a:pt x="182" y="290"/>
                  </a:cubicBezTo>
                  <a:cubicBezTo>
                    <a:pt x="97" y="290"/>
                    <a:pt x="97" y="290"/>
                    <a:pt x="97" y="290"/>
                  </a:cubicBezTo>
                  <a:cubicBezTo>
                    <a:pt x="97" y="283"/>
                    <a:pt x="97" y="283"/>
                    <a:pt x="97" y="283"/>
                  </a:cubicBezTo>
                  <a:lnTo>
                    <a:pt x="182" y="283"/>
                  </a:lnTo>
                  <a:close/>
                  <a:moveTo>
                    <a:pt x="142" y="256"/>
                  </a:moveTo>
                  <a:cubicBezTo>
                    <a:pt x="69" y="256"/>
                    <a:pt x="8" y="196"/>
                    <a:pt x="8" y="122"/>
                  </a:cubicBezTo>
                  <a:cubicBezTo>
                    <a:pt x="8" y="87"/>
                    <a:pt x="21" y="55"/>
                    <a:pt x="45" y="30"/>
                  </a:cubicBezTo>
                  <a:cubicBezTo>
                    <a:pt x="53" y="38"/>
                    <a:pt x="53" y="38"/>
                    <a:pt x="53" y="38"/>
                  </a:cubicBezTo>
                  <a:cubicBezTo>
                    <a:pt x="32" y="61"/>
                    <a:pt x="20" y="90"/>
                    <a:pt x="20" y="122"/>
                  </a:cubicBezTo>
                  <a:cubicBezTo>
                    <a:pt x="20" y="154"/>
                    <a:pt x="33" y="185"/>
                    <a:pt x="56" y="208"/>
                  </a:cubicBezTo>
                  <a:cubicBezTo>
                    <a:pt x="79" y="231"/>
                    <a:pt x="110" y="244"/>
                    <a:pt x="142" y="244"/>
                  </a:cubicBezTo>
                  <a:cubicBezTo>
                    <a:pt x="174" y="244"/>
                    <a:pt x="203" y="232"/>
                    <a:pt x="226" y="211"/>
                  </a:cubicBezTo>
                  <a:cubicBezTo>
                    <a:pt x="234" y="219"/>
                    <a:pt x="234" y="219"/>
                    <a:pt x="234" y="219"/>
                  </a:cubicBezTo>
                  <a:cubicBezTo>
                    <a:pt x="209" y="243"/>
                    <a:pt x="177" y="256"/>
                    <a:pt x="142" y="25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172" name="Bird"/>
          <p:cNvGrpSpPr/>
          <p:nvPr/>
        </p:nvGrpSpPr>
        <p:grpSpPr>
          <a:xfrm>
            <a:off x="3800079" y="2400299"/>
            <a:ext cx="352425" cy="331788"/>
            <a:chOff x="6149976" y="1157288"/>
            <a:chExt cx="352425" cy="331788"/>
          </a:xfrm>
        </p:grpSpPr>
        <p:sp>
          <p:nvSpPr>
            <p:cNvPr id="173" name="Freeform 274"/>
            <p:cNvSpPr>
              <a:spLocks/>
            </p:cNvSpPr>
            <p:nvPr/>
          </p:nvSpPr>
          <p:spPr bwMode="auto">
            <a:xfrm>
              <a:off x="6191251" y="1179513"/>
              <a:ext cx="306388" cy="309563"/>
            </a:xfrm>
            <a:custGeom>
              <a:avLst/>
              <a:gdLst/>
              <a:ahLst/>
              <a:cxnLst>
                <a:cxn ang="0">
                  <a:pos x="136" y="94"/>
                </a:cxn>
                <a:cxn ang="0">
                  <a:pos x="136" y="68"/>
                </a:cxn>
                <a:cxn ang="0">
                  <a:pos x="68" y="0"/>
                </a:cxn>
                <a:cxn ang="0">
                  <a:pos x="0" y="68"/>
                </a:cxn>
                <a:cxn ang="0">
                  <a:pos x="0" y="154"/>
                </a:cxn>
                <a:cxn ang="0">
                  <a:pos x="135" y="276"/>
                </a:cxn>
                <a:cxn ang="0">
                  <a:pos x="272" y="148"/>
                </a:cxn>
                <a:cxn ang="0">
                  <a:pos x="238" y="148"/>
                </a:cxn>
                <a:cxn ang="0">
                  <a:pos x="232" y="138"/>
                </a:cxn>
                <a:cxn ang="0">
                  <a:pos x="237" y="138"/>
                </a:cxn>
                <a:cxn ang="0">
                  <a:pos x="248" y="127"/>
                </a:cxn>
                <a:cxn ang="0">
                  <a:pos x="242" y="118"/>
                </a:cxn>
                <a:cxn ang="0">
                  <a:pos x="267" y="94"/>
                </a:cxn>
                <a:cxn ang="0">
                  <a:pos x="136" y="94"/>
                </a:cxn>
              </a:cxnLst>
              <a:rect l="0" t="0" r="r" b="b"/>
              <a:pathLst>
                <a:path w="272" h="276">
                  <a:moveTo>
                    <a:pt x="136" y="94"/>
                  </a:moveTo>
                  <a:cubicBezTo>
                    <a:pt x="136" y="68"/>
                    <a:pt x="136" y="68"/>
                    <a:pt x="136" y="68"/>
                  </a:cubicBezTo>
                  <a:cubicBezTo>
                    <a:pt x="136" y="31"/>
                    <a:pt x="105" y="0"/>
                    <a:pt x="68" y="0"/>
                  </a:cubicBezTo>
                  <a:cubicBezTo>
                    <a:pt x="30" y="0"/>
                    <a:pt x="0" y="31"/>
                    <a:pt x="0" y="68"/>
                  </a:cubicBezTo>
                  <a:cubicBezTo>
                    <a:pt x="0" y="154"/>
                    <a:pt x="0" y="154"/>
                    <a:pt x="0" y="154"/>
                  </a:cubicBezTo>
                  <a:cubicBezTo>
                    <a:pt x="0" y="222"/>
                    <a:pt x="67" y="276"/>
                    <a:pt x="135" y="276"/>
                  </a:cubicBezTo>
                  <a:cubicBezTo>
                    <a:pt x="202" y="276"/>
                    <a:pt x="272" y="218"/>
                    <a:pt x="272" y="148"/>
                  </a:cubicBezTo>
                  <a:cubicBezTo>
                    <a:pt x="238" y="148"/>
                    <a:pt x="238" y="148"/>
                    <a:pt x="238" y="148"/>
                  </a:cubicBezTo>
                  <a:cubicBezTo>
                    <a:pt x="238" y="144"/>
                    <a:pt x="236" y="140"/>
                    <a:pt x="232" y="138"/>
                  </a:cubicBezTo>
                  <a:cubicBezTo>
                    <a:pt x="237" y="138"/>
                    <a:pt x="237" y="138"/>
                    <a:pt x="237" y="138"/>
                  </a:cubicBezTo>
                  <a:cubicBezTo>
                    <a:pt x="243" y="138"/>
                    <a:pt x="248" y="133"/>
                    <a:pt x="248" y="127"/>
                  </a:cubicBezTo>
                  <a:cubicBezTo>
                    <a:pt x="248" y="123"/>
                    <a:pt x="246" y="120"/>
                    <a:pt x="242" y="118"/>
                  </a:cubicBezTo>
                  <a:cubicBezTo>
                    <a:pt x="259" y="116"/>
                    <a:pt x="267" y="102"/>
                    <a:pt x="267" y="94"/>
                  </a:cubicBezTo>
                  <a:cubicBezTo>
                    <a:pt x="136" y="94"/>
                    <a:pt x="136" y="94"/>
                    <a:pt x="136" y="94"/>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74" name="Freeform 275"/>
            <p:cNvSpPr>
              <a:spLocks noEditPoints="1"/>
            </p:cNvSpPr>
            <p:nvPr/>
          </p:nvSpPr>
          <p:spPr bwMode="auto">
            <a:xfrm>
              <a:off x="6280151" y="1195388"/>
              <a:ext cx="196850" cy="258763"/>
            </a:xfrm>
            <a:custGeom>
              <a:avLst/>
              <a:gdLst/>
              <a:ahLst/>
              <a:cxnLst>
                <a:cxn ang="0">
                  <a:pos x="120" y="202"/>
                </a:cxn>
                <a:cxn ang="0">
                  <a:pos x="56" y="223"/>
                </a:cxn>
                <a:cxn ang="0">
                  <a:pos x="52" y="227"/>
                </a:cxn>
                <a:cxn ang="0">
                  <a:pos x="56" y="231"/>
                </a:cxn>
                <a:cxn ang="0">
                  <a:pos x="125" y="208"/>
                </a:cxn>
                <a:cxn ang="0">
                  <a:pos x="126" y="203"/>
                </a:cxn>
                <a:cxn ang="0">
                  <a:pos x="120" y="202"/>
                </a:cxn>
                <a:cxn ang="0">
                  <a:pos x="144" y="181"/>
                </a:cxn>
                <a:cxn ang="0">
                  <a:pos x="134" y="191"/>
                </a:cxn>
                <a:cxn ang="0">
                  <a:pos x="131" y="193"/>
                </a:cxn>
                <a:cxn ang="0">
                  <a:pos x="131" y="199"/>
                </a:cxn>
                <a:cxn ang="0">
                  <a:pos x="137" y="199"/>
                </a:cxn>
                <a:cxn ang="0">
                  <a:pos x="139" y="197"/>
                </a:cxn>
                <a:cxn ang="0">
                  <a:pos x="150" y="186"/>
                </a:cxn>
                <a:cxn ang="0">
                  <a:pos x="150" y="180"/>
                </a:cxn>
                <a:cxn ang="0">
                  <a:pos x="144" y="181"/>
                </a:cxn>
                <a:cxn ang="0">
                  <a:pos x="171" y="140"/>
                </a:cxn>
                <a:cxn ang="0">
                  <a:pos x="166" y="142"/>
                </a:cxn>
                <a:cxn ang="0">
                  <a:pos x="152" y="170"/>
                </a:cxn>
                <a:cxn ang="0">
                  <a:pos x="153" y="176"/>
                </a:cxn>
                <a:cxn ang="0">
                  <a:pos x="159" y="174"/>
                </a:cxn>
                <a:cxn ang="0">
                  <a:pos x="173" y="145"/>
                </a:cxn>
                <a:cxn ang="0">
                  <a:pos x="171" y="140"/>
                </a:cxn>
                <a:cxn ang="0">
                  <a:pos x="24" y="17"/>
                </a:cxn>
                <a:cxn ang="0">
                  <a:pos x="23" y="22"/>
                </a:cxn>
                <a:cxn ang="0">
                  <a:pos x="33" y="50"/>
                </a:cxn>
                <a:cxn ang="0">
                  <a:pos x="37" y="54"/>
                </a:cxn>
                <a:cxn ang="0">
                  <a:pos x="41" y="50"/>
                </a:cxn>
                <a:cxn ang="0">
                  <a:pos x="29" y="17"/>
                </a:cxn>
                <a:cxn ang="0">
                  <a:pos x="24" y="17"/>
                </a:cxn>
                <a:cxn ang="0">
                  <a:pos x="17" y="6"/>
                </a:cxn>
                <a:cxn ang="0">
                  <a:pos x="5" y="1"/>
                </a:cxn>
                <a:cxn ang="0">
                  <a:pos x="0" y="3"/>
                </a:cxn>
                <a:cxn ang="0">
                  <a:pos x="3" y="8"/>
                </a:cxn>
                <a:cxn ang="0">
                  <a:pos x="13" y="13"/>
                </a:cxn>
                <a:cxn ang="0">
                  <a:pos x="18" y="12"/>
                </a:cxn>
                <a:cxn ang="0">
                  <a:pos x="17" y="6"/>
                </a:cxn>
              </a:cxnLst>
              <a:rect l="0" t="0" r="r" b="b"/>
              <a:pathLst>
                <a:path w="174" h="231">
                  <a:moveTo>
                    <a:pt x="120" y="202"/>
                  </a:moveTo>
                  <a:cubicBezTo>
                    <a:pt x="100" y="215"/>
                    <a:pt x="77" y="223"/>
                    <a:pt x="56" y="223"/>
                  </a:cubicBezTo>
                  <a:cubicBezTo>
                    <a:pt x="53" y="223"/>
                    <a:pt x="52" y="225"/>
                    <a:pt x="52" y="227"/>
                  </a:cubicBezTo>
                  <a:cubicBezTo>
                    <a:pt x="52" y="229"/>
                    <a:pt x="53" y="231"/>
                    <a:pt x="56" y="231"/>
                  </a:cubicBezTo>
                  <a:cubicBezTo>
                    <a:pt x="79" y="231"/>
                    <a:pt x="104" y="223"/>
                    <a:pt x="125" y="208"/>
                  </a:cubicBezTo>
                  <a:cubicBezTo>
                    <a:pt x="126" y="207"/>
                    <a:pt x="127" y="205"/>
                    <a:pt x="126" y="203"/>
                  </a:cubicBezTo>
                  <a:cubicBezTo>
                    <a:pt x="124" y="201"/>
                    <a:pt x="122" y="201"/>
                    <a:pt x="120" y="202"/>
                  </a:cubicBezTo>
                  <a:close/>
                  <a:moveTo>
                    <a:pt x="144" y="181"/>
                  </a:moveTo>
                  <a:cubicBezTo>
                    <a:pt x="141" y="184"/>
                    <a:pt x="138" y="188"/>
                    <a:pt x="134" y="191"/>
                  </a:cubicBezTo>
                  <a:cubicBezTo>
                    <a:pt x="133" y="192"/>
                    <a:pt x="132" y="193"/>
                    <a:pt x="131" y="193"/>
                  </a:cubicBezTo>
                  <a:cubicBezTo>
                    <a:pt x="130" y="195"/>
                    <a:pt x="130" y="197"/>
                    <a:pt x="131" y="199"/>
                  </a:cubicBezTo>
                  <a:cubicBezTo>
                    <a:pt x="132" y="201"/>
                    <a:pt x="135" y="201"/>
                    <a:pt x="137" y="199"/>
                  </a:cubicBezTo>
                  <a:cubicBezTo>
                    <a:pt x="137" y="199"/>
                    <a:pt x="138" y="198"/>
                    <a:pt x="139" y="197"/>
                  </a:cubicBezTo>
                  <a:cubicBezTo>
                    <a:pt x="143" y="193"/>
                    <a:pt x="147" y="190"/>
                    <a:pt x="150" y="186"/>
                  </a:cubicBezTo>
                  <a:cubicBezTo>
                    <a:pt x="152" y="184"/>
                    <a:pt x="151" y="182"/>
                    <a:pt x="150" y="180"/>
                  </a:cubicBezTo>
                  <a:cubicBezTo>
                    <a:pt x="148" y="179"/>
                    <a:pt x="146" y="179"/>
                    <a:pt x="144" y="181"/>
                  </a:cubicBezTo>
                  <a:close/>
                  <a:moveTo>
                    <a:pt x="171" y="140"/>
                  </a:moveTo>
                  <a:cubicBezTo>
                    <a:pt x="169" y="139"/>
                    <a:pt x="166" y="140"/>
                    <a:pt x="166" y="142"/>
                  </a:cubicBezTo>
                  <a:cubicBezTo>
                    <a:pt x="163" y="152"/>
                    <a:pt x="158" y="161"/>
                    <a:pt x="152" y="170"/>
                  </a:cubicBezTo>
                  <a:cubicBezTo>
                    <a:pt x="151" y="172"/>
                    <a:pt x="152" y="174"/>
                    <a:pt x="153" y="176"/>
                  </a:cubicBezTo>
                  <a:cubicBezTo>
                    <a:pt x="155" y="177"/>
                    <a:pt x="158" y="176"/>
                    <a:pt x="159" y="174"/>
                  </a:cubicBezTo>
                  <a:cubicBezTo>
                    <a:pt x="165" y="165"/>
                    <a:pt x="170" y="155"/>
                    <a:pt x="173" y="145"/>
                  </a:cubicBezTo>
                  <a:cubicBezTo>
                    <a:pt x="174" y="142"/>
                    <a:pt x="173" y="140"/>
                    <a:pt x="171" y="140"/>
                  </a:cubicBezTo>
                  <a:close/>
                  <a:moveTo>
                    <a:pt x="24" y="17"/>
                  </a:moveTo>
                  <a:cubicBezTo>
                    <a:pt x="22" y="18"/>
                    <a:pt x="22" y="21"/>
                    <a:pt x="23" y="22"/>
                  </a:cubicBezTo>
                  <a:cubicBezTo>
                    <a:pt x="30" y="30"/>
                    <a:pt x="33" y="40"/>
                    <a:pt x="33" y="50"/>
                  </a:cubicBezTo>
                  <a:cubicBezTo>
                    <a:pt x="33" y="53"/>
                    <a:pt x="35" y="54"/>
                    <a:pt x="37" y="54"/>
                  </a:cubicBezTo>
                  <a:cubicBezTo>
                    <a:pt x="39" y="54"/>
                    <a:pt x="41" y="53"/>
                    <a:pt x="41" y="50"/>
                  </a:cubicBezTo>
                  <a:cubicBezTo>
                    <a:pt x="41" y="38"/>
                    <a:pt x="37" y="27"/>
                    <a:pt x="29" y="17"/>
                  </a:cubicBezTo>
                  <a:cubicBezTo>
                    <a:pt x="28" y="16"/>
                    <a:pt x="25" y="15"/>
                    <a:pt x="24" y="17"/>
                  </a:cubicBezTo>
                  <a:close/>
                  <a:moveTo>
                    <a:pt x="17" y="6"/>
                  </a:moveTo>
                  <a:cubicBezTo>
                    <a:pt x="14" y="4"/>
                    <a:pt x="10" y="2"/>
                    <a:pt x="5" y="1"/>
                  </a:cubicBezTo>
                  <a:cubicBezTo>
                    <a:pt x="3" y="0"/>
                    <a:pt x="1" y="1"/>
                    <a:pt x="0" y="3"/>
                  </a:cubicBezTo>
                  <a:cubicBezTo>
                    <a:pt x="0" y="5"/>
                    <a:pt x="1" y="7"/>
                    <a:pt x="3" y="8"/>
                  </a:cubicBezTo>
                  <a:cubicBezTo>
                    <a:pt x="6" y="9"/>
                    <a:pt x="10" y="11"/>
                    <a:pt x="13" y="13"/>
                  </a:cubicBezTo>
                  <a:cubicBezTo>
                    <a:pt x="15" y="14"/>
                    <a:pt x="17" y="14"/>
                    <a:pt x="18" y="12"/>
                  </a:cubicBezTo>
                  <a:cubicBezTo>
                    <a:pt x="20" y="10"/>
                    <a:pt x="19" y="8"/>
                    <a:pt x="17" y="6"/>
                  </a:cubicBez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75" name="Freeform 276"/>
            <p:cNvSpPr>
              <a:spLocks noEditPoints="1"/>
            </p:cNvSpPr>
            <p:nvPr/>
          </p:nvSpPr>
          <p:spPr bwMode="auto">
            <a:xfrm>
              <a:off x="6149976" y="1157288"/>
              <a:ext cx="352425" cy="319088"/>
            </a:xfrm>
            <a:custGeom>
              <a:avLst/>
              <a:gdLst/>
              <a:ahLst/>
              <a:cxnLst>
                <a:cxn ang="0">
                  <a:pos x="59" y="64"/>
                </a:cxn>
                <a:cxn ang="0">
                  <a:pos x="73" y="64"/>
                </a:cxn>
                <a:cxn ang="0">
                  <a:pos x="309" y="148"/>
                </a:cxn>
                <a:cxn ang="0">
                  <a:pos x="278" y="146"/>
                </a:cxn>
                <a:cxn ang="0">
                  <a:pos x="287" y="124"/>
                </a:cxn>
                <a:cxn ang="0">
                  <a:pos x="304" y="94"/>
                </a:cxn>
                <a:cxn ang="0">
                  <a:pos x="177" y="72"/>
                </a:cxn>
                <a:cxn ang="0">
                  <a:pos x="33" y="72"/>
                </a:cxn>
                <a:cxn ang="0">
                  <a:pos x="6" y="71"/>
                </a:cxn>
                <a:cxn ang="0">
                  <a:pos x="2" y="78"/>
                </a:cxn>
                <a:cxn ang="0">
                  <a:pos x="2" y="104"/>
                </a:cxn>
                <a:cxn ang="0">
                  <a:pos x="6" y="111"/>
                </a:cxn>
                <a:cxn ang="0">
                  <a:pos x="33" y="98"/>
                </a:cxn>
                <a:cxn ang="0">
                  <a:pos x="172" y="284"/>
                </a:cxn>
                <a:cxn ang="0">
                  <a:pos x="309" y="148"/>
                </a:cxn>
                <a:cxn ang="0">
                  <a:pos x="41" y="158"/>
                </a:cxn>
                <a:cxn ang="0">
                  <a:pos x="105" y="8"/>
                </a:cxn>
                <a:cxn ang="0">
                  <a:pos x="169" y="94"/>
                </a:cxn>
                <a:cxn ang="0">
                  <a:pos x="134" y="98"/>
                </a:cxn>
                <a:cxn ang="0">
                  <a:pos x="299" y="102"/>
                </a:cxn>
                <a:cxn ang="0">
                  <a:pos x="261" y="118"/>
                </a:cxn>
                <a:cxn ang="0">
                  <a:pos x="261" y="126"/>
                </a:cxn>
                <a:cxn ang="0">
                  <a:pos x="281" y="131"/>
                </a:cxn>
                <a:cxn ang="0">
                  <a:pos x="251" y="138"/>
                </a:cxn>
                <a:cxn ang="0">
                  <a:pos x="251" y="146"/>
                </a:cxn>
                <a:cxn ang="0">
                  <a:pos x="271" y="152"/>
                </a:cxn>
                <a:cxn ang="0">
                  <a:pos x="241" y="159"/>
                </a:cxn>
                <a:cxn ang="0">
                  <a:pos x="241" y="167"/>
                </a:cxn>
                <a:cxn ang="0">
                  <a:pos x="251" y="172"/>
                </a:cxn>
                <a:cxn ang="0">
                  <a:pos x="220" y="179"/>
                </a:cxn>
                <a:cxn ang="0">
                  <a:pos x="220" y="187"/>
                </a:cxn>
                <a:cxn ang="0">
                  <a:pos x="228" y="191"/>
                </a:cxn>
                <a:cxn ang="0">
                  <a:pos x="138" y="195"/>
                </a:cxn>
                <a:cxn ang="0">
                  <a:pos x="101" y="172"/>
                </a:cxn>
                <a:cxn ang="0">
                  <a:pos x="138" y="203"/>
                </a:cxn>
                <a:cxn ang="0">
                  <a:pos x="236" y="191"/>
                </a:cxn>
                <a:cxn ang="0">
                  <a:pos x="244" y="187"/>
                </a:cxn>
                <a:cxn ang="0">
                  <a:pos x="258" y="167"/>
                </a:cxn>
                <a:cxn ang="0">
                  <a:pos x="278" y="156"/>
                </a:cxn>
                <a:cxn ang="0">
                  <a:pos x="172" y="276"/>
                </a:cxn>
              </a:cxnLst>
              <a:rect l="0" t="0" r="r" b="b"/>
              <a:pathLst>
                <a:path w="313" h="284">
                  <a:moveTo>
                    <a:pt x="66" y="57"/>
                  </a:moveTo>
                  <a:cubicBezTo>
                    <a:pt x="62" y="57"/>
                    <a:pt x="59" y="60"/>
                    <a:pt x="59" y="64"/>
                  </a:cubicBezTo>
                  <a:cubicBezTo>
                    <a:pt x="59" y="67"/>
                    <a:pt x="62" y="70"/>
                    <a:pt x="66" y="70"/>
                  </a:cubicBezTo>
                  <a:cubicBezTo>
                    <a:pt x="70" y="70"/>
                    <a:pt x="73" y="67"/>
                    <a:pt x="73" y="64"/>
                  </a:cubicBezTo>
                  <a:cubicBezTo>
                    <a:pt x="73" y="60"/>
                    <a:pt x="70" y="57"/>
                    <a:pt x="66" y="57"/>
                  </a:cubicBezTo>
                  <a:close/>
                  <a:moveTo>
                    <a:pt x="309" y="148"/>
                  </a:moveTo>
                  <a:cubicBezTo>
                    <a:pt x="279" y="148"/>
                    <a:pt x="279" y="148"/>
                    <a:pt x="279" y="148"/>
                  </a:cubicBezTo>
                  <a:cubicBezTo>
                    <a:pt x="278" y="147"/>
                    <a:pt x="278" y="146"/>
                    <a:pt x="278" y="146"/>
                  </a:cubicBezTo>
                  <a:cubicBezTo>
                    <a:pt x="284" y="144"/>
                    <a:pt x="289" y="138"/>
                    <a:pt x="289" y="131"/>
                  </a:cubicBezTo>
                  <a:cubicBezTo>
                    <a:pt x="289" y="129"/>
                    <a:pt x="288" y="126"/>
                    <a:pt x="287" y="124"/>
                  </a:cubicBezTo>
                  <a:cubicBezTo>
                    <a:pt x="300" y="119"/>
                    <a:pt x="308" y="106"/>
                    <a:pt x="308" y="98"/>
                  </a:cubicBezTo>
                  <a:cubicBezTo>
                    <a:pt x="308" y="95"/>
                    <a:pt x="306" y="94"/>
                    <a:pt x="304" y="94"/>
                  </a:cubicBezTo>
                  <a:cubicBezTo>
                    <a:pt x="177" y="94"/>
                    <a:pt x="177" y="94"/>
                    <a:pt x="177" y="94"/>
                  </a:cubicBezTo>
                  <a:cubicBezTo>
                    <a:pt x="177" y="72"/>
                    <a:pt x="177" y="72"/>
                    <a:pt x="177" y="72"/>
                  </a:cubicBezTo>
                  <a:cubicBezTo>
                    <a:pt x="177" y="32"/>
                    <a:pt x="144" y="0"/>
                    <a:pt x="105" y="0"/>
                  </a:cubicBezTo>
                  <a:cubicBezTo>
                    <a:pt x="65" y="0"/>
                    <a:pt x="33" y="32"/>
                    <a:pt x="33" y="72"/>
                  </a:cubicBezTo>
                  <a:cubicBezTo>
                    <a:pt x="33" y="85"/>
                    <a:pt x="33" y="85"/>
                    <a:pt x="33" y="85"/>
                  </a:cubicBezTo>
                  <a:cubicBezTo>
                    <a:pt x="6" y="71"/>
                    <a:pt x="6" y="71"/>
                    <a:pt x="6" y="71"/>
                  </a:cubicBezTo>
                  <a:cubicBezTo>
                    <a:pt x="4" y="70"/>
                    <a:pt x="2" y="71"/>
                    <a:pt x="1" y="73"/>
                  </a:cubicBezTo>
                  <a:cubicBezTo>
                    <a:pt x="0" y="75"/>
                    <a:pt x="0" y="77"/>
                    <a:pt x="2" y="78"/>
                  </a:cubicBezTo>
                  <a:cubicBezTo>
                    <a:pt x="28" y="91"/>
                    <a:pt x="28" y="91"/>
                    <a:pt x="28" y="91"/>
                  </a:cubicBezTo>
                  <a:cubicBezTo>
                    <a:pt x="2" y="104"/>
                    <a:pt x="2" y="104"/>
                    <a:pt x="2" y="104"/>
                  </a:cubicBezTo>
                  <a:cubicBezTo>
                    <a:pt x="0" y="105"/>
                    <a:pt x="0" y="107"/>
                    <a:pt x="1" y="109"/>
                  </a:cubicBezTo>
                  <a:cubicBezTo>
                    <a:pt x="2" y="111"/>
                    <a:pt x="4" y="112"/>
                    <a:pt x="6" y="111"/>
                  </a:cubicBezTo>
                  <a:cubicBezTo>
                    <a:pt x="6" y="111"/>
                    <a:pt x="6" y="111"/>
                    <a:pt x="6" y="111"/>
                  </a:cubicBezTo>
                  <a:cubicBezTo>
                    <a:pt x="33" y="98"/>
                    <a:pt x="33" y="98"/>
                    <a:pt x="33" y="98"/>
                  </a:cubicBezTo>
                  <a:cubicBezTo>
                    <a:pt x="33" y="158"/>
                    <a:pt x="33" y="158"/>
                    <a:pt x="33" y="158"/>
                  </a:cubicBezTo>
                  <a:cubicBezTo>
                    <a:pt x="33" y="225"/>
                    <a:pt x="98" y="284"/>
                    <a:pt x="172" y="284"/>
                  </a:cubicBezTo>
                  <a:cubicBezTo>
                    <a:pt x="238" y="284"/>
                    <a:pt x="313" y="228"/>
                    <a:pt x="313" y="152"/>
                  </a:cubicBezTo>
                  <a:cubicBezTo>
                    <a:pt x="313" y="150"/>
                    <a:pt x="311" y="148"/>
                    <a:pt x="309" y="148"/>
                  </a:cubicBezTo>
                  <a:close/>
                  <a:moveTo>
                    <a:pt x="172" y="276"/>
                  </a:moveTo>
                  <a:cubicBezTo>
                    <a:pt x="103" y="276"/>
                    <a:pt x="41" y="220"/>
                    <a:pt x="41" y="158"/>
                  </a:cubicBezTo>
                  <a:cubicBezTo>
                    <a:pt x="41" y="72"/>
                    <a:pt x="41" y="72"/>
                    <a:pt x="41" y="72"/>
                  </a:cubicBezTo>
                  <a:cubicBezTo>
                    <a:pt x="41" y="37"/>
                    <a:pt x="69" y="8"/>
                    <a:pt x="105" y="8"/>
                  </a:cubicBezTo>
                  <a:cubicBezTo>
                    <a:pt x="140" y="8"/>
                    <a:pt x="169" y="37"/>
                    <a:pt x="169" y="72"/>
                  </a:cubicBezTo>
                  <a:cubicBezTo>
                    <a:pt x="169" y="94"/>
                    <a:pt x="169" y="94"/>
                    <a:pt x="169" y="94"/>
                  </a:cubicBezTo>
                  <a:cubicBezTo>
                    <a:pt x="138" y="94"/>
                    <a:pt x="138" y="94"/>
                    <a:pt x="138" y="94"/>
                  </a:cubicBezTo>
                  <a:cubicBezTo>
                    <a:pt x="136" y="94"/>
                    <a:pt x="134" y="95"/>
                    <a:pt x="134" y="98"/>
                  </a:cubicBezTo>
                  <a:cubicBezTo>
                    <a:pt x="134" y="100"/>
                    <a:pt x="136" y="102"/>
                    <a:pt x="138" y="102"/>
                  </a:cubicBezTo>
                  <a:cubicBezTo>
                    <a:pt x="299" y="102"/>
                    <a:pt x="299" y="102"/>
                    <a:pt x="299" y="102"/>
                  </a:cubicBezTo>
                  <a:cubicBezTo>
                    <a:pt x="297" y="108"/>
                    <a:pt x="290" y="117"/>
                    <a:pt x="279" y="118"/>
                  </a:cubicBezTo>
                  <a:cubicBezTo>
                    <a:pt x="261" y="118"/>
                    <a:pt x="261" y="118"/>
                    <a:pt x="261" y="118"/>
                  </a:cubicBezTo>
                  <a:cubicBezTo>
                    <a:pt x="259" y="118"/>
                    <a:pt x="257" y="120"/>
                    <a:pt x="257" y="122"/>
                  </a:cubicBezTo>
                  <a:cubicBezTo>
                    <a:pt x="257" y="124"/>
                    <a:pt x="259" y="126"/>
                    <a:pt x="261" y="126"/>
                  </a:cubicBezTo>
                  <a:cubicBezTo>
                    <a:pt x="278" y="126"/>
                    <a:pt x="278" y="126"/>
                    <a:pt x="278" y="126"/>
                  </a:cubicBezTo>
                  <a:cubicBezTo>
                    <a:pt x="280" y="127"/>
                    <a:pt x="281" y="129"/>
                    <a:pt x="281" y="131"/>
                  </a:cubicBezTo>
                  <a:cubicBezTo>
                    <a:pt x="281" y="135"/>
                    <a:pt x="278" y="138"/>
                    <a:pt x="274" y="138"/>
                  </a:cubicBezTo>
                  <a:cubicBezTo>
                    <a:pt x="251" y="138"/>
                    <a:pt x="251" y="138"/>
                    <a:pt x="251" y="138"/>
                  </a:cubicBezTo>
                  <a:cubicBezTo>
                    <a:pt x="248" y="138"/>
                    <a:pt x="247" y="140"/>
                    <a:pt x="247" y="142"/>
                  </a:cubicBezTo>
                  <a:cubicBezTo>
                    <a:pt x="247" y="144"/>
                    <a:pt x="248" y="146"/>
                    <a:pt x="251" y="146"/>
                  </a:cubicBezTo>
                  <a:cubicBezTo>
                    <a:pt x="268" y="146"/>
                    <a:pt x="268" y="146"/>
                    <a:pt x="268" y="146"/>
                  </a:cubicBezTo>
                  <a:cubicBezTo>
                    <a:pt x="270" y="148"/>
                    <a:pt x="271" y="150"/>
                    <a:pt x="271" y="152"/>
                  </a:cubicBezTo>
                  <a:cubicBezTo>
                    <a:pt x="271" y="156"/>
                    <a:pt x="268" y="159"/>
                    <a:pt x="264" y="159"/>
                  </a:cubicBezTo>
                  <a:cubicBezTo>
                    <a:pt x="241" y="159"/>
                    <a:pt x="241" y="159"/>
                    <a:pt x="241" y="159"/>
                  </a:cubicBezTo>
                  <a:cubicBezTo>
                    <a:pt x="238" y="159"/>
                    <a:pt x="237" y="160"/>
                    <a:pt x="237" y="163"/>
                  </a:cubicBezTo>
                  <a:cubicBezTo>
                    <a:pt x="237" y="165"/>
                    <a:pt x="238" y="167"/>
                    <a:pt x="241" y="167"/>
                  </a:cubicBezTo>
                  <a:cubicBezTo>
                    <a:pt x="248" y="167"/>
                    <a:pt x="248" y="167"/>
                    <a:pt x="248" y="167"/>
                  </a:cubicBezTo>
                  <a:cubicBezTo>
                    <a:pt x="250" y="168"/>
                    <a:pt x="251" y="170"/>
                    <a:pt x="251" y="172"/>
                  </a:cubicBezTo>
                  <a:cubicBezTo>
                    <a:pt x="251" y="176"/>
                    <a:pt x="248" y="179"/>
                    <a:pt x="244" y="179"/>
                  </a:cubicBezTo>
                  <a:cubicBezTo>
                    <a:pt x="220" y="179"/>
                    <a:pt x="220" y="179"/>
                    <a:pt x="220" y="179"/>
                  </a:cubicBezTo>
                  <a:cubicBezTo>
                    <a:pt x="218" y="179"/>
                    <a:pt x="216" y="181"/>
                    <a:pt x="216" y="183"/>
                  </a:cubicBezTo>
                  <a:cubicBezTo>
                    <a:pt x="216" y="185"/>
                    <a:pt x="218" y="187"/>
                    <a:pt x="220" y="187"/>
                  </a:cubicBezTo>
                  <a:cubicBezTo>
                    <a:pt x="227" y="187"/>
                    <a:pt x="227" y="187"/>
                    <a:pt x="227" y="187"/>
                  </a:cubicBezTo>
                  <a:cubicBezTo>
                    <a:pt x="228" y="188"/>
                    <a:pt x="228" y="189"/>
                    <a:pt x="228" y="191"/>
                  </a:cubicBezTo>
                  <a:cubicBezTo>
                    <a:pt x="228" y="193"/>
                    <a:pt x="226" y="195"/>
                    <a:pt x="224" y="195"/>
                  </a:cubicBezTo>
                  <a:cubicBezTo>
                    <a:pt x="138" y="195"/>
                    <a:pt x="138" y="195"/>
                    <a:pt x="138" y="195"/>
                  </a:cubicBezTo>
                  <a:cubicBezTo>
                    <a:pt x="126" y="195"/>
                    <a:pt x="105" y="188"/>
                    <a:pt x="105" y="176"/>
                  </a:cubicBezTo>
                  <a:cubicBezTo>
                    <a:pt x="105" y="173"/>
                    <a:pt x="103" y="172"/>
                    <a:pt x="101" y="172"/>
                  </a:cubicBezTo>
                  <a:cubicBezTo>
                    <a:pt x="98" y="172"/>
                    <a:pt x="97" y="173"/>
                    <a:pt x="97" y="176"/>
                  </a:cubicBezTo>
                  <a:cubicBezTo>
                    <a:pt x="97" y="194"/>
                    <a:pt x="123" y="203"/>
                    <a:pt x="138" y="203"/>
                  </a:cubicBezTo>
                  <a:cubicBezTo>
                    <a:pt x="224" y="203"/>
                    <a:pt x="224" y="203"/>
                    <a:pt x="224" y="203"/>
                  </a:cubicBezTo>
                  <a:cubicBezTo>
                    <a:pt x="231" y="203"/>
                    <a:pt x="236" y="197"/>
                    <a:pt x="236" y="191"/>
                  </a:cubicBezTo>
                  <a:cubicBezTo>
                    <a:pt x="236" y="189"/>
                    <a:pt x="236" y="188"/>
                    <a:pt x="236" y="187"/>
                  </a:cubicBezTo>
                  <a:cubicBezTo>
                    <a:pt x="244" y="187"/>
                    <a:pt x="244" y="187"/>
                    <a:pt x="244" y="187"/>
                  </a:cubicBezTo>
                  <a:cubicBezTo>
                    <a:pt x="252" y="187"/>
                    <a:pt x="259" y="180"/>
                    <a:pt x="259" y="172"/>
                  </a:cubicBezTo>
                  <a:cubicBezTo>
                    <a:pt x="259" y="170"/>
                    <a:pt x="258" y="168"/>
                    <a:pt x="258" y="167"/>
                  </a:cubicBezTo>
                  <a:cubicBezTo>
                    <a:pt x="264" y="167"/>
                    <a:pt x="264" y="167"/>
                    <a:pt x="264" y="167"/>
                  </a:cubicBezTo>
                  <a:cubicBezTo>
                    <a:pt x="271" y="167"/>
                    <a:pt x="277" y="162"/>
                    <a:pt x="278" y="156"/>
                  </a:cubicBezTo>
                  <a:cubicBezTo>
                    <a:pt x="305" y="156"/>
                    <a:pt x="305" y="156"/>
                    <a:pt x="305" y="156"/>
                  </a:cubicBezTo>
                  <a:cubicBezTo>
                    <a:pt x="302" y="225"/>
                    <a:pt x="233" y="276"/>
                    <a:pt x="172" y="27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176" name="File transfer"/>
          <p:cNvGrpSpPr/>
          <p:nvPr/>
        </p:nvGrpSpPr>
        <p:grpSpPr>
          <a:xfrm>
            <a:off x="2715419" y="2401414"/>
            <a:ext cx="354012" cy="352425"/>
            <a:chOff x="5648326" y="1141413"/>
            <a:chExt cx="354012" cy="352425"/>
          </a:xfrm>
        </p:grpSpPr>
        <p:sp>
          <p:nvSpPr>
            <p:cNvPr id="177" name="Rectangle 277"/>
            <p:cNvSpPr>
              <a:spLocks noChangeArrowheads="1"/>
            </p:cNvSpPr>
            <p:nvPr/>
          </p:nvSpPr>
          <p:spPr bwMode="auto">
            <a:xfrm>
              <a:off x="5976938" y="1323975"/>
              <a:ext cx="20638" cy="165100"/>
            </a:xfrm>
            <a:prstGeom prst="rect">
              <a:avLst/>
            </a:prstGeom>
            <a:solidFill>
              <a:schemeClr val="accent4">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78" name="Freeform 278"/>
            <p:cNvSpPr>
              <a:spLocks noEditPoints="1"/>
            </p:cNvSpPr>
            <p:nvPr/>
          </p:nvSpPr>
          <p:spPr bwMode="auto">
            <a:xfrm>
              <a:off x="5875338" y="1319213"/>
              <a:ext cx="127000" cy="174625"/>
            </a:xfrm>
            <a:custGeom>
              <a:avLst/>
              <a:gdLst/>
              <a:ahLst/>
              <a:cxnLst>
                <a:cxn ang="0">
                  <a:pos x="109" y="0"/>
                </a:cxn>
                <a:cxn ang="0">
                  <a:pos x="47" y="0"/>
                </a:cxn>
                <a:cxn ang="0">
                  <a:pos x="46" y="0"/>
                </a:cxn>
                <a:cxn ang="0">
                  <a:pos x="45" y="0"/>
                </a:cxn>
                <a:cxn ang="0">
                  <a:pos x="45" y="0"/>
                </a:cxn>
                <a:cxn ang="0">
                  <a:pos x="44" y="1"/>
                </a:cxn>
                <a:cxn ang="0">
                  <a:pos x="44" y="1"/>
                </a:cxn>
                <a:cxn ang="0">
                  <a:pos x="1" y="43"/>
                </a:cxn>
                <a:cxn ang="0">
                  <a:pos x="1" y="43"/>
                </a:cxn>
                <a:cxn ang="0">
                  <a:pos x="1" y="44"/>
                </a:cxn>
                <a:cxn ang="0">
                  <a:pos x="0" y="45"/>
                </a:cxn>
                <a:cxn ang="0">
                  <a:pos x="0" y="46"/>
                </a:cxn>
                <a:cxn ang="0">
                  <a:pos x="0" y="46"/>
                </a:cxn>
                <a:cxn ang="0">
                  <a:pos x="0" y="151"/>
                </a:cxn>
                <a:cxn ang="0">
                  <a:pos x="4" y="155"/>
                </a:cxn>
                <a:cxn ang="0">
                  <a:pos x="109" y="155"/>
                </a:cxn>
                <a:cxn ang="0">
                  <a:pos x="113" y="151"/>
                </a:cxn>
                <a:cxn ang="0">
                  <a:pos x="113" y="4"/>
                </a:cxn>
                <a:cxn ang="0">
                  <a:pos x="109" y="0"/>
                </a:cxn>
                <a:cxn ang="0">
                  <a:pos x="43" y="13"/>
                </a:cxn>
                <a:cxn ang="0">
                  <a:pos x="43" y="42"/>
                </a:cxn>
                <a:cxn ang="0">
                  <a:pos x="14" y="42"/>
                </a:cxn>
                <a:cxn ang="0">
                  <a:pos x="43" y="13"/>
                </a:cxn>
                <a:cxn ang="0">
                  <a:pos x="105" y="147"/>
                </a:cxn>
                <a:cxn ang="0">
                  <a:pos x="8" y="147"/>
                </a:cxn>
                <a:cxn ang="0">
                  <a:pos x="8" y="50"/>
                </a:cxn>
                <a:cxn ang="0">
                  <a:pos x="47" y="50"/>
                </a:cxn>
                <a:cxn ang="0">
                  <a:pos x="51" y="46"/>
                </a:cxn>
                <a:cxn ang="0">
                  <a:pos x="51" y="8"/>
                </a:cxn>
                <a:cxn ang="0">
                  <a:pos x="105" y="8"/>
                </a:cxn>
                <a:cxn ang="0">
                  <a:pos x="105" y="147"/>
                </a:cxn>
                <a:cxn ang="0">
                  <a:pos x="23" y="81"/>
                </a:cxn>
                <a:cxn ang="0">
                  <a:pos x="27" y="85"/>
                </a:cxn>
                <a:cxn ang="0">
                  <a:pos x="86" y="85"/>
                </a:cxn>
                <a:cxn ang="0">
                  <a:pos x="90" y="81"/>
                </a:cxn>
                <a:cxn ang="0">
                  <a:pos x="86" y="77"/>
                </a:cxn>
                <a:cxn ang="0">
                  <a:pos x="27" y="77"/>
                </a:cxn>
                <a:cxn ang="0">
                  <a:pos x="23" y="81"/>
                </a:cxn>
                <a:cxn ang="0">
                  <a:pos x="70" y="99"/>
                </a:cxn>
                <a:cxn ang="0">
                  <a:pos x="27" y="99"/>
                </a:cxn>
                <a:cxn ang="0">
                  <a:pos x="23" y="103"/>
                </a:cxn>
                <a:cxn ang="0">
                  <a:pos x="27" y="107"/>
                </a:cxn>
                <a:cxn ang="0">
                  <a:pos x="70" y="107"/>
                </a:cxn>
                <a:cxn ang="0">
                  <a:pos x="74" y="103"/>
                </a:cxn>
                <a:cxn ang="0">
                  <a:pos x="70" y="99"/>
                </a:cxn>
              </a:cxnLst>
              <a:rect l="0" t="0" r="r" b="b"/>
              <a:pathLst>
                <a:path w="113" h="155">
                  <a:moveTo>
                    <a:pt x="109" y="0"/>
                  </a:moveTo>
                  <a:cubicBezTo>
                    <a:pt x="47" y="0"/>
                    <a:pt x="47" y="0"/>
                    <a:pt x="47" y="0"/>
                  </a:cubicBezTo>
                  <a:cubicBezTo>
                    <a:pt x="46" y="0"/>
                    <a:pt x="46" y="0"/>
                    <a:pt x="46" y="0"/>
                  </a:cubicBezTo>
                  <a:cubicBezTo>
                    <a:pt x="46" y="0"/>
                    <a:pt x="46" y="0"/>
                    <a:pt x="45" y="0"/>
                  </a:cubicBezTo>
                  <a:cubicBezTo>
                    <a:pt x="45" y="0"/>
                    <a:pt x="45" y="0"/>
                    <a:pt x="45" y="0"/>
                  </a:cubicBezTo>
                  <a:cubicBezTo>
                    <a:pt x="44" y="0"/>
                    <a:pt x="44" y="1"/>
                    <a:pt x="44" y="1"/>
                  </a:cubicBezTo>
                  <a:cubicBezTo>
                    <a:pt x="44" y="1"/>
                    <a:pt x="44" y="1"/>
                    <a:pt x="44" y="1"/>
                  </a:cubicBezTo>
                  <a:cubicBezTo>
                    <a:pt x="1" y="43"/>
                    <a:pt x="1" y="43"/>
                    <a:pt x="1" y="43"/>
                  </a:cubicBezTo>
                  <a:cubicBezTo>
                    <a:pt x="1" y="43"/>
                    <a:pt x="1" y="43"/>
                    <a:pt x="1" y="43"/>
                  </a:cubicBezTo>
                  <a:cubicBezTo>
                    <a:pt x="1" y="44"/>
                    <a:pt x="1" y="44"/>
                    <a:pt x="1" y="44"/>
                  </a:cubicBezTo>
                  <a:cubicBezTo>
                    <a:pt x="1" y="45"/>
                    <a:pt x="1" y="45"/>
                    <a:pt x="0" y="45"/>
                  </a:cubicBezTo>
                  <a:cubicBezTo>
                    <a:pt x="0" y="45"/>
                    <a:pt x="0" y="45"/>
                    <a:pt x="0" y="46"/>
                  </a:cubicBezTo>
                  <a:cubicBezTo>
                    <a:pt x="0" y="46"/>
                    <a:pt x="0" y="46"/>
                    <a:pt x="0" y="46"/>
                  </a:cubicBezTo>
                  <a:cubicBezTo>
                    <a:pt x="0" y="151"/>
                    <a:pt x="0" y="151"/>
                    <a:pt x="0" y="151"/>
                  </a:cubicBezTo>
                  <a:cubicBezTo>
                    <a:pt x="0" y="154"/>
                    <a:pt x="2" y="155"/>
                    <a:pt x="4" y="155"/>
                  </a:cubicBezTo>
                  <a:cubicBezTo>
                    <a:pt x="109" y="155"/>
                    <a:pt x="109" y="155"/>
                    <a:pt x="109" y="155"/>
                  </a:cubicBezTo>
                  <a:cubicBezTo>
                    <a:pt x="111" y="155"/>
                    <a:pt x="113" y="154"/>
                    <a:pt x="113" y="151"/>
                  </a:cubicBezTo>
                  <a:cubicBezTo>
                    <a:pt x="113" y="4"/>
                    <a:pt x="113" y="4"/>
                    <a:pt x="113" y="4"/>
                  </a:cubicBezTo>
                  <a:cubicBezTo>
                    <a:pt x="113" y="2"/>
                    <a:pt x="111" y="0"/>
                    <a:pt x="109" y="0"/>
                  </a:cubicBezTo>
                  <a:close/>
                  <a:moveTo>
                    <a:pt x="43" y="13"/>
                  </a:moveTo>
                  <a:cubicBezTo>
                    <a:pt x="43" y="42"/>
                    <a:pt x="43" y="42"/>
                    <a:pt x="43" y="42"/>
                  </a:cubicBezTo>
                  <a:cubicBezTo>
                    <a:pt x="14" y="42"/>
                    <a:pt x="14" y="42"/>
                    <a:pt x="14" y="42"/>
                  </a:cubicBezTo>
                  <a:lnTo>
                    <a:pt x="43" y="13"/>
                  </a:lnTo>
                  <a:close/>
                  <a:moveTo>
                    <a:pt x="105" y="147"/>
                  </a:moveTo>
                  <a:cubicBezTo>
                    <a:pt x="8" y="147"/>
                    <a:pt x="8" y="147"/>
                    <a:pt x="8" y="147"/>
                  </a:cubicBezTo>
                  <a:cubicBezTo>
                    <a:pt x="8" y="50"/>
                    <a:pt x="8" y="50"/>
                    <a:pt x="8" y="50"/>
                  </a:cubicBezTo>
                  <a:cubicBezTo>
                    <a:pt x="47" y="50"/>
                    <a:pt x="47" y="50"/>
                    <a:pt x="47" y="50"/>
                  </a:cubicBezTo>
                  <a:cubicBezTo>
                    <a:pt x="49" y="50"/>
                    <a:pt x="51" y="48"/>
                    <a:pt x="51" y="46"/>
                  </a:cubicBezTo>
                  <a:cubicBezTo>
                    <a:pt x="51" y="8"/>
                    <a:pt x="51" y="8"/>
                    <a:pt x="51" y="8"/>
                  </a:cubicBezTo>
                  <a:cubicBezTo>
                    <a:pt x="105" y="8"/>
                    <a:pt x="105" y="8"/>
                    <a:pt x="105" y="8"/>
                  </a:cubicBezTo>
                  <a:lnTo>
                    <a:pt x="105" y="147"/>
                  </a:lnTo>
                  <a:close/>
                  <a:moveTo>
                    <a:pt x="23" y="81"/>
                  </a:moveTo>
                  <a:cubicBezTo>
                    <a:pt x="23" y="83"/>
                    <a:pt x="25" y="85"/>
                    <a:pt x="27" y="85"/>
                  </a:cubicBezTo>
                  <a:cubicBezTo>
                    <a:pt x="86" y="85"/>
                    <a:pt x="86" y="85"/>
                    <a:pt x="86" y="85"/>
                  </a:cubicBezTo>
                  <a:cubicBezTo>
                    <a:pt x="88" y="85"/>
                    <a:pt x="90" y="83"/>
                    <a:pt x="90" y="81"/>
                  </a:cubicBezTo>
                  <a:cubicBezTo>
                    <a:pt x="90" y="79"/>
                    <a:pt x="88" y="77"/>
                    <a:pt x="86" y="77"/>
                  </a:cubicBezTo>
                  <a:cubicBezTo>
                    <a:pt x="27" y="77"/>
                    <a:pt x="27" y="77"/>
                    <a:pt x="27" y="77"/>
                  </a:cubicBezTo>
                  <a:cubicBezTo>
                    <a:pt x="25" y="77"/>
                    <a:pt x="23" y="79"/>
                    <a:pt x="23" y="81"/>
                  </a:cubicBezTo>
                  <a:close/>
                  <a:moveTo>
                    <a:pt x="70" y="99"/>
                  </a:moveTo>
                  <a:cubicBezTo>
                    <a:pt x="27" y="99"/>
                    <a:pt x="27" y="99"/>
                    <a:pt x="27" y="99"/>
                  </a:cubicBezTo>
                  <a:cubicBezTo>
                    <a:pt x="25" y="99"/>
                    <a:pt x="23" y="100"/>
                    <a:pt x="23" y="103"/>
                  </a:cubicBezTo>
                  <a:cubicBezTo>
                    <a:pt x="23" y="105"/>
                    <a:pt x="25" y="107"/>
                    <a:pt x="27" y="107"/>
                  </a:cubicBezTo>
                  <a:cubicBezTo>
                    <a:pt x="70" y="107"/>
                    <a:pt x="70" y="107"/>
                    <a:pt x="70" y="107"/>
                  </a:cubicBezTo>
                  <a:cubicBezTo>
                    <a:pt x="72" y="107"/>
                    <a:pt x="74" y="105"/>
                    <a:pt x="74" y="103"/>
                  </a:cubicBezTo>
                  <a:cubicBezTo>
                    <a:pt x="74" y="100"/>
                    <a:pt x="72" y="99"/>
                    <a:pt x="70" y="9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79" name="Freeform 279"/>
            <p:cNvSpPr>
              <a:spLocks/>
            </p:cNvSpPr>
            <p:nvPr/>
          </p:nvSpPr>
          <p:spPr bwMode="auto">
            <a:xfrm>
              <a:off x="5653088" y="1146175"/>
              <a:ext cx="171450" cy="117475"/>
            </a:xfrm>
            <a:custGeom>
              <a:avLst/>
              <a:gdLst/>
              <a:ahLst/>
              <a:cxnLst>
                <a:cxn ang="0">
                  <a:pos x="146" y="14"/>
                </a:cxn>
                <a:cxn ang="0">
                  <a:pos x="63" y="14"/>
                </a:cxn>
                <a:cxn ang="0">
                  <a:pos x="55" y="5"/>
                </a:cxn>
                <a:cxn ang="0">
                  <a:pos x="46" y="0"/>
                </a:cxn>
                <a:cxn ang="0">
                  <a:pos x="5" y="0"/>
                </a:cxn>
                <a:cxn ang="0">
                  <a:pos x="0" y="6"/>
                </a:cxn>
                <a:cxn ang="0">
                  <a:pos x="0" y="99"/>
                </a:cxn>
                <a:cxn ang="0">
                  <a:pos x="5" y="104"/>
                </a:cxn>
                <a:cxn ang="0">
                  <a:pos x="146" y="104"/>
                </a:cxn>
                <a:cxn ang="0">
                  <a:pos x="152" y="99"/>
                </a:cxn>
                <a:cxn ang="0">
                  <a:pos x="152" y="19"/>
                </a:cxn>
                <a:cxn ang="0">
                  <a:pos x="146" y="14"/>
                </a:cxn>
              </a:cxnLst>
              <a:rect l="0" t="0" r="r" b="b"/>
              <a:pathLst>
                <a:path w="152" h="104">
                  <a:moveTo>
                    <a:pt x="146" y="14"/>
                  </a:moveTo>
                  <a:cubicBezTo>
                    <a:pt x="63" y="14"/>
                    <a:pt x="63" y="14"/>
                    <a:pt x="63" y="14"/>
                  </a:cubicBezTo>
                  <a:cubicBezTo>
                    <a:pt x="55" y="5"/>
                    <a:pt x="55" y="5"/>
                    <a:pt x="55" y="5"/>
                  </a:cubicBezTo>
                  <a:cubicBezTo>
                    <a:pt x="53" y="2"/>
                    <a:pt x="49" y="0"/>
                    <a:pt x="46" y="0"/>
                  </a:cubicBezTo>
                  <a:cubicBezTo>
                    <a:pt x="5" y="0"/>
                    <a:pt x="5" y="0"/>
                    <a:pt x="5" y="0"/>
                  </a:cubicBezTo>
                  <a:cubicBezTo>
                    <a:pt x="2" y="0"/>
                    <a:pt x="0" y="3"/>
                    <a:pt x="0" y="6"/>
                  </a:cubicBezTo>
                  <a:cubicBezTo>
                    <a:pt x="0" y="99"/>
                    <a:pt x="0" y="99"/>
                    <a:pt x="0" y="99"/>
                  </a:cubicBezTo>
                  <a:cubicBezTo>
                    <a:pt x="0" y="102"/>
                    <a:pt x="2" y="104"/>
                    <a:pt x="5" y="104"/>
                  </a:cubicBezTo>
                  <a:cubicBezTo>
                    <a:pt x="146" y="104"/>
                    <a:pt x="146" y="104"/>
                    <a:pt x="146" y="104"/>
                  </a:cubicBezTo>
                  <a:cubicBezTo>
                    <a:pt x="149" y="104"/>
                    <a:pt x="152" y="102"/>
                    <a:pt x="152" y="99"/>
                  </a:cubicBezTo>
                  <a:cubicBezTo>
                    <a:pt x="152" y="19"/>
                    <a:pt x="152" y="19"/>
                    <a:pt x="152" y="19"/>
                  </a:cubicBezTo>
                  <a:cubicBezTo>
                    <a:pt x="152" y="16"/>
                    <a:pt x="149" y="14"/>
                    <a:pt x="146" y="14"/>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80" name="Freeform 280"/>
            <p:cNvSpPr>
              <a:spLocks noEditPoints="1"/>
            </p:cNvSpPr>
            <p:nvPr/>
          </p:nvSpPr>
          <p:spPr bwMode="auto">
            <a:xfrm>
              <a:off x="5648326" y="1141413"/>
              <a:ext cx="180975" cy="127000"/>
            </a:xfrm>
            <a:custGeom>
              <a:avLst/>
              <a:gdLst/>
              <a:ahLst/>
              <a:cxnLst>
                <a:cxn ang="0">
                  <a:pos x="150" y="14"/>
                </a:cxn>
                <a:cxn ang="0">
                  <a:pos x="67" y="14"/>
                </a:cxn>
                <a:cxn ang="0">
                  <a:pos x="70" y="15"/>
                </a:cxn>
                <a:cxn ang="0">
                  <a:pos x="62" y="6"/>
                </a:cxn>
                <a:cxn ang="0">
                  <a:pos x="50" y="0"/>
                </a:cxn>
                <a:cxn ang="0">
                  <a:pos x="9" y="0"/>
                </a:cxn>
                <a:cxn ang="0">
                  <a:pos x="0" y="10"/>
                </a:cxn>
                <a:cxn ang="0">
                  <a:pos x="0" y="103"/>
                </a:cxn>
                <a:cxn ang="0">
                  <a:pos x="9" y="112"/>
                </a:cxn>
                <a:cxn ang="0">
                  <a:pos x="150" y="112"/>
                </a:cxn>
                <a:cxn ang="0">
                  <a:pos x="160" y="103"/>
                </a:cxn>
                <a:cxn ang="0">
                  <a:pos x="160" y="23"/>
                </a:cxn>
                <a:cxn ang="0">
                  <a:pos x="150" y="14"/>
                </a:cxn>
                <a:cxn ang="0">
                  <a:pos x="152" y="23"/>
                </a:cxn>
                <a:cxn ang="0">
                  <a:pos x="152" y="103"/>
                </a:cxn>
                <a:cxn ang="0">
                  <a:pos x="150" y="104"/>
                </a:cxn>
                <a:cxn ang="0">
                  <a:pos x="9" y="104"/>
                </a:cxn>
                <a:cxn ang="0">
                  <a:pos x="8" y="103"/>
                </a:cxn>
                <a:cxn ang="0">
                  <a:pos x="8" y="10"/>
                </a:cxn>
                <a:cxn ang="0">
                  <a:pos x="9" y="8"/>
                </a:cxn>
                <a:cxn ang="0">
                  <a:pos x="50" y="8"/>
                </a:cxn>
                <a:cxn ang="0">
                  <a:pos x="56" y="11"/>
                </a:cxn>
                <a:cxn ang="0">
                  <a:pos x="64" y="21"/>
                </a:cxn>
                <a:cxn ang="0">
                  <a:pos x="67" y="22"/>
                </a:cxn>
                <a:cxn ang="0">
                  <a:pos x="150" y="22"/>
                </a:cxn>
                <a:cxn ang="0">
                  <a:pos x="152" y="23"/>
                </a:cxn>
              </a:cxnLst>
              <a:rect l="0" t="0" r="r" b="b"/>
              <a:pathLst>
                <a:path w="160" h="112">
                  <a:moveTo>
                    <a:pt x="150" y="14"/>
                  </a:moveTo>
                  <a:cubicBezTo>
                    <a:pt x="67" y="14"/>
                    <a:pt x="67" y="14"/>
                    <a:pt x="67" y="14"/>
                  </a:cubicBezTo>
                  <a:cubicBezTo>
                    <a:pt x="68" y="14"/>
                    <a:pt x="69" y="15"/>
                    <a:pt x="70" y="15"/>
                  </a:cubicBezTo>
                  <a:cubicBezTo>
                    <a:pt x="62" y="6"/>
                    <a:pt x="62" y="6"/>
                    <a:pt x="62" y="6"/>
                  </a:cubicBezTo>
                  <a:cubicBezTo>
                    <a:pt x="60" y="3"/>
                    <a:pt x="54" y="0"/>
                    <a:pt x="50" y="0"/>
                  </a:cubicBezTo>
                  <a:cubicBezTo>
                    <a:pt x="9" y="0"/>
                    <a:pt x="9" y="0"/>
                    <a:pt x="9" y="0"/>
                  </a:cubicBezTo>
                  <a:cubicBezTo>
                    <a:pt x="4" y="0"/>
                    <a:pt x="0" y="5"/>
                    <a:pt x="0" y="10"/>
                  </a:cubicBezTo>
                  <a:cubicBezTo>
                    <a:pt x="0" y="103"/>
                    <a:pt x="0" y="103"/>
                    <a:pt x="0" y="103"/>
                  </a:cubicBezTo>
                  <a:cubicBezTo>
                    <a:pt x="0" y="108"/>
                    <a:pt x="4" y="112"/>
                    <a:pt x="9" y="112"/>
                  </a:cubicBezTo>
                  <a:cubicBezTo>
                    <a:pt x="150" y="112"/>
                    <a:pt x="150" y="112"/>
                    <a:pt x="150" y="112"/>
                  </a:cubicBezTo>
                  <a:cubicBezTo>
                    <a:pt x="155" y="112"/>
                    <a:pt x="160" y="108"/>
                    <a:pt x="160" y="103"/>
                  </a:cubicBezTo>
                  <a:cubicBezTo>
                    <a:pt x="160" y="23"/>
                    <a:pt x="160" y="23"/>
                    <a:pt x="160" y="23"/>
                  </a:cubicBezTo>
                  <a:cubicBezTo>
                    <a:pt x="160" y="18"/>
                    <a:pt x="155" y="14"/>
                    <a:pt x="150" y="14"/>
                  </a:cubicBezTo>
                  <a:close/>
                  <a:moveTo>
                    <a:pt x="152" y="23"/>
                  </a:moveTo>
                  <a:cubicBezTo>
                    <a:pt x="152" y="103"/>
                    <a:pt x="152" y="103"/>
                    <a:pt x="152" y="103"/>
                  </a:cubicBezTo>
                  <a:cubicBezTo>
                    <a:pt x="152" y="104"/>
                    <a:pt x="151" y="104"/>
                    <a:pt x="150" y="104"/>
                  </a:cubicBezTo>
                  <a:cubicBezTo>
                    <a:pt x="9" y="104"/>
                    <a:pt x="9" y="104"/>
                    <a:pt x="9" y="104"/>
                  </a:cubicBezTo>
                  <a:cubicBezTo>
                    <a:pt x="9" y="104"/>
                    <a:pt x="8" y="104"/>
                    <a:pt x="8" y="103"/>
                  </a:cubicBezTo>
                  <a:cubicBezTo>
                    <a:pt x="8" y="10"/>
                    <a:pt x="8" y="10"/>
                    <a:pt x="8" y="10"/>
                  </a:cubicBezTo>
                  <a:cubicBezTo>
                    <a:pt x="8" y="9"/>
                    <a:pt x="9" y="8"/>
                    <a:pt x="9" y="8"/>
                  </a:cubicBezTo>
                  <a:cubicBezTo>
                    <a:pt x="50" y="8"/>
                    <a:pt x="50" y="8"/>
                    <a:pt x="50" y="8"/>
                  </a:cubicBezTo>
                  <a:cubicBezTo>
                    <a:pt x="52" y="8"/>
                    <a:pt x="55" y="10"/>
                    <a:pt x="56" y="11"/>
                  </a:cubicBezTo>
                  <a:cubicBezTo>
                    <a:pt x="64" y="21"/>
                    <a:pt x="64" y="21"/>
                    <a:pt x="64" y="21"/>
                  </a:cubicBezTo>
                  <a:cubicBezTo>
                    <a:pt x="65" y="22"/>
                    <a:pt x="66" y="22"/>
                    <a:pt x="67" y="22"/>
                  </a:cubicBezTo>
                  <a:cubicBezTo>
                    <a:pt x="150" y="22"/>
                    <a:pt x="150" y="22"/>
                    <a:pt x="150" y="22"/>
                  </a:cubicBezTo>
                  <a:cubicBezTo>
                    <a:pt x="151" y="22"/>
                    <a:pt x="152" y="23"/>
                    <a:pt x="152" y="2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81" name="Freeform 281"/>
            <p:cNvSpPr>
              <a:spLocks/>
            </p:cNvSpPr>
            <p:nvPr/>
          </p:nvSpPr>
          <p:spPr bwMode="auto">
            <a:xfrm>
              <a:off x="5865813" y="1203325"/>
              <a:ext cx="96838" cy="84138"/>
            </a:xfrm>
            <a:custGeom>
              <a:avLst/>
              <a:gdLst/>
              <a:ahLst/>
              <a:cxnLst>
                <a:cxn ang="0">
                  <a:pos x="84" y="52"/>
                </a:cxn>
                <a:cxn ang="0">
                  <a:pos x="78" y="52"/>
                </a:cxn>
                <a:cxn ang="0">
                  <a:pos x="70" y="60"/>
                </a:cxn>
                <a:cxn ang="0">
                  <a:pos x="70" y="4"/>
                </a:cxn>
                <a:cxn ang="0">
                  <a:pos x="66" y="0"/>
                </a:cxn>
                <a:cxn ang="0">
                  <a:pos x="4" y="0"/>
                </a:cxn>
                <a:cxn ang="0">
                  <a:pos x="0" y="4"/>
                </a:cxn>
                <a:cxn ang="0">
                  <a:pos x="4" y="8"/>
                </a:cxn>
                <a:cxn ang="0">
                  <a:pos x="62" y="8"/>
                </a:cxn>
                <a:cxn ang="0">
                  <a:pos x="62" y="60"/>
                </a:cxn>
                <a:cxn ang="0">
                  <a:pos x="54" y="52"/>
                </a:cxn>
                <a:cxn ang="0">
                  <a:pos x="49" y="52"/>
                </a:cxn>
                <a:cxn ang="0">
                  <a:pos x="49" y="58"/>
                </a:cxn>
                <a:cxn ang="0">
                  <a:pos x="64" y="73"/>
                </a:cxn>
                <a:cxn ang="0">
                  <a:pos x="65" y="73"/>
                </a:cxn>
                <a:cxn ang="0">
                  <a:pos x="68" y="73"/>
                </a:cxn>
                <a:cxn ang="0">
                  <a:pos x="69" y="73"/>
                </a:cxn>
                <a:cxn ang="0">
                  <a:pos x="84" y="58"/>
                </a:cxn>
                <a:cxn ang="0">
                  <a:pos x="84" y="52"/>
                </a:cxn>
              </a:cxnLst>
              <a:rect l="0" t="0" r="r" b="b"/>
              <a:pathLst>
                <a:path w="85" h="74">
                  <a:moveTo>
                    <a:pt x="84" y="52"/>
                  </a:moveTo>
                  <a:cubicBezTo>
                    <a:pt x="82" y="51"/>
                    <a:pt x="80" y="51"/>
                    <a:pt x="78" y="52"/>
                  </a:cubicBezTo>
                  <a:cubicBezTo>
                    <a:pt x="70" y="60"/>
                    <a:pt x="70" y="60"/>
                    <a:pt x="70" y="60"/>
                  </a:cubicBezTo>
                  <a:cubicBezTo>
                    <a:pt x="70" y="4"/>
                    <a:pt x="70" y="4"/>
                    <a:pt x="70" y="4"/>
                  </a:cubicBezTo>
                  <a:cubicBezTo>
                    <a:pt x="70" y="2"/>
                    <a:pt x="69" y="0"/>
                    <a:pt x="66" y="0"/>
                  </a:cubicBezTo>
                  <a:cubicBezTo>
                    <a:pt x="4" y="0"/>
                    <a:pt x="4" y="0"/>
                    <a:pt x="4" y="0"/>
                  </a:cubicBezTo>
                  <a:cubicBezTo>
                    <a:pt x="2" y="0"/>
                    <a:pt x="0" y="2"/>
                    <a:pt x="0" y="4"/>
                  </a:cubicBezTo>
                  <a:cubicBezTo>
                    <a:pt x="0" y="7"/>
                    <a:pt x="2" y="8"/>
                    <a:pt x="4" y="8"/>
                  </a:cubicBezTo>
                  <a:cubicBezTo>
                    <a:pt x="62" y="8"/>
                    <a:pt x="62" y="8"/>
                    <a:pt x="62" y="8"/>
                  </a:cubicBezTo>
                  <a:cubicBezTo>
                    <a:pt x="62" y="60"/>
                    <a:pt x="62" y="60"/>
                    <a:pt x="62" y="60"/>
                  </a:cubicBezTo>
                  <a:cubicBezTo>
                    <a:pt x="54" y="52"/>
                    <a:pt x="54" y="52"/>
                    <a:pt x="54" y="52"/>
                  </a:cubicBezTo>
                  <a:cubicBezTo>
                    <a:pt x="53" y="51"/>
                    <a:pt x="50" y="51"/>
                    <a:pt x="49" y="52"/>
                  </a:cubicBezTo>
                  <a:cubicBezTo>
                    <a:pt x="47" y="54"/>
                    <a:pt x="47" y="56"/>
                    <a:pt x="49" y="58"/>
                  </a:cubicBezTo>
                  <a:cubicBezTo>
                    <a:pt x="64" y="73"/>
                    <a:pt x="64" y="73"/>
                    <a:pt x="64" y="73"/>
                  </a:cubicBezTo>
                  <a:cubicBezTo>
                    <a:pt x="64" y="73"/>
                    <a:pt x="64" y="73"/>
                    <a:pt x="65" y="73"/>
                  </a:cubicBezTo>
                  <a:cubicBezTo>
                    <a:pt x="66" y="74"/>
                    <a:pt x="67" y="74"/>
                    <a:pt x="68" y="73"/>
                  </a:cubicBezTo>
                  <a:cubicBezTo>
                    <a:pt x="68" y="73"/>
                    <a:pt x="69" y="73"/>
                    <a:pt x="69" y="73"/>
                  </a:cubicBezTo>
                  <a:cubicBezTo>
                    <a:pt x="84" y="58"/>
                    <a:pt x="84" y="58"/>
                    <a:pt x="84" y="58"/>
                  </a:cubicBezTo>
                  <a:cubicBezTo>
                    <a:pt x="85" y="56"/>
                    <a:pt x="85" y="54"/>
                    <a:pt x="84" y="52"/>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82" name="Freeform 282"/>
            <p:cNvSpPr>
              <a:spLocks/>
            </p:cNvSpPr>
            <p:nvPr/>
          </p:nvSpPr>
          <p:spPr bwMode="auto">
            <a:xfrm>
              <a:off x="5689601" y="1303338"/>
              <a:ext cx="149225" cy="128588"/>
            </a:xfrm>
            <a:custGeom>
              <a:avLst/>
              <a:gdLst/>
              <a:ahLst/>
              <a:cxnLst>
                <a:cxn ang="0">
                  <a:pos x="128" y="107"/>
                </a:cxn>
                <a:cxn ang="0">
                  <a:pos x="23" y="107"/>
                </a:cxn>
                <a:cxn ang="0">
                  <a:pos x="23" y="14"/>
                </a:cxn>
                <a:cxn ang="0">
                  <a:pos x="31" y="22"/>
                </a:cxn>
                <a:cxn ang="0">
                  <a:pos x="36" y="22"/>
                </a:cxn>
                <a:cxn ang="0">
                  <a:pos x="36" y="16"/>
                </a:cxn>
                <a:cxn ang="0">
                  <a:pos x="22" y="2"/>
                </a:cxn>
                <a:cxn ang="0">
                  <a:pos x="20" y="1"/>
                </a:cxn>
                <a:cxn ang="0">
                  <a:pos x="17" y="1"/>
                </a:cxn>
                <a:cxn ang="0">
                  <a:pos x="16" y="2"/>
                </a:cxn>
                <a:cxn ang="0">
                  <a:pos x="1" y="16"/>
                </a:cxn>
                <a:cxn ang="0">
                  <a:pos x="1" y="22"/>
                </a:cxn>
                <a:cxn ang="0">
                  <a:pos x="7" y="22"/>
                </a:cxn>
                <a:cxn ang="0">
                  <a:pos x="15" y="14"/>
                </a:cxn>
                <a:cxn ang="0">
                  <a:pos x="15" y="111"/>
                </a:cxn>
                <a:cxn ang="0">
                  <a:pos x="19" y="115"/>
                </a:cxn>
                <a:cxn ang="0">
                  <a:pos x="128" y="115"/>
                </a:cxn>
                <a:cxn ang="0">
                  <a:pos x="132" y="111"/>
                </a:cxn>
                <a:cxn ang="0">
                  <a:pos x="128" y="107"/>
                </a:cxn>
              </a:cxnLst>
              <a:rect l="0" t="0" r="r" b="b"/>
              <a:pathLst>
                <a:path w="132" h="115">
                  <a:moveTo>
                    <a:pt x="128" y="107"/>
                  </a:moveTo>
                  <a:cubicBezTo>
                    <a:pt x="23" y="107"/>
                    <a:pt x="23" y="107"/>
                    <a:pt x="23" y="107"/>
                  </a:cubicBezTo>
                  <a:cubicBezTo>
                    <a:pt x="23" y="14"/>
                    <a:pt x="23" y="14"/>
                    <a:pt x="23" y="14"/>
                  </a:cubicBezTo>
                  <a:cubicBezTo>
                    <a:pt x="31" y="22"/>
                    <a:pt x="31" y="22"/>
                    <a:pt x="31" y="22"/>
                  </a:cubicBezTo>
                  <a:cubicBezTo>
                    <a:pt x="32" y="23"/>
                    <a:pt x="35" y="23"/>
                    <a:pt x="36" y="22"/>
                  </a:cubicBezTo>
                  <a:cubicBezTo>
                    <a:pt x="38" y="20"/>
                    <a:pt x="38" y="18"/>
                    <a:pt x="36" y="16"/>
                  </a:cubicBezTo>
                  <a:cubicBezTo>
                    <a:pt x="22" y="2"/>
                    <a:pt x="22" y="2"/>
                    <a:pt x="22" y="2"/>
                  </a:cubicBezTo>
                  <a:cubicBezTo>
                    <a:pt x="21" y="1"/>
                    <a:pt x="21" y="1"/>
                    <a:pt x="20" y="1"/>
                  </a:cubicBezTo>
                  <a:cubicBezTo>
                    <a:pt x="19" y="0"/>
                    <a:pt x="18" y="0"/>
                    <a:pt x="17" y="1"/>
                  </a:cubicBezTo>
                  <a:cubicBezTo>
                    <a:pt x="17" y="1"/>
                    <a:pt x="16" y="1"/>
                    <a:pt x="16" y="2"/>
                  </a:cubicBezTo>
                  <a:cubicBezTo>
                    <a:pt x="1" y="16"/>
                    <a:pt x="1" y="16"/>
                    <a:pt x="1" y="16"/>
                  </a:cubicBezTo>
                  <a:cubicBezTo>
                    <a:pt x="0" y="18"/>
                    <a:pt x="0" y="20"/>
                    <a:pt x="1" y="22"/>
                  </a:cubicBezTo>
                  <a:cubicBezTo>
                    <a:pt x="3" y="23"/>
                    <a:pt x="5" y="23"/>
                    <a:pt x="7" y="22"/>
                  </a:cubicBezTo>
                  <a:cubicBezTo>
                    <a:pt x="15" y="14"/>
                    <a:pt x="15" y="14"/>
                    <a:pt x="15" y="14"/>
                  </a:cubicBezTo>
                  <a:cubicBezTo>
                    <a:pt x="15" y="111"/>
                    <a:pt x="15" y="111"/>
                    <a:pt x="15" y="111"/>
                  </a:cubicBezTo>
                  <a:cubicBezTo>
                    <a:pt x="15" y="114"/>
                    <a:pt x="17" y="115"/>
                    <a:pt x="19" y="115"/>
                  </a:cubicBezTo>
                  <a:cubicBezTo>
                    <a:pt x="128" y="115"/>
                    <a:pt x="128" y="115"/>
                    <a:pt x="128" y="115"/>
                  </a:cubicBezTo>
                  <a:cubicBezTo>
                    <a:pt x="130" y="115"/>
                    <a:pt x="132" y="114"/>
                    <a:pt x="132" y="111"/>
                  </a:cubicBezTo>
                  <a:cubicBezTo>
                    <a:pt x="132" y="109"/>
                    <a:pt x="130" y="107"/>
                    <a:pt x="128" y="10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183" name="Message with pencil"/>
          <p:cNvGrpSpPr/>
          <p:nvPr/>
        </p:nvGrpSpPr>
        <p:grpSpPr>
          <a:xfrm>
            <a:off x="4924029" y="2440431"/>
            <a:ext cx="354013" cy="246062"/>
            <a:chOff x="4144963" y="1195388"/>
            <a:chExt cx="354013" cy="246062"/>
          </a:xfrm>
        </p:grpSpPr>
        <p:sp>
          <p:nvSpPr>
            <p:cNvPr id="184" name="Rectangle 292"/>
            <p:cNvSpPr>
              <a:spLocks noChangeArrowheads="1"/>
            </p:cNvSpPr>
            <p:nvPr/>
          </p:nvSpPr>
          <p:spPr bwMode="auto">
            <a:xfrm>
              <a:off x="4149726" y="1200150"/>
              <a:ext cx="344488" cy="182563"/>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85" name="Freeform 293"/>
            <p:cNvSpPr>
              <a:spLocks/>
            </p:cNvSpPr>
            <p:nvPr/>
          </p:nvSpPr>
          <p:spPr bwMode="auto">
            <a:xfrm>
              <a:off x="4144963" y="1195388"/>
              <a:ext cx="354013" cy="127000"/>
            </a:xfrm>
            <a:custGeom>
              <a:avLst/>
              <a:gdLst/>
              <a:ahLst/>
              <a:cxnLst>
                <a:cxn ang="0">
                  <a:pos x="3" y="8"/>
                </a:cxn>
                <a:cxn ang="0">
                  <a:pos x="155" y="111"/>
                </a:cxn>
                <a:cxn ang="0">
                  <a:pos x="160" y="111"/>
                </a:cxn>
                <a:cxn ang="0">
                  <a:pos x="312" y="8"/>
                </a:cxn>
                <a:cxn ang="0">
                  <a:pos x="312" y="8"/>
                </a:cxn>
                <a:cxn ang="0">
                  <a:pos x="313" y="2"/>
                </a:cxn>
                <a:cxn ang="0">
                  <a:pos x="308" y="1"/>
                </a:cxn>
                <a:cxn ang="0">
                  <a:pos x="308" y="1"/>
                </a:cxn>
                <a:cxn ang="0">
                  <a:pos x="155" y="105"/>
                </a:cxn>
                <a:cxn ang="0">
                  <a:pos x="160" y="105"/>
                </a:cxn>
                <a:cxn ang="0">
                  <a:pos x="7" y="1"/>
                </a:cxn>
                <a:cxn ang="0">
                  <a:pos x="7" y="1"/>
                </a:cxn>
                <a:cxn ang="0">
                  <a:pos x="2" y="2"/>
                </a:cxn>
                <a:cxn ang="0">
                  <a:pos x="3" y="8"/>
                </a:cxn>
              </a:cxnLst>
              <a:rect l="0" t="0" r="r" b="b"/>
              <a:pathLst>
                <a:path w="314" h="112">
                  <a:moveTo>
                    <a:pt x="3" y="8"/>
                  </a:moveTo>
                  <a:cubicBezTo>
                    <a:pt x="155" y="111"/>
                    <a:pt x="155" y="111"/>
                    <a:pt x="155" y="111"/>
                  </a:cubicBezTo>
                  <a:cubicBezTo>
                    <a:pt x="157" y="112"/>
                    <a:pt x="158" y="112"/>
                    <a:pt x="160" y="111"/>
                  </a:cubicBezTo>
                  <a:cubicBezTo>
                    <a:pt x="312" y="8"/>
                    <a:pt x="312" y="8"/>
                    <a:pt x="312" y="8"/>
                  </a:cubicBezTo>
                  <a:cubicBezTo>
                    <a:pt x="312" y="8"/>
                    <a:pt x="312" y="8"/>
                    <a:pt x="312" y="8"/>
                  </a:cubicBezTo>
                  <a:cubicBezTo>
                    <a:pt x="314" y="6"/>
                    <a:pt x="314" y="4"/>
                    <a:pt x="313" y="2"/>
                  </a:cubicBezTo>
                  <a:cubicBezTo>
                    <a:pt x="312" y="0"/>
                    <a:pt x="309" y="0"/>
                    <a:pt x="308" y="1"/>
                  </a:cubicBezTo>
                  <a:cubicBezTo>
                    <a:pt x="308" y="1"/>
                    <a:pt x="308" y="1"/>
                    <a:pt x="308" y="1"/>
                  </a:cubicBezTo>
                  <a:cubicBezTo>
                    <a:pt x="155" y="105"/>
                    <a:pt x="155" y="105"/>
                    <a:pt x="155" y="105"/>
                  </a:cubicBezTo>
                  <a:cubicBezTo>
                    <a:pt x="157" y="104"/>
                    <a:pt x="158" y="104"/>
                    <a:pt x="160" y="105"/>
                  </a:cubicBezTo>
                  <a:cubicBezTo>
                    <a:pt x="7" y="1"/>
                    <a:pt x="7" y="1"/>
                    <a:pt x="7" y="1"/>
                  </a:cubicBezTo>
                  <a:cubicBezTo>
                    <a:pt x="7" y="1"/>
                    <a:pt x="7" y="1"/>
                    <a:pt x="7" y="1"/>
                  </a:cubicBezTo>
                  <a:cubicBezTo>
                    <a:pt x="5" y="0"/>
                    <a:pt x="3" y="0"/>
                    <a:pt x="2" y="2"/>
                  </a:cubicBezTo>
                  <a:cubicBezTo>
                    <a:pt x="0" y="4"/>
                    <a:pt x="1" y="6"/>
                    <a:pt x="3" y="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86" name="Rectangle 294"/>
            <p:cNvSpPr>
              <a:spLocks noChangeArrowheads="1"/>
            </p:cNvSpPr>
            <p:nvPr/>
          </p:nvSpPr>
          <p:spPr bwMode="auto">
            <a:xfrm>
              <a:off x="4210051" y="1382713"/>
              <a:ext cx="238125" cy="53975"/>
            </a:xfrm>
            <a:prstGeom prst="rect">
              <a:avLst/>
            </a:prstGeom>
            <a:solidFill>
              <a:schemeClr val="accent1">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87" name="Freeform 295"/>
            <p:cNvSpPr>
              <a:spLocks noEditPoints="1"/>
            </p:cNvSpPr>
            <p:nvPr/>
          </p:nvSpPr>
          <p:spPr bwMode="auto">
            <a:xfrm>
              <a:off x="4146551" y="1377950"/>
              <a:ext cx="352425" cy="63500"/>
            </a:xfrm>
            <a:custGeom>
              <a:avLst/>
              <a:gdLst/>
              <a:ahLst/>
              <a:cxnLst>
                <a:cxn ang="0">
                  <a:pos x="313" y="13"/>
                </a:cxn>
                <a:cxn ang="0">
                  <a:pos x="309" y="4"/>
                </a:cxn>
                <a:cxn ang="0">
                  <a:pos x="299" y="0"/>
                </a:cxn>
                <a:cxn ang="0">
                  <a:pos x="268" y="0"/>
                </a:cxn>
                <a:cxn ang="0">
                  <a:pos x="57" y="0"/>
                </a:cxn>
                <a:cxn ang="0">
                  <a:pos x="57" y="0"/>
                </a:cxn>
                <a:cxn ang="0">
                  <a:pos x="56" y="0"/>
                </a:cxn>
                <a:cxn ang="0">
                  <a:pos x="56" y="0"/>
                </a:cxn>
                <a:cxn ang="0">
                  <a:pos x="56" y="0"/>
                </a:cxn>
                <a:cxn ang="0">
                  <a:pos x="34" y="10"/>
                </a:cxn>
                <a:cxn ang="0">
                  <a:pos x="34" y="10"/>
                </a:cxn>
                <a:cxn ang="0">
                  <a:pos x="2" y="25"/>
                </a:cxn>
                <a:cxn ang="0">
                  <a:pos x="0" y="28"/>
                </a:cxn>
                <a:cxn ang="0">
                  <a:pos x="2" y="32"/>
                </a:cxn>
                <a:cxn ang="0">
                  <a:pos x="56" y="56"/>
                </a:cxn>
                <a:cxn ang="0">
                  <a:pos x="56" y="56"/>
                </a:cxn>
                <a:cxn ang="0">
                  <a:pos x="56" y="56"/>
                </a:cxn>
                <a:cxn ang="0">
                  <a:pos x="57" y="56"/>
                </a:cxn>
                <a:cxn ang="0">
                  <a:pos x="57" y="56"/>
                </a:cxn>
                <a:cxn ang="0">
                  <a:pos x="299" y="56"/>
                </a:cxn>
                <a:cxn ang="0">
                  <a:pos x="313" y="43"/>
                </a:cxn>
                <a:cxn ang="0">
                  <a:pos x="313" y="13"/>
                </a:cxn>
                <a:cxn ang="0">
                  <a:pos x="39" y="16"/>
                </a:cxn>
                <a:cxn ang="0">
                  <a:pos x="53" y="10"/>
                </a:cxn>
                <a:cxn ang="0">
                  <a:pos x="53" y="46"/>
                </a:cxn>
                <a:cxn ang="0">
                  <a:pos x="39" y="40"/>
                </a:cxn>
                <a:cxn ang="0">
                  <a:pos x="39" y="16"/>
                </a:cxn>
                <a:cxn ang="0">
                  <a:pos x="31" y="36"/>
                </a:cxn>
                <a:cxn ang="0">
                  <a:pos x="14" y="28"/>
                </a:cxn>
                <a:cxn ang="0">
                  <a:pos x="31" y="20"/>
                </a:cxn>
                <a:cxn ang="0">
                  <a:pos x="31" y="36"/>
                </a:cxn>
                <a:cxn ang="0">
                  <a:pos x="61" y="8"/>
                </a:cxn>
                <a:cxn ang="0">
                  <a:pos x="264" y="8"/>
                </a:cxn>
                <a:cxn ang="0">
                  <a:pos x="264" y="24"/>
                </a:cxn>
                <a:cxn ang="0">
                  <a:pos x="61" y="24"/>
                </a:cxn>
                <a:cxn ang="0">
                  <a:pos x="61" y="8"/>
                </a:cxn>
                <a:cxn ang="0">
                  <a:pos x="61" y="48"/>
                </a:cxn>
                <a:cxn ang="0">
                  <a:pos x="61" y="32"/>
                </a:cxn>
                <a:cxn ang="0">
                  <a:pos x="264" y="32"/>
                </a:cxn>
                <a:cxn ang="0">
                  <a:pos x="264" y="48"/>
                </a:cxn>
                <a:cxn ang="0">
                  <a:pos x="61" y="48"/>
                </a:cxn>
                <a:cxn ang="0">
                  <a:pos x="299" y="48"/>
                </a:cxn>
                <a:cxn ang="0">
                  <a:pos x="272" y="48"/>
                </a:cxn>
                <a:cxn ang="0">
                  <a:pos x="272" y="8"/>
                </a:cxn>
                <a:cxn ang="0">
                  <a:pos x="299" y="8"/>
                </a:cxn>
                <a:cxn ang="0">
                  <a:pos x="303" y="9"/>
                </a:cxn>
                <a:cxn ang="0">
                  <a:pos x="305" y="13"/>
                </a:cxn>
                <a:cxn ang="0">
                  <a:pos x="305" y="43"/>
                </a:cxn>
                <a:cxn ang="0">
                  <a:pos x="299" y="48"/>
                </a:cxn>
              </a:cxnLst>
              <a:rect l="0" t="0" r="r" b="b"/>
              <a:pathLst>
                <a:path w="313" h="56">
                  <a:moveTo>
                    <a:pt x="313" y="13"/>
                  </a:moveTo>
                  <a:cubicBezTo>
                    <a:pt x="313" y="10"/>
                    <a:pt x="311" y="6"/>
                    <a:pt x="309" y="4"/>
                  </a:cubicBezTo>
                  <a:cubicBezTo>
                    <a:pt x="306" y="1"/>
                    <a:pt x="303" y="0"/>
                    <a:pt x="299" y="0"/>
                  </a:cubicBezTo>
                  <a:cubicBezTo>
                    <a:pt x="299" y="0"/>
                    <a:pt x="268" y="0"/>
                    <a:pt x="268" y="0"/>
                  </a:cubicBezTo>
                  <a:cubicBezTo>
                    <a:pt x="57" y="0"/>
                    <a:pt x="57" y="0"/>
                    <a:pt x="57" y="0"/>
                  </a:cubicBezTo>
                  <a:cubicBezTo>
                    <a:pt x="57" y="0"/>
                    <a:pt x="57" y="0"/>
                    <a:pt x="57" y="0"/>
                  </a:cubicBezTo>
                  <a:cubicBezTo>
                    <a:pt x="57" y="0"/>
                    <a:pt x="57" y="0"/>
                    <a:pt x="56" y="0"/>
                  </a:cubicBezTo>
                  <a:cubicBezTo>
                    <a:pt x="56" y="0"/>
                    <a:pt x="56" y="0"/>
                    <a:pt x="56" y="0"/>
                  </a:cubicBezTo>
                  <a:cubicBezTo>
                    <a:pt x="56" y="0"/>
                    <a:pt x="56" y="0"/>
                    <a:pt x="56" y="0"/>
                  </a:cubicBezTo>
                  <a:cubicBezTo>
                    <a:pt x="34" y="10"/>
                    <a:pt x="34" y="10"/>
                    <a:pt x="34" y="10"/>
                  </a:cubicBezTo>
                  <a:cubicBezTo>
                    <a:pt x="34" y="10"/>
                    <a:pt x="34" y="10"/>
                    <a:pt x="34" y="10"/>
                  </a:cubicBezTo>
                  <a:cubicBezTo>
                    <a:pt x="2" y="25"/>
                    <a:pt x="2" y="25"/>
                    <a:pt x="2" y="25"/>
                  </a:cubicBezTo>
                  <a:cubicBezTo>
                    <a:pt x="1" y="25"/>
                    <a:pt x="0" y="27"/>
                    <a:pt x="0" y="28"/>
                  </a:cubicBezTo>
                  <a:cubicBezTo>
                    <a:pt x="0" y="30"/>
                    <a:pt x="1" y="31"/>
                    <a:pt x="2" y="32"/>
                  </a:cubicBezTo>
                  <a:cubicBezTo>
                    <a:pt x="56" y="56"/>
                    <a:pt x="56" y="56"/>
                    <a:pt x="56" y="56"/>
                  </a:cubicBezTo>
                  <a:cubicBezTo>
                    <a:pt x="56" y="56"/>
                    <a:pt x="56" y="56"/>
                    <a:pt x="56" y="56"/>
                  </a:cubicBezTo>
                  <a:cubicBezTo>
                    <a:pt x="56" y="56"/>
                    <a:pt x="56" y="56"/>
                    <a:pt x="56" y="56"/>
                  </a:cubicBezTo>
                  <a:cubicBezTo>
                    <a:pt x="57" y="56"/>
                    <a:pt x="57" y="56"/>
                    <a:pt x="57" y="56"/>
                  </a:cubicBezTo>
                  <a:cubicBezTo>
                    <a:pt x="57" y="56"/>
                    <a:pt x="57" y="56"/>
                    <a:pt x="57" y="56"/>
                  </a:cubicBezTo>
                  <a:cubicBezTo>
                    <a:pt x="299" y="56"/>
                    <a:pt x="299" y="56"/>
                    <a:pt x="299" y="56"/>
                  </a:cubicBezTo>
                  <a:cubicBezTo>
                    <a:pt x="307" y="56"/>
                    <a:pt x="313" y="50"/>
                    <a:pt x="313" y="43"/>
                  </a:cubicBezTo>
                  <a:lnTo>
                    <a:pt x="313" y="13"/>
                  </a:lnTo>
                  <a:close/>
                  <a:moveTo>
                    <a:pt x="39" y="16"/>
                  </a:moveTo>
                  <a:cubicBezTo>
                    <a:pt x="53" y="10"/>
                    <a:pt x="53" y="10"/>
                    <a:pt x="53" y="10"/>
                  </a:cubicBezTo>
                  <a:cubicBezTo>
                    <a:pt x="53" y="46"/>
                    <a:pt x="53" y="46"/>
                    <a:pt x="53" y="46"/>
                  </a:cubicBezTo>
                  <a:cubicBezTo>
                    <a:pt x="39" y="40"/>
                    <a:pt x="39" y="40"/>
                    <a:pt x="39" y="40"/>
                  </a:cubicBezTo>
                  <a:lnTo>
                    <a:pt x="39" y="16"/>
                  </a:lnTo>
                  <a:close/>
                  <a:moveTo>
                    <a:pt x="31" y="36"/>
                  </a:moveTo>
                  <a:cubicBezTo>
                    <a:pt x="14" y="28"/>
                    <a:pt x="14" y="28"/>
                    <a:pt x="14" y="28"/>
                  </a:cubicBezTo>
                  <a:cubicBezTo>
                    <a:pt x="31" y="20"/>
                    <a:pt x="31" y="20"/>
                    <a:pt x="31" y="20"/>
                  </a:cubicBezTo>
                  <a:lnTo>
                    <a:pt x="31" y="36"/>
                  </a:lnTo>
                  <a:close/>
                  <a:moveTo>
                    <a:pt x="61" y="8"/>
                  </a:moveTo>
                  <a:cubicBezTo>
                    <a:pt x="264" y="8"/>
                    <a:pt x="264" y="8"/>
                    <a:pt x="264" y="8"/>
                  </a:cubicBezTo>
                  <a:cubicBezTo>
                    <a:pt x="264" y="24"/>
                    <a:pt x="264" y="24"/>
                    <a:pt x="264" y="24"/>
                  </a:cubicBezTo>
                  <a:cubicBezTo>
                    <a:pt x="61" y="24"/>
                    <a:pt x="61" y="24"/>
                    <a:pt x="61" y="24"/>
                  </a:cubicBezTo>
                  <a:lnTo>
                    <a:pt x="61" y="8"/>
                  </a:lnTo>
                  <a:close/>
                  <a:moveTo>
                    <a:pt x="61" y="48"/>
                  </a:moveTo>
                  <a:cubicBezTo>
                    <a:pt x="61" y="32"/>
                    <a:pt x="61" y="32"/>
                    <a:pt x="61" y="32"/>
                  </a:cubicBezTo>
                  <a:cubicBezTo>
                    <a:pt x="264" y="32"/>
                    <a:pt x="264" y="32"/>
                    <a:pt x="264" y="32"/>
                  </a:cubicBezTo>
                  <a:cubicBezTo>
                    <a:pt x="264" y="48"/>
                    <a:pt x="264" y="48"/>
                    <a:pt x="264" y="48"/>
                  </a:cubicBezTo>
                  <a:lnTo>
                    <a:pt x="61" y="48"/>
                  </a:lnTo>
                  <a:close/>
                  <a:moveTo>
                    <a:pt x="299" y="48"/>
                  </a:moveTo>
                  <a:cubicBezTo>
                    <a:pt x="272" y="48"/>
                    <a:pt x="272" y="48"/>
                    <a:pt x="272" y="48"/>
                  </a:cubicBezTo>
                  <a:cubicBezTo>
                    <a:pt x="272" y="8"/>
                    <a:pt x="272" y="8"/>
                    <a:pt x="272" y="8"/>
                  </a:cubicBezTo>
                  <a:cubicBezTo>
                    <a:pt x="299" y="8"/>
                    <a:pt x="299" y="8"/>
                    <a:pt x="299" y="8"/>
                  </a:cubicBezTo>
                  <a:cubicBezTo>
                    <a:pt x="301" y="8"/>
                    <a:pt x="302" y="8"/>
                    <a:pt x="303" y="9"/>
                  </a:cubicBezTo>
                  <a:cubicBezTo>
                    <a:pt x="304" y="11"/>
                    <a:pt x="305" y="12"/>
                    <a:pt x="305" y="13"/>
                  </a:cubicBezTo>
                  <a:cubicBezTo>
                    <a:pt x="305" y="43"/>
                    <a:pt x="305" y="43"/>
                    <a:pt x="305" y="43"/>
                  </a:cubicBezTo>
                  <a:cubicBezTo>
                    <a:pt x="305" y="46"/>
                    <a:pt x="302" y="48"/>
                    <a:pt x="299" y="4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192" name="Student tools"/>
          <p:cNvGrpSpPr>
            <a:grpSpLocks noChangeAspect="1"/>
          </p:cNvGrpSpPr>
          <p:nvPr/>
        </p:nvGrpSpPr>
        <p:grpSpPr>
          <a:xfrm>
            <a:off x="6052425" y="2445478"/>
            <a:ext cx="429799" cy="251684"/>
            <a:chOff x="5148275" y="3719515"/>
            <a:chExt cx="352426" cy="206375"/>
          </a:xfrm>
        </p:grpSpPr>
        <p:sp>
          <p:nvSpPr>
            <p:cNvPr id="193" name="Freeform 82"/>
            <p:cNvSpPr>
              <a:spLocks noEditPoints="1"/>
            </p:cNvSpPr>
            <p:nvPr/>
          </p:nvSpPr>
          <p:spPr bwMode="auto">
            <a:xfrm>
              <a:off x="5149863" y="3719515"/>
              <a:ext cx="350838" cy="49213"/>
            </a:xfrm>
            <a:custGeom>
              <a:avLst/>
              <a:gdLst/>
              <a:ahLst/>
              <a:cxnLst>
                <a:cxn ang="0">
                  <a:pos x="298" y="4"/>
                </a:cxn>
                <a:cxn ang="0">
                  <a:pos x="53" y="0"/>
                </a:cxn>
                <a:cxn ang="0">
                  <a:pos x="51" y="0"/>
                </a:cxn>
                <a:cxn ang="0">
                  <a:pos x="4" y="13"/>
                </a:cxn>
                <a:cxn ang="0">
                  <a:pos x="4" y="21"/>
                </a:cxn>
                <a:cxn ang="0">
                  <a:pos x="51" y="33"/>
                </a:cxn>
                <a:cxn ang="0">
                  <a:pos x="53" y="33"/>
                </a:cxn>
                <a:cxn ang="0">
                  <a:pos x="273" y="36"/>
                </a:cxn>
                <a:cxn ang="0">
                  <a:pos x="202" y="40"/>
                </a:cxn>
                <a:cxn ang="0">
                  <a:pos x="275" y="44"/>
                </a:cxn>
                <a:cxn ang="0">
                  <a:pos x="285" y="33"/>
                </a:cxn>
                <a:cxn ang="0">
                  <a:pos x="297" y="32"/>
                </a:cxn>
                <a:cxn ang="0">
                  <a:pos x="307" y="30"/>
                </a:cxn>
                <a:cxn ang="0">
                  <a:pos x="311" y="26"/>
                </a:cxn>
                <a:cxn ang="0">
                  <a:pos x="307" y="4"/>
                </a:cxn>
                <a:cxn ang="0">
                  <a:pos x="218" y="8"/>
                </a:cxn>
                <a:cxn ang="0">
                  <a:pos x="290" y="25"/>
                </a:cxn>
                <a:cxn ang="0">
                  <a:pos x="90" y="19"/>
                </a:cxn>
                <a:cxn ang="0">
                  <a:pos x="86" y="25"/>
                </a:cxn>
                <a:cxn ang="0">
                  <a:pos x="81" y="23"/>
                </a:cxn>
                <a:cxn ang="0">
                  <a:pos x="73" y="23"/>
                </a:cxn>
                <a:cxn ang="0">
                  <a:pos x="67" y="25"/>
                </a:cxn>
                <a:cxn ang="0">
                  <a:pos x="63" y="19"/>
                </a:cxn>
                <a:cxn ang="0">
                  <a:pos x="59" y="25"/>
                </a:cxn>
                <a:cxn ang="0">
                  <a:pos x="57" y="8"/>
                </a:cxn>
                <a:cxn ang="0">
                  <a:pos x="59" y="10"/>
                </a:cxn>
                <a:cxn ang="0">
                  <a:pos x="67" y="10"/>
                </a:cxn>
                <a:cxn ang="0">
                  <a:pos x="73" y="8"/>
                </a:cxn>
                <a:cxn ang="0">
                  <a:pos x="77" y="14"/>
                </a:cxn>
                <a:cxn ang="0">
                  <a:pos x="81" y="8"/>
                </a:cxn>
                <a:cxn ang="0">
                  <a:pos x="86" y="10"/>
                </a:cxn>
                <a:cxn ang="0">
                  <a:pos x="94" y="10"/>
                </a:cxn>
                <a:cxn ang="0">
                  <a:pos x="99" y="8"/>
                </a:cxn>
                <a:cxn ang="0">
                  <a:pos x="94" y="25"/>
                </a:cxn>
                <a:cxn ang="0">
                  <a:pos x="90" y="19"/>
                </a:cxn>
                <a:cxn ang="0">
                  <a:pos x="28" y="17"/>
                </a:cxn>
                <a:cxn ang="0">
                  <a:pos x="49" y="24"/>
                </a:cxn>
                <a:cxn ang="0">
                  <a:pos x="210" y="8"/>
                </a:cxn>
                <a:cxn ang="0">
                  <a:pos x="107" y="25"/>
                </a:cxn>
                <a:cxn ang="0">
                  <a:pos x="298" y="12"/>
                </a:cxn>
                <a:cxn ang="0">
                  <a:pos x="303" y="22"/>
                </a:cxn>
                <a:cxn ang="0">
                  <a:pos x="298" y="12"/>
                </a:cxn>
              </a:cxnLst>
              <a:rect l="0" t="0" r="r" b="b"/>
              <a:pathLst>
                <a:path w="311" h="44">
                  <a:moveTo>
                    <a:pt x="307" y="4"/>
                  </a:moveTo>
                  <a:cubicBezTo>
                    <a:pt x="298" y="4"/>
                    <a:pt x="298" y="4"/>
                    <a:pt x="298" y="4"/>
                  </a:cubicBezTo>
                  <a:cubicBezTo>
                    <a:pt x="297" y="2"/>
                    <a:pt x="296" y="0"/>
                    <a:pt x="294" y="0"/>
                  </a:cubicBezTo>
                  <a:cubicBezTo>
                    <a:pt x="53" y="0"/>
                    <a:pt x="53" y="0"/>
                    <a:pt x="53" y="0"/>
                  </a:cubicBezTo>
                  <a:cubicBezTo>
                    <a:pt x="52" y="0"/>
                    <a:pt x="52" y="0"/>
                    <a:pt x="52" y="0"/>
                  </a:cubicBezTo>
                  <a:cubicBezTo>
                    <a:pt x="52" y="0"/>
                    <a:pt x="52" y="0"/>
                    <a:pt x="51" y="0"/>
                  </a:cubicBezTo>
                  <a:cubicBezTo>
                    <a:pt x="14" y="13"/>
                    <a:pt x="14" y="13"/>
                    <a:pt x="14" y="13"/>
                  </a:cubicBezTo>
                  <a:cubicBezTo>
                    <a:pt x="4" y="13"/>
                    <a:pt x="4" y="13"/>
                    <a:pt x="4" y="13"/>
                  </a:cubicBezTo>
                  <a:cubicBezTo>
                    <a:pt x="2" y="13"/>
                    <a:pt x="0" y="14"/>
                    <a:pt x="0" y="17"/>
                  </a:cubicBezTo>
                  <a:cubicBezTo>
                    <a:pt x="0" y="19"/>
                    <a:pt x="2" y="21"/>
                    <a:pt x="4" y="21"/>
                  </a:cubicBezTo>
                  <a:cubicBezTo>
                    <a:pt x="14" y="21"/>
                    <a:pt x="14" y="21"/>
                    <a:pt x="14" y="21"/>
                  </a:cubicBezTo>
                  <a:cubicBezTo>
                    <a:pt x="51" y="33"/>
                    <a:pt x="51" y="33"/>
                    <a:pt x="51" y="33"/>
                  </a:cubicBezTo>
                  <a:cubicBezTo>
                    <a:pt x="52" y="33"/>
                    <a:pt x="52" y="33"/>
                    <a:pt x="52" y="33"/>
                  </a:cubicBezTo>
                  <a:cubicBezTo>
                    <a:pt x="52" y="33"/>
                    <a:pt x="52" y="33"/>
                    <a:pt x="53" y="33"/>
                  </a:cubicBezTo>
                  <a:cubicBezTo>
                    <a:pt x="275" y="33"/>
                    <a:pt x="275" y="33"/>
                    <a:pt x="275" y="33"/>
                  </a:cubicBezTo>
                  <a:cubicBezTo>
                    <a:pt x="273" y="36"/>
                    <a:pt x="273" y="36"/>
                    <a:pt x="273" y="36"/>
                  </a:cubicBezTo>
                  <a:cubicBezTo>
                    <a:pt x="206" y="36"/>
                    <a:pt x="206" y="36"/>
                    <a:pt x="206" y="36"/>
                  </a:cubicBezTo>
                  <a:cubicBezTo>
                    <a:pt x="204" y="36"/>
                    <a:pt x="202" y="38"/>
                    <a:pt x="202" y="40"/>
                  </a:cubicBezTo>
                  <a:cubicBezTo>
                    <a:pt x="202" y="42"/>
                    <a:pt x="204" y="44"/>
                    <a:pt x="206" y="44"/>
                  </a:cubicBezTo>
                  <a:cubicBezTo>
                    <a:pt x="275" y="44"/>
                    <a:pt x="275" y="44"/>
                    <a:pt x="275" y="44"/>
                  </a:cubicBezTo>
                  <a:cubicBezTo>
                    <a:pt x="276" y="44"/>
                    <a:pt x="277" y="44"/>
                    <a:pt x="278" y="42"/>
                  </a:cubicBezTo>
                  <a:cubicBezTo>
                    <a:pt x="285" y="33"/>
                    <a:pt x="285" y="33"/>
                    <a:pt x="285" y="33"/>
                  </a:cubicBezTo>
                  <a:cubicBezTo>
                    <a:pt x="294" y="33"/>
                    <a:pt x="294" y="33"/>
                    <a:pt x="294" y="33"/>
                  </a:cubicBezTo>
                  <a:cubicBezTo>
                    <a:pt x="295" y="33"/>
                    <a:pt x="296" y="33"/>
                    <a:pt x="297" y="32"/>
                  </a:cubicBezTo>
                  <a:cubicBezTo>
                    <a:pt x="297" y="31"/>
                    <a:pt x="298" y="30"/>
                    <a:pt x="298" y="30"/>
                  </a:cubicBezTo>
                  <a:cubicBezTo>
                    <a:pt x="307" y="30"/>
                    <a:pt x="307" y="30"/>
                    <a:pt x="307" y="30"/>
                  </a:cubicBezTo>
                  <a:cubicBezTo>
                    <a:pt x="308" y="30"/>
                    <a:pt x="309" y="29"/>
                    <a:pt x="310" y="28"/>
                  </a:cubicBezTo>
                  <a:cubicBezTo>
                    <a:pt x="311" y="28"/>
                    <a:pt x="311" y="27"/>
                    <a:pt x="311" y="26"/>
                  </a:cubicBezTo>
                  <a:cubicBezTo>
                    <a:pt x="311" y="8"/>
                    <a:pt x="311" y="8"/>
                    <a:pt x="311" y="8"/>
                  </a:cubicBezTo>
                  <a:cubicBezTo>
                    <a:pt x="311" y="5"/>
                    <a:pt x="310" y="4"/>
                    <a:pt x="307" y="4"/>
                  </a:cubicBezTo>
                  <a:close/>
                  <a:moveTo>
                    <a:pt x="218" y="25"/>
                  </a:moveTo>
                  <a:cubicBezTo>
                    <a:pt x="218" y="8"/>
                    <a:pt x="218" y="8"/>
                    <a:pt x="218" y="8"/>
                  </a:cubicBezTo>
                  <a:cubicBezTo>
                    <a:pt x="290" y="8"/>
                    <a:pt x="290" y="8"/>
                    <a:pt x="290" y="8"/>
                  </a:cubicBezTo>
                  <a:cubicBezTo>
                    <a:pt x="290" y="25"/>
                    <a:pt x="290" y="25"/>
                    <a:pt x="290" y="25"/>
                  </a:cubicBezTo>
                  <a:lnTo>
                    <a:pt x="218" y="25"/>
                  </a:lnTo>
                  <a:close/>
                  <a:moveTo>
                    <a:pt x="90" y="19"/>
                  </a:moveTo>
                  <a:cubicBezTo>
                    <a:pt x="88" y="19"/>
                    <a:pt x="86" y="21"/>
                    <a:pt x="86" y="23"/>
                  </a:cubicBezTo>
                  <a:cubicBezTo>
                    <a:pt x="86" y="25"/>
                    <a:pt x="86" y="25"/>
                    <a:pt x="86" y="25"/>
                  </a:cubicBezTo>
                  <a:cubicBezTo>
                    <a:pt x="81" y="25"/>
                    <a:pt x="81" y="25"/>
                    <a:pt x="81" y="25"/>
                  </a:cubicBezTo>
                  <a:cubicBezTo>
                    <a:pt x="81" y="23"/>
                    <a:pt x="81" y="23"/>
                    <a:pt x="81" y="23"/>
                  </a:cubicBezTo>
                  <a:cubicBezTo>
                    <a:pt x="81" y="21"/>
                    <a:pt x="79" y="19"/>
                    <a:pt x="77" y="19"/>
                  </a:cubicBezTo>
                  <a:cubicBezTo>
                    <a:pt x="75" y="19"/>
                    <a:pt x="73" y="21"/>
                    <a:pt x="73" y="23"/>
                  </a:cubicBezTo>
                  <a:cubicBezTo>
                    <a:pt x="73" y="25"/>
                    <a:pt x="73" y="25"/>
                    <a:pt x="73" y="25"/>
                  </a:cubicBezTo>
                  <a:cubicBezTo>
                    <a:pt x="67" y="25"/>
                    <a:pt x="67" y="25"/>
                    <a:pt x="67" y="25"/>
                  </a:cubicBezTo>
                  <a:cubicBezTo>
                    <a:pt x="67" y="23"/>
                    <a:pt x="67" y="23"/>
                    <a:pt x="67" y="23"/>
                  </a:cubicBezTo>
                  <a:cubicBezTo>
                    <a:pt x="67" y="21"/>
                    <a:pt x="66" y="19"/>
                    <a:pt x="63" y="19"/>
                  </a:cubicBezTo>
                  <a:cubicBezTo>
                    <a:pt x="61" y="19"/>
                    <a:pt x="59" y="21"/>
                    <a:pt x="59" y="23"/>
                  </a:cubicBezTo>
                  <a:cubicBezTo>
                    <a:pt x="59" y="25"/>
                    <a:pt x="59" y="25"/>
                    <a:pt x="59" y="25"/>
                  </a:cubicBezTo>
                  <a:cubicBezTo>
                    <a:pt x="57" y="25"/>
                    <a:pt x="57" y="25"/>
                    <a:pt x="57" y="25"/>
                  </a:cubicBezTo>
                  <a:cubicBezTo>
                    <a:pt x="57" y="8"/>
                    <a:pt x="57" y="8"/>
                    <a:pt x="57" y="8"/>
                  </a:cubicBezTo>
                  <a:cubicBezTo>
                    <a:pt x="59" y="8"/>
                    <a:pt x="59" y="8"/>
                    <a:pt x="59" y="8"/>
                  </a:cubicBezTo>
                  <a:cubicBezTo>
                    <a:pt x="59" y="10"/>
                    <a:pt x="59" y="10"/>
                    <a:pt x="59" y="10"/>
                  </a:cubicBezTo>
                  <a:cubicBezTo>
                    <a:pt x="59" y="13"/>
                    <a:pt x="61" y="14"/>
                    <a:pt x="63" y="14"/>
                  </a:cubicBezTo>
                  <a:cubicBezTo>
                    <a:pt x="66" y="14"/>
                    <a:pt x="67" y="13"/>
                    <a:pt x="67" y="10"/>
                  </a:cubicBezTo>
                  <a:cubicBezTo>
                    <a:pt x="67" y="8"/>
                    <a:pt x="67" y="8"/>
                    <a:pt x="67" y="8"/>
                  </a:cubicBezTo>
                  <a:cubicBezTo>
                    <a:pt x="73" y="8"/>
                    <a:pt x="73" y="8"/>
                    <a:pt x="73" y="8"/>
                  </a:cubicBezTo>
                  <a:cubicBezTo>
                    <a:pt x="73" y="10"/>
                    <a:pt x="73" y="10"/>
                    <a:pt x="73" y="10"/>
                  </a:cubicBezTo>
                  <a:cubicBezTo>
                    <a:pt x="73" y="13"/>
                    <a:pt x="75" y="14"/>
                    <a:pt x="77" y="14"/>
                  </a:cubicBezTo>
                  <a:cubicBezTo>
                    <a:pt x="79" y="14"/>
                    <a:pt x="81" y="13"/>
                    <a:pt x="81" y="10"/>
                  </a:cubicBezTo>
                  <a:cubicBezTo>
                    <a:pt x="81" y="8"/>
                    <a:pt x="81" y="8"/>
                    <a:pt x="81" y="8"/>
                  </a:cubicBezTo>
                  <a:cubicBezTo>
                    <a:pt x="86" y="8"/>
                    <a:pt x="86" y="8"/>
                    <a:pt x="86" y="8"/>
                  </a:cubicBezTo>
                  <a:cubicBezTo>
                    <a:pt x="86" y="10"/>
                    <a:pt x="86" y="10"/>
                    <a:pt x="86" y="10"/>
                  </a:cubicBezTo>
                  <a:cubicBezTo>
                    <a:pt x="86" y="13"/>
                    <a:pt x="88" y="14"/>
                    <a:pt x="90" y="14"/>
                  </a:cubicBezTo>
                  <a:cubicBezTo>
                    <a:pt x="93" y="14"/>
                    <a:pt x="94" y="13"/>
                    <a:pt x="94" y="10"/>
                  </a:cubicBezTo>
                  <a:cubicBezTo>
                    <a:pt x="94" y="8"/>
                    <a:pt x="94" y="8"/>
                    <a:pt x="94" y="8"/>
                  </a:cubicBezTo>
                  <a:cubicBezTo>
                    <a:pt x="99" y="8"/>
                    <a:pt x="99" y="8"/>
                    <a:pt x="99" y="8"/>
                  </a:cubicBezTo>
                  <a:cubicBezTo>
                    <a:pt x="99" y="25"/>
                    <a:pt x="99" y="25"/>
                    <a:pt x="99" y="25"/>
                  </a:cubicBezTo>
                  <a:cubicBezTo>
                    <a:pt x="94" y="25"/>
                    <a:pt x="94" y="25"/>
                    <a:pt x="94" y="25"/>
                  </a:cubicBezTo>
                  <a:cubicBezTo>
                    <a:pt x="94" y="23"/>
                    <a:pt x="94" y="23"/>
                    <a:pt x="94" y="23"/>
                  </a:cubicBezTo>
                  <a:cubicBezTo>
                    <a:pt x="94" y="21"/>
                    <a:pt x="93" y="19"/>
                    <a:pt x="90" y="19"/>
                  </a:cubicBezTo>
                  <a:close/>
                  <a:moveTo>
                    <a:pt x="49" y="24"/>
                  </a:moveTo>
                  <a:cubicBezTo>
                    <a:pt x="28" y="17"/>
                    <a:pt x="28" y="17"/>
                    <a:pt x="28" y="17"/>
                  </a:cubicBezTo>
                  <a:cubicBezTo>
                    <a:pt x="49" y="10"/>
                    <a:pt x="49" y="10"/>
                    <a:pt x="49" y="10"/>
                  </a:cubicBezTo>
                  <a:lnTo>
                    <a:pt x="49" y="24"/>
                  </a:lnTo>
                  <a:close/>
                  <a:moveTo>
                    <a:pt x="107" y="8"/>
                  </a:moveTo>
                  <a:cubicBezTo>
                    <a:pt x="210" y="8"/>
                    <a:pt x="210" y="8"/>
                    <a:pt x="210" y="8"/>
                  </a:cubicBezTo>
                  <a:cubicBezTo>
                    <a:pt x="210" y="25"/>
                    <a:pt x="210" y="25"/>
                    <a:pt x="210" y="25"/>
                  </a:cubicBezTo>
                  <a:cubicBezTo>
                    <a:pt x="107" y="25"/>
                    <a:pt x="107" y="25"/>
                    <a:pt x="107" y="25"/>
                  </a:cubicBezTo>
                  <a:lnTo>
                    <a:pt x="107" y="8"/>
                  </a:lnTo>
                  <a:close/>
                  <a:moveTo>
                    <a:pt x="298" y="12"/>
                  </a:moveTo>
                  <a:cubicBezTo>
                    <a:pt x="303" y="12"/>
                    <a:pt x="303" y="12"/>
                    <a:pt x="303" y="12"/>
                  </a:cubicBezTo>
                  <a:cubicBezTo>
                    <a:pt x="303" y="22"/>
                    <a:pt x="303" y="22"/>
                    <a:pt x="303" y="22"/>
                  </a:cubicBezTo>
                  <a:cubicBezTo>
                    <a:pt x="298" y="22"/>
                    <a:pt x="298" y="22"/>
                    <a:pt x="298" y="22"/>
                  </a:cubicBezTo>
                  <a:lnTo>
                    <a:pt x="298" y="12"/>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94" name="Rectangle 83"/>
            <p:cNvSpPr>
              <a:spLocks noChangeArrowheads="1"/>
            </p:cNvSpPr>
            <p:nvPr/>
          </p:nvSpPr>
          <p:spPr bwMode="auto">
            <a:xfrm>
              <a:off x="5153038" y="3797302"/>
              <a:ext cx="342901" cy="58738"/>
            </a:xfrm>
            <a:prstGeom prst="rect">
              <a:avLst/>
            </a:prstGeom>
            <a:solidFill>
              <a:schemeClr val="accent5">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95" name="Freeform 84"/>
            <p:cNvSpPr>
              <a:spLocks noEditPoints="1"/>
            </p:cNvSpPr>
            <p:nvPr/>
          </p:nvSpPr>
          <p:spPr bwMode="auto">
            <a:xfrm>
              <a:off x="5164150" y="3794127"/>
              <a:ext cx="309563" cy="38100"/>
            </a:xfrm>
            <a:custGeom>
              <a:avLst/>
              <a:gdLst/>
              <a:ahLst/>
              <a:cxnLst>
                <a:cxn ang="0">
                  <a:pos x="0" y="4"/>
                </a:cxn>
                <a:cxn ang="0">
                  <a:pos x="4" y="21"/>
                </a:cxn>
                <a:cxn ang="0">
                  <a:pos x="8" y="4"/>
                </a:cxn>
                <a:cxn ang="0">
                  <a:pos x="19" y="0"/>
                </a:cxn>
                <a:cxn ang="0">
                  <a:pos x="15" y="17"/>
                </a:cxn>
                <a:cxn ang="0">
                  <a:pos x="23" y="17"/>
                </a:cxn>
                <a:cxn ang="0">
                  <a:pos x="19" y="0"/>
                </a:cxn>
                <a:cxn ang="0">
                  <a:pos x="30" y="4"/>
                </a:cxn>
                <a:cxn ang="0">
                  <a:pos x="34" y="21"/>
                </a:cxn>
                <a:cxn ang="0">
                  <a:pos x="38" y="4"/>
                </a:cxn>
                <a:cxn ang="0">
                  <a:pos x="48" y="0"/>
                </a:cxn>
                <a:cxn ang="0">
                  <a:pos x="44" y="17"/>
                </a:cxn>
                <a:cxn ang="0">
                  <a:pos x="52" y="17"/>
                </a:cxn>
                <a:cxn ang="0">
                  <a:pos x="48" y="0"/>
                </a:cxn>
                <a:cxn ang="0">
                  <a:pos x="59" y="4"/>
                </a:cxn>
                <a:cxn ang="0">
                  <a:pos x="63" y="21"/>
                </a:cxn>
                <a:cxn ang="0">
                  <a:pos x="67" y="4"/>
                </a:cxn>
                <a:cxn ang="0">
                  <a:pos x="77" y="0"/>
                </a:cxn>
                <a:cxn ang="0">
                  <a:pos x="73" y="17"/>
                </a:cxn>
                <a:cxn ang="0">
                  <a:pos x="81" y="17"/>
                </a:cxn>
                <a:cxn ang="0">
                  <a:pos x="77" y="0"/>
                </a:cxn>
                <a:cxn ang="0">
                  <a:pos x="88" y="4"/>
                </a:cxn>
                <a:cxn ang="0">
                  <a:pos x="92" y="21"/>
                </a:cxn>
                <a:cxn ang="0">
                  <a:pos x="96" y="4"/>
                </a:cxn>
                <a:cxn ang="0">
                  <a:pos x="107" y="0"/>
                </a:cxn>
                <a:cxn ang="0">
                  <a:pos x="103" y="17"/>
                </a:cxn>
                <a:cxn ang="0">
                  <a:pos x="111" y="17"/>
                </a:cxn>
                <a:cxn ang="0">
                  <a:pos x="107" y="0"/>
                </a:cxn>
                <a:cxn ang="0">
                  <a:pos x="117" y="4"/>
                </a:cxn>
                <a:cxn ang="0">
                  <a:pos x="121" y="21"/>
                </a:cxn>
                <a:cxn ang="0">
                  <a:pos x="125" y="4"/>
                </a:cxn>
                <a:cxn ang="0">
                  <a:pos x="136" y="0"/>
                </a:cxn>
                <a:cxn ang="0">
                  <a:pos x="132" y="17"/>
                </a:cxn>
                <a:cxn ang="0">
                  <a:pos x="140" y="17"/>
                </a:cxn>
                <a:cxn ang="0">
                  <a:pos x="136" y="0"/>
                </a:cxn>
                <a:cxn ang="0">
                  <a:pos x="147" y="4"/>
                </a:cxn>
                <a:cxn ang="0">
                  <a:pos x="151" y="21"/>
                </a:cxn>
                <a:cxn ang="0">
                  <a:pos x="155" y="4"/>
                </a:cxn>
                <a:cxn ang="0">
                  <a:pos x="165" y="0"/>
                </a:cxn>
                <a:cxn ang="0">
                  <a:pos x="161" y="17"/>
                </a:cxn>
                <a:cxn ang="0">
                  <a:pos x="169" y="17"/>
                </a:cxn>
                <a:cxn ang="0">
                  <a:pos x="165" y="0"/>
                </a:cxn>
                <a:cxn ang="0">
                  <a:pos x="176" y="4"/>
                </a:cxn>
                <a:cxn ang="0">
                  <a:pos x="180" y="21"/>
                </a:cxn>
                <a:cxn ang="0">
                  <a:pos x="184" y="4"/>
                </a:cxn>
                <a:cxn ang="0">
                  <a:pos x="194" y="0"/>
                </a:cxn>
                <a:cxn ang="0">
                  <a:pos x="190" y="17"/>
                </a:cxn>
                <a:cxn ang="0">
                  <a:pos x="198" y="17"/>
                </a:cxn>
                <a:cxn ang="0">
                  <a:pos x="194" y="0"/>
                </a:cxn>
                <a:cxn ang="0">
                  <a:pos x="205" y="4"/>
                </a:cxn>
                <a:cxn ang="0">
                  <a:pos x="209" y="21"/>
                </a:cxn>
                <a:cxn ang="0">
                  <a:pos x="213" y="4"/>
                </a:cxn>
                <a:cxn ang="0">
                  <a:pos x="224" y="0"/>
                </a:cxn>
                <a:cxn ang="0">
                  <a:pos x="220" y="17"/>
                </a:cxn>
                <a:cxn ang="0">
                  <a:pos x="228" y="17"/>
                </a:cxn>
                <a:cxn ang="0">
                  <a:pos x="224" y="0"/>
                </a:cxn>
                <a:cxn ang="0">
                  <a:pos x="234" y="4"/>
                </a:cxn>
                <a:cxn ang="0">
                  <a:pos x="238" y="21"/>
                </a:cxn>
                <a:cxn ang="0">
                  <a:pos x="242" y="4"/>
                </a:cxn>
                <a:cxn ang="0">
                  <a:pos x="270" y="23"/>
                </a:cxn>
                <a:cxn ang="0">
                  <a:pos x="270" y="35"/>
                </a:cxn>
                <a:cxn ang="0">
                  <a:pos x="270" y="23"/>
                </a:cxn>
              </a:cxnLst>
              <a:rect l="0" t="0" r="r" b="b"/>
              <a:pathLst>
                <a:path w="276" h="35">
                  <a:moveTo>
                    <a:pt x="4" y="0"/>
                  </a:moveTo>
                  <a:cubicBezTo>
                    <a:pt x="2" y="0"/>
                    <a:pt x="0" y="1"/>
                    <a:pt x="0" y="4"/>
                  </a:cubicBezTo>
                  <a:cubicBezTo>
                    <a:pt x="0" y="17"/>
                    <a:pt x="0" y="17"/>
                    <a:pt x="0" y="17"/>
                  </a:cubicBezTo>
                  <a:cubicBezTo>
                    <a:pt x="0" y="19"/>
                    <a:pt x="2" y="21"/>
                    <a:pt x="4" y="21"/>
                  </a:cubicBezTo>
                  <a:cubicBezTo>
                    <a:pt x="7" y="21"/>
                    <a:pt x="8" y="19"/>
                    <a:pt x="8" y="17"/>
                  </a:cubicBezTo>
                  <a:cubicBezTo>
                    <a:pt x="8" y="4"/>
                    <a:pt x="8" y="4"/>
                    <a:pt x="8" y="4"/>
                  </a:cubicBezTo>
                  <a:cubicBezTo>
                    <a:pt x="8" y="1"/>
                    <a:pt x="7" y="0"/>
                    <a:pt x="4" y="0"/>
                  </a:cubicBezTo>
                  <a:close/>
                  <a:moveTo>
                    <a:pt x="19" y="0"/>
                  </a:moveTo>
                  <a:cubicBezTo>
                    <a:pt x="17" y="0"/>
                    <a:pt x="15" y="1"/>
                    <a:pt x="15" y="4"/>
                  </a:cubicBezTo>
                  <a:cubicBezTo>
                    <a:pt x="15" y="17"/>
                    <a:pt x="15" y="17"/>
                    <a:pt x="15" y="17"/>
                  </a:cubicBezTo>
                  <a:cubicBezTo>
                    <a:pt x="15" y="19"/>
                    <a:pt x="17" y="21"/>
                    <a:pt x="19" y="21"/>
                  </a:cubicBezTo>
                  <a:cubicBezTo>
                    <a:pt x="21" y="21"/>
                    <a:pt x="23" y="19"/>
                    <a:pt x="23" y="17"/>
                  </a:cubicBezTo>
                  <a:cubicBezTo>
                    <a:pt x="23" y="4"/>
                    <a:pt x="23" y="4"/>
                    <a:pt x="23" y="4"/>
                  </a:cubicBezTo>
                  <a:cubicBezTo>
                    <a:pt x="23" y="1"/>
                    <a:pt x="21" y="0"/>
                    <a:pt x="19" y="0"/>
                  </a:cubicBezTo>
                  <a:close/>
                  <a:moveTo>
                    <a:pt x="34" y="0"/>
                  </a:moveTo>
                  <a:cubicBezTo>
                    <a:pt x="31" y="0"/>
                    <a:pt x="30" y="1"/>
                    <a:pt x="30" y="4"/>
                  </a:cubicBezTo>
                  <a:cubicBezTo>
                    <a:pt x="30" y="17"/>
                    <a:pt x="30" y="17"/>
                    <a:pt x="30" y="17"/>
                  </a:cubicBezTo>
                  <a:cubicBezTo>
                    <a:pt x="30" y="19"/>
                    <a:pt x="31" y="21"/>
                    <a:pt x="34" y="21"/>
                  </a:cubicBezTo>
                  <a:cubicBezTo>
                    <a:pt x="36" y="21"/>
                    <a:pt x="38" y="19"/>
                    <a:pt x="38" y="17"/>
                  </a:cubicBezTo>
                  <a:cubicBezTo>
                    <a:pt x="38" y="4"/>
                    <a:pt x="38" y="4"/>
                    <a:pt x="38" y="4"/>
                  </a:cubicBezTo>
                  <a:cubicBezTo>
                    <a:pt x="38" y="1"/>
                    <a:pt x="36" y="0"/>
                    <a:pt x="34" y="0"/>
                  </a:cubicBezTo>
                  <a:close/>
                  <a:moveTo>
                    <a:pt x="48" y="0"/>
                  </a:moveTo>
                  <a:cubicBezTo>
                    <a:pt x="46" y="0"/>
                    <a:pt x="44" y="1"/>
                    <a:pt x="44" y="4"/>
                  </a:cubicBezTo>
                  <a:cubicBezTo>
                    <a:pt x="44" y="17"/>
                    <a:pt x="44" y="17"/>
                    <a:pt x="44" y="17"/>
                  </a:cubicBezTo>
                  <a:cubicBezTo>
                    <a:pt x="44" y="19"/>
                    <a:pt x="46" y="21"/>
                    <a:pt x="48" y="21"/>
                  </a:cubicBezTo>
                  <a:cubicBezTo>
                    <a:pt x="50" y="21"/>
                    <a:pt x="52" y="19"/>
                    <a:pt x="52" y="17"/>
                  </a:cubicBezTo>
                  <a:cubicBezTo>
                    <a:pt x="52" y="4"/>
                    <a:pt x="52" y="4"/>
                    <a:pt x="52" y="4"/>
                  </a:cubicBezTo>
                  <a:cubicBezTo>
                    <a:pt x="52" y="1"/>
                    <a:pt x="50" y="0"/>
                    <a:pt x="48" y="0"/>
                  </a:cubicBezTo>
                  <a:close/>
                  <a:moveTo>
                    <a:pt x="63" y="0"/>
                  </a:moveTo>
                  <a:cubicBezTo>
                    <a:pt x="61" y="0"/>
                    <a:pt x="59" y="1"/>
                    <a:pt x="59" y="4"/>
                  </a:cubicBezTo>
                  <a:cubicBezTo>
                    <a:pt x="59" y="17"/>
                    <a:pt x="59" y="17"/>
                    <a:pt x="59" y="17"/>
                  </a:cubicBezTo>
                  <a:cubicBezTo>
                    <a:pt x="59" y="19"/>
                    <a:pt x="61" y="21"/>
                    <a:pt x="63" y="21"/>
                  </a:cubicBezTo>
                  <a:cubicBezTo>
                    <a:pt x="65" y="21"/>
                    <a:pt x="67" y="19"/>
                    <a:pt x="67" y="17"/>
                  </a:cubicBezTo>
                  <a:cubicBezTo>
                    <a:pt x="67" y="4"/>
                    <a:pt x="67" y="4"/>
                    <a:pt x="67" y="4"/>
                  </a:cubicBezTo>
                  <a:cubicBezTo>
                    <a:pt x="67" y="1"/>
                    <a:pt x="65" y="0"/>
                    <a:pt x="63" y="0"/>
                  </a:cubicBezTo>
                  <a:close/>
                  <a:moveTo>
                    <a:pt x="77" y="0"/>
                  </a:moveTo>
                  <a:cubicBezTo>
                    <a:pt x="75" y="0"/>
                    <a:pt x="73" y="1"/>
                    <a:pt x="73" y="4"/>
                  </a:cubicBezTo>
                  <a:cubicBezTo>
                    <a:pt x="73" y="17"/>
                    <a:pt x="73" y="17"/>
                    <a:pt x="73" y="17"/>
                  </a:cubicBezTo>
                  <a:cubicBezTo>
                    <a:pt x="73" y="19"/>
                    <a:pt x="75" y="21"/>
                    <a:pt x="77" y="21"/>
                  </a:cubicBezTo>
                  <a:cubicBezTo>
                    <a:pt x="80" y="21"/>
                    <a:pt x="81" y="19"/>
                    <a:pt x="81" y="17"/>
                  </a:cubicBezTo>
                  <a:cubicBezTo>
                    <a:pt x="81" y="4"/>
                    <a:pt x="81" y="4"/>
                    <a:pt x="81" y="4"/>
                  </a:cubicBezTo>
                  <a:cubicBezTo>
                    <a:pt x="81" y="1"/>
                    <a:pt x="80" y="0"/>
                    <a:pt x="77" y="0"/>
                  </a:cubicBezTo>
                  <a:close/>
                  <a:moveTo>
                    <a:pt x="92" y="0"/>
                  </a:moveTo>
                  <a:cubicBezTo>
                    <a:pt x="90" y="0"/>
                    <a:pt x="88" y="1"/>
                    <a:pt x="88" y="4"/>
                  </a:cubicBezTo>
                  <a:cubicBezTo>
                    <a:pt x="88" y="17"/>
                    <a:pt x="88" y="17"/>
                    <a:pt x="88" y="17"/>
                  </a:cubicBezTo>
                  <a:cubicBezTo>
                    <a:pt x="88" y="19"/>
                    <a:pt x="90" y="21"/>
                    <a:pt x="92" y="21"/>
                  </a:cubicBezTo>
                  <a:cubicBezTo>
                    <a:pt x="94" y="21"/>
                    <a:pt x="96" y="19"/>
                    <a:pt x="96" y="17"/>
                  </a:cubicBezTo>
                  <a:cubicBezTo>
                    <a:pt x="96" y="4"/>
                    <a:pt x="96" y="4"/>
                    <a:pt x="96" y="4"/>
                  </a:cubicBezTo>
                  <a:cubicBezTo>
                    <a:pt x="96" y="1"/>
                    <a:pt x="94" y="0"/>
                    <a:pt x="92" y="0"/>
                  </a:cubicBezTo>
                  <a:close/>
                  <a:moveTo>
                    <a:pt x="107" y="0"/>
                  </a:moveTo>
                  <a:cubicBezTo>
                    <a:pt x="105" y="0"/>
                    <a:pt x="103" y="1"/>
                    <a:pt x="103" y="4"/>
                  </a:cubicBezTo>
                  <a:cubicBezTo>
                    <a:pt x="103" y="17"/>
                    <a:pt x="103" y="17"/>
                    <a:pt x="103" y="17"/>
                  </a:cubicBezTo>
                  <a:cubicBezTo>
                    <a:pt x="103" y="19"/>
                    <a:pt x="105" y="21"/>
                    <a:pt x="107" y="21"/>
                  </a:cubicBezTo>
                  <a:cubicBezTo>
                    <a:pt x="109" y="21"/>
                    <a:pt x="111" y="19"/>
                    <a:pt x="111" y="17"/>
                  </a:cubicBezTo>
                  <a:cubicBezTo>
                    <a:pt x="111" y="4"/>
                    <a:pt x="111" y="4"/>
                    <a:pt x="111" y="4"/>
                  </a:cubicBezTo>
                  <a:cubicBezTo>
                    <a:pt x="111" y="1"/>
                    <a:pt x="109" y="0"/>
                    <a:pt x="107" y="0"/>
                  </a:cubicBezTo>
                  <a:close/>
                  <a:moveTo>
                    <a:pt x="121" y="0"/>
                  </a:moveTo>
                  <a:cubicBezTo>
                    <a:pt x="119" y="0"/>
                    <a:pt x="117" y="1"/>
                    <a:pt x="117" y="4"/>
                  </a:cubicBezTo>
                  <a:cubicBezTo>
                    <a:pt x="117" y="17"/>
                    <a:pt x="117" y="17"/>
                    <a:pt x="117" y="17"/>
                  </a:cubicBezTo>
                  <a:cubicBezTo>
                    <a:pt x="117" y="19"/>
                    <a:pt x="119" y="21"/>
                    <a:pt x="121" y="21"/>
                  </a:cubicBezTo>
                  <a:cubicBezTo>
                    <a:pt x="124" y="21"/>
                    <a:pt x="125" y="19"/>
                    <a:pt x="125" y="17"/>
                  </a:cubicBezTo>
                  <a:cubicBezTo>
                    <a:pt x="125" y="4"/>
                    <a:pt x="125" y="4"/>
                    <a:pt x="125" y="4"/>
                  </a:cubicBezTo>
                  <a:cubicBezTo>
                    <a:pt x="125" y="1"/>
                    <a:pt x="124" y="0"/>
                    <a:pt x="121" y="0"/>
                  </a:cubicBezTo>
                  <a:close/>
                  <a:moveTo>
                    <a:pt x="136" y="0"/>
                  </a:moveTo>
                  <a:cubicBezTo>
                    <a:pt x="134" y="0"/>
                    <a:pt x="132" y="1"/>
                    <a:pt x="132" y="4"/>
                  </a:cubicBezTo>
                  <a:cubicBezTo>
                    <a:pt x="132" y="17"/>
                    <a:pt x="132" y="17"/>
                    <a:pt x="132" y="17"/>
                  </a:cubicBezTo>
                  <a:cubicBezTo>
                    <a:pt x="132" y="19"/>
                    <a:pt x="134" y="21"/>
                    <a:pt x="136" y="21"/>
                  </a:cubicBezTo>
                  <a:cubicBezTo>
                    <a:pt x="138" y="21"/>
                    <a:pt x="140" y="19"/>
                    <a:pt x="140" y="17"/>
                  </a:cubicBezTo>
                  <a:cubicBezTo>
                    <a:pt x="140" y="4"/>
                    <a:pt x="140" y="4"/>
                    <a:pt x="140" y="4"/>
                  </a:cubicBezTo>
                  <a:cubicBezTo>
                    <a:pt x="140" y="1"/>
                    <a:pt x="138" y="0"/>
                    <a:pt x="136" y="0"/>
                  </a:cubicBezTo>
                  <a:close/>
                  <a:moveTo>
                    <a:pt x="151" y="0"/>
                  </a:moveTo>
                  <a:cubicBezTo>
                    <a:pt x="148" y="0"/>
                    <a:pt x="147" y="1"/>
                    <a:pt x="147" y="4"/>
                  </a:cubicBezTo>
                  <a:cubicBezTo>
                    <a:pt x="147" y="17"/>
                    <a:pt x="147" y="17"/>
                    <a:pt x="147" y="17"/>
                  </a:cubicBezTo>
                  <a:cubicBezTo>
                    <a:pt x="147" y="19"/>
                    <a:pt x="148" y="21"/>
                    <a:pt x="151" y="21"/>
                  </a:cubicBezTo>
                  <a:cubicBezTo>
                    <a:pt x="153" y="21"/>
                    <a:pt x="155" y="19"/>
                    <a:pt x="155" y="17"/>
                  </a:cubicBezTo>
                  <a:cubicBezTo>
                    <a:pt x="155" y="4"/>
                    <a:pt x="155" y="4"/>
                    <a:pt x="155" y="4"/>
                  </a:cubicBezTo>
                  <a:cubicBezTo>
                    <a:pt x="155" y="1"/>
                    <a:pt x="153" y="0"/>
                    <a:pt x="151" y="0"/>
                  </a:cubicBezTo>
                  <a:close/>
                  <a:moveTo>
                    <a:pt x="165" y="0"/>
                  </a:moveTo>
                  <a:cubicBezTo>
                    <a:pt x="163" y="0"/>
                    <a:pt x="161" y="1"/>
                    <a:pt x="161" y="4"/>
                  </a:cubicBezTo>
                  <a:cubicBezTo>
                    <a:pt x="161" y="17"/>
                    <a:pt x="161" y="17"/>
                    <a:pt x="161" y="17"/>
                  </a:cubicBezTo>
                  <a:cubicBezTo>
                    <a:pt x="161" y="19"/>
                    <a:pt x="163" y="21"/>
                    <a:pt x="165" y="21"/>
                  </a:cubicBezTo>
                  <a:cubicBezTo>
                    <a:pt x="167" y="21"/>
                    <a:pt x="169" y="19"/>
                    <a:pt x="169" y="17"/>
                  </a:cubicBezTo>
                  <a:cubicBezTo>
                    <a:pt x="169" y="4"/>
                    <a:pt x="169" y="4"/>
                    <a:pt x="169" y="4"/>
                  </a:cubicBezTo>
                  <a:cubicBezTo>
                    <a:pt x="169" y="1"/>
                    <a:pt x="167" y="0"/>
                    <a:pt x="165" y="0"/>
                  </a:cubicBezTo>
                  <a:close/>
                  <a:moveTo>
                    <a:pt x="180" y="0"/>
                  </a:moveTo>
                  <a:cubicBezTo>
                    <a:pt x="178" y="0"/>
                    <a:pt x="176" y="1"/>
                    <a:pt x="176" y="4"/>
                  </a:cubicBezTo>
                  <a:cubicBezTo>
                    <a:pt x="176" y="17"/>
                    <a:pt x="176" y="17"/>
                    <a:pt x="176" y="17"/>
                  </a:cubicBezTo>
                  <a:cubicBezTo>
                    <a:pt x="176" y="19"/>
                    <a:pt x="178" y="21"/>
                    <a:pt x="180" y="21"/>
                  </a:cubicBezTo>
                  <a:cubicBezTo>
                    <a:pt x="182" y="21"/>
                    <a:pt x="184" y="19"/>
                    <a:pt x="184" y="17"/>
                  </a:cubicBezTo>
                  <a:cubicBezTo>
                    <a:pt x="184" y="4"/>
                    <a:pt x="184" y="4"/>
                    <a:pt x="184" y="4"/>
                  </a:cubicBezTo>
                  <a:cubicBezTo>
                    <a:pt x="184" y="1"/>
                    <a:pt x="182" y="0"/>
                    <a:pt x="180" y="0"/>
                  </a:cubicBezTo>
                  <a:close/>
                  <a:moveTo>
                    <a:pt x="194" y="0"/>
                  </a:moveTo>
                  <a:cubicBezTo>
                    <a:pt x="192" y="0"/>
                    <a:pt x="190" y="1"/>
                    <a:pt x="190" y="4"/>
                  </a:cubicBezTo>
                  <a:cubicBezTo>
                    <a:pt x="190" y="17"/>
                    <a:pt x="190" y="17"/>
                    <a:pt x="190" y="17"/>
                  </a:cubicBezTo>
                  <a:cubicBezTo>
                    <a:pt x="190" y="19"/>
                    <a:pt x="192" y="21"/>
                    <a:pt x="194" y="21"/>
                  </a:cubicBezTo>
                  <a:cubicBezTo>
                    <a:pt x="197" y="21"/>
                    <a:pt x="198" y="19"/>
                    <a:pt x="198" y="17"/>
                  </a:cubicBezTo>
                  <a:cubicBezTo>
                    <a:pt x="198" y="4"/>
                    <a:pt x="198" y="4"/>
                    <a:pt x="198" y="4"/>
                  </a:cubicBezTo>
                  <a:cubicBezTo>
                    <a:pt x="198" y="1"/>
                    <a:pt x="197" y="0"/>
                    <a:pt x="194" y="0"/>
                  </a:cubicBezTo>
                  <a:close/>
                  <a:moveTo>
                    <a:pt x="209" y="0"/>
                  </a:moveTo>
                  <a:cubicBezTo>
                    <a:pt x="207" y="0"/>
                    <a:pt x="205" y="1"/>
                    <a:pt x="205" y="4"/>
                  </a:cubicBezTo>
                  <a:cubicBezTo>
                    <a:pt x="205" y="17"/>
                    <a:pt x="205" y="17"/>
                    <a:pt x="205" y="17"/>
                  </a:cubicBezTo>
                  <a:cubicBezTo>
                    <a:pt x="205" y="19"/>
                    <a:pt x="207" y="21"/>
                    <a:pt x="209" y="21"/>
                  </a:cubicBezTo>
                  <a:cubicBezTo>
                    <a:pt x="211" y="21"/>
                    <a:pt x="213" y="19"/>
                    <a:pt x="213" y="17"/>
                  </a:cubicBezTo>
                  <a:cubicBezTo>
                    <a:pt x="213" y="4"/>
                    <a:pt x="213" y="4"/>
                    <a:pt x="213" y="4"/>
                  </a:cubicBezTo>
                  <a:cubicBezTo>
                    <a:pt x="213" y="1"/>
                    <a:pt x="211" y="0"/>
                    <a:pt x="209" y="0"/>
                  </a:cubicBezTo>
                  <a:close/>
                  <a:moveTo>
                    <a:pt x="224" y="0"/>
                  </a:moveTo>
                  <a:cubicBezTo>
                    <a:pt x="222" y="0"/>
                    <a:pt x="220" y="1"/>
                    <a:pt x="220" y="4"/>
                  </a:cubicBezTo>
                  <a:cubicBezTo>
                    <a:pt x="220" y="17"/>
                    <a:pt x="220" y="17"/>
                    <a:pt x="220" y="17"/>
                  </a:cubicBezTo>
                  <a:cubicBezTo>
                    <a:pt x="220" y="19"/>
                    <a:pt x="222" y="21"/>
                    <a:pt x="224" y="21"/>
                  </a:cubicBezTo>
                  <a:cubicBezTo>
                    <a:pt x="226" y="21"/>
                    <a:pt x="228" y="19"/>
                    <a:pt x="228" y="17"/>
                  </a:cubicBezTo>
                  <a:cubicBezTo>
                    <a:pt x="228" y="4"/>
                    <a:pt x="228" y="4"/>
                    <a:pt x="228" y="4"/>
                  </a:cubicBezTo>
                  <a:cubicBezTo>
                    <a:pt x="228" y="1"/>
                    <a:pt x="226" y="0"/>
                    <a:pt x="224" y="0"/>
                  </a:cubicBezTo>
                  <a:close/>
                  <a:moveTo>
                    <a:pt x="238" y="0"/>
                  </a:moveTo>
                  <a:cubicBezTo>
                    <a:pt x="236" y="0"/>
                    <a:pt x="234" y="1"/>
                    <a:pt x="234" y="4"/>
                  </a:cubicBezTo>
                  <a:cubicBezTo>
                    <a:pt x="234" y="17"/>
                    <a:pt x="234" y="17"/>
                    <a:pt x="234" y="17"/>
                  </a:cubicBezTo>
                  <a:cubicBezTo>
                    <a:pt x="234" y="19"/>
                    <a:pt x="236" y="21"/>
                    <a:pt x="238" y="21"/>
                  </a:cubicBezTo>
                  <a:cubicBezTo>
                    <a:pt x="241" y="21"/>
                    <a:pt x="242" y="19"/>
                    <a:pt x="242" y="17"/>
                  </a:cubicBezTo>
                  <a:cubicBezTo>
                    <a:pt x="242" y="4"/>
                    <a:pt x="242" y="4"/>
                    <a:pt x="242" y="4"/>
                  </a:cubicBezTo>
                  <a:cubicBezTo>
                    <a:pt x="242" y="1"/>
                    <a:pt x="241" y="0"/>
                    <a:pt x="238" y="0"/>
                  </a:cubicBezTo>
                  <a:close/>
                  <a:moveTo>
                    <a:pt x="270" y="23"/>
                  </a:moveTo>
                  <a:cubicBezTo>
                    <a:pt x="267" y="23"/>
                    <a:pt x="264" y="26"/>
                    <a:pt x="264" y="29"/>
                  </a:cubicBezTo>
                  <a:cubicBezTo>
                    <a:pt x="264" y="33"/>
                    <a:pt x="267" y="35"/>
                    <a:pt x="270" y="35"/>
                  </a:cubicBezTo>
                  <a:cubicBezTo>
                    <a:pt x="273" y="35"/>
                    <a:pt x="276" y="33"/>
                    <a:pt x="276" y="29"/>
                  </a:cubicBezTo>
                  <a:cubicBezTo>
                    <a:pt x="276" y="26"/>
                    <a:pt x="273" y="23"/>
                    <a:pt x="270" y="2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96" name="Rectangle 85"/>
            <p:cNvSpPr>
              <a:spLocks noChangeArrowheads="1"/>
            </p:cNvSpPr>
            <p:nvPr/>
          </p:nvSpPr>
          <p:spPr bwMode="auto">
            <a:xfrm>
              <a:off x="5194313" y="3884615"/>
              <a:ext cx="269876" cy="36513"/>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197" name="Freeform 86"/>
            <p:cNvSpPr>
              <a:spLocks noEditPoints="1"/>
            </p:cNvSpPr>
            <p:nvPr/>
          </p:nvSpPr>
          <p:spPr bwMode="auto">
            <a:xfrm>
              <a:off x="5148275" y="3879852"/>
              <a:ext cx="352426" cy="46038"/>
            </a:xfrm>
            <a:custGeom>
              <a:avLst/>
              <a:gdLst/>
              <a:ahLst/>
              <a:cxnLst>
                <a:cxn ang="0">
                  <a:pos x="303" y="0"/>
                </a:cxn>
                <a:cxn ang="0">
                  <a:pos x="41" y="0"/>
                </a:cxn>
                <a:cxn ang="0">
                  <a:pos x="41" y="0"/>
                </a:cxn>
                <a:cxn ang="0">
                  <a:pos x="40" y="0"/>
                </a:cxn>
                <a:cxn ang="0">
                  <a:pos x="40" y="0"/>
                </a:cxn>
                <a:cxn ang="0">
                  <a:pos x="39" y="0"/>
                </a:cxn>
                <a:cxn ang="0">
                  <a:pos x="23" y="8"/>
                </a:cxn>
                <a:cxn ang="0">
                  <a:pos x="23" y="8"/>
                </a:cxn>
                <a:cxn ang="0">
                  <a:pos x="3" y="17"/>
                </a:cxn>
                <a:cxn ang="0">
                  <a:pos x="0" y="20"/>
                </a:cxn>
                <a:cxn ang="0">
                  <a:pos x="3" y="24"/>
                </a:cxn>
                <a:cxn ang="0">
                  <a:pos x="39" y="41"/>
                </a:cxn>
                <a:cxn ang="0">
                  <a:pos x="40" y="41"/>
                </a:cxn>
                <a:cxn ang="0">
                  <a:pos x="40" y="41"/>
                </a:cxn>
                <a:cxn ang="0">
                  <a:pos x="41" y="41"/>
                </a:cxn>
                <a:cxn ang="0">
                  <a:pos x="41" y="41"/>
                </a:cxn>
                <a:cxn ang="0">
                  <a:pos x="303" y="41"/>
                </a:cxn>
                <a:cxn ang="0">
                  <a:pos x="313" y="31"/>
                </a:cxn>
                <a:cxn ang="0">
                  <a:pos x="313" y="10"/>
                </a:cxn>
                <a:cxn ang="0">
                  <a:pos x="303" y="0"/>
                </a:cxn>
                <a:cxn ang="0">
                  <a:pos x="28" y="14"/>
                </a:cxn>
                <a:cxn ang="0">
                  <a:pos x="37" y="10"/>
                </a:cxn>
                <a:cxn ang="0">
                  <a:pos x="37" y="31"/>
                </a:cxn>
                <a:cxn ang="0">
                  <a:pos x="28" y="27"/>
                </a:cxn>
                <a:cxn ang="0">
                  <a:pos x="28" y="14"/>
                </a:cxn>
                <a:cxn ang="0">
                  <a:pos x="20" y="24"/>
                </a:cxn>
                <a:cxn ang="0">
                  <a:pos x="14" y="20"/>
                </a:cxn>
                <a:cxn ang="0">
                  <a:pos x="20" y="17"/>
                </a:cxn>
                <a:cxn ang="0">
                  <a:pos x="20" y="24"/>
                </a:cxn>
                <a:cxn ang="0">
                  <a:pos x="45" y="8"/>
                </a:cxn>
                <a:cxn ang="0">
                  <a:pos x="277" y="8"/>
                </a:cxn>
                <a:cxn ang="0">
                  <a:pos x="277" y="16"/>
                </a:cxn>
                <a:cxn ang="0">
                  <a:pos x="45" y="16"/>
                </a:cxn>
                <a:cxn ang="0">
                  <a:pos x="45" y="8"/>
                </a:cxn>
                <a:cxn ang="0">
                  <a:pos x="45" y="33"/>
                </a:cxn>
                <a:cxn ang="0">
                  <a:pos x="45" y="24"/>
                </a:cxn>
                <a:cxn ang="0">
                  <a:pos x="277" y="24"/>
                </a:cxn>
                <a:cxn ang="0">
                  <a:pos x="277" y="33"/>
                </a:cxn>
                <a:cxn ang="0">
                  <a:pos x="45" y="33"/>
                </a:cxn>
                <a:cxn ang="0">
                  <a:pos x="305" y="31"/>
                </a:cxn>
                <a:cxn ang="0">
                  <a:pos x="303" y="33"/>
                </a:cxn>
                <a:cxn ang="0">
                  <a:pos x="285" y="33"/>
                </a:cxn>
                <a:cxn ang="0">
                  <a:pos x="285" y="8"/>
                </a:cxn>
                <a:cxn ang="0">
                  <a:pos x="303" y="8"/>
                </a:cxn>
                <a:cxn ang="0">
                  <a:pos x="305" y="10"/>
                </a:cxn>
                <a:cxn ang="0">
                  <a:pos x="305" y="31"/>
                </a:cxn>
              </a:cxnLst>
              <a:rect l="0" t="0" r="r" b="b"/>
              <a:pathLst>
                <a:path w="313" h="41">
                  <a:moveTo>
                    <a:pt x="303" y="0"/>
                  </a:moveTo>
                  <a:cubicBezTo>
                    <a:pt x="41" y="0"/>
                    <a:pt x="41" y="0"/>
                    <a:pt x="41" y="0"/>
                  </a:cubicBezTo>
                  <a:cubicBezTo>
                    <a:pt x="41" y="0"/>
                    <a:pt x="41" y="0"/>
                    <a:pt x="41" y="0"/>
                  </a:cubicBezTo>
                  <a:cubicBezTo>
                    <a:pt x="41" y="0"/>
                    <a:pt x="41" y="0"/>
                    <a:pt x="40" y="0"/>
                  </a:cubicBezTo>
                  <a:cubicBezTo>
                    <a:pt x="40" y="0"/>
                    <a:pt x="40" y="0"/>
                    <a:pt x="40" y="0"/>
                  </a:cubicBezTo>
                  <a:cubicBezTo>
                    <a:pt x="39" y="0"/>
                    <a:pt x="39" y="0"/>
                    <a:pt x="39" y="0"/>
                  </a:cubicBezTo>
                  <a:cubicBezTo>
                    <a:pt x="23" y="8"/>
                    <a:pt x="23" y="8"/>
                    <a:pt x="23" y="8"/>
                  </a:cubicBezTo>
                  <a:cubicBezTo>
                    <a:pt x="23" y="8"/>
                    <a:pt x="23" y="8"/>
                    <a:pt x="23" y="8"/>
                  </a:cubicBezTo>
                  <a:cubicBezTo>
                    <a:pt x="3" y="17"/>
                    <a:pt x="3" y="17"/>
                    <a:pt x="3" y="17"/>
                  </a:cubicBezTo>
                  <a:cubicBezTo>
                    <a:pt x="1" y="18"/>
                    <a:pt x="0" y="19"/>
                    <a:pt x="0" y="20"/>
                  </a:cubicBezTo>
                  <a:cubicBezTo>
                    <a:pt x="0" y="22"/>
                    <a:pt x="1" y="23"/>
                    <a:pt x="3" y="24"/>
                  </a:cubicBezTo>
                  <a:cubicBezTo>
                    <a:pt x="39" y="41"/>
                    <a:pt x="39" y="41"/>
                    <a:pt x="39" y="41"/>
                  </a:cubicBezTo>
                  <a:cubicBezTo>
                    <a:pt x="39" y="41"/>
                    <a:pt x="39" y="41"/>
                    <a:pt x="40" y="41"/>
                  </a:cubicBezTo>
                  <a:cubicBezTo>
                    <a:pt x="40" y="41"/>
                    <a:pt x="40" y="41"/>
                    <a:pt x="40" y="41"/>
                  </a:cubicBezTo>
                  <a:cubicBezTo>
                    <a:pt x="41" y="41"/>
                    <a:pt x="41" y="41"/>
                    <a:pt x="41" y="41"/>
                  </a:cubicBezTo>
                  <a:cubicBezTo>
                    <a:pt x="41" y="41"/>
                    <a:pt x="41" y="41"/>
                    <a:pt x="41" y="41"/>
                  </a:cubicBezTo>
                  <a:cubicBezTo>
                    <a:pt x="303" y="41"/>
                    <a:pt x="303" y="41"/>
                    <a:pt x="303" y="41"/>
                  </a:cubicBezTo>
                  <a:cubicBezTo>
                    <a:pt x="309" y="41"/>
                    <a:pt x="313" y="37"/>
                    <a:pt x="313" y="31"/>
                  </a:cubicBezTo>
                  <a:cubicBezTo>
                    <a:pt x="313" y="10"/>
                    <a:pt x="313" y="10"/>
                    <a:pt x="313" y="10"/>
                  </a:cubicBezTo>
                  <a:cubicBezTo>
                    <a:pt x="313" y="4"/>
                    <a:pt x="309" y="0"/>
                    <a:pt x="303" y="0"/>
                  </a:cubicBezTo>
                  <a:close/>
                  <a:moveTo>
                    <a:pt x="28" y="14"/>
                  </a:moveTo>
                  <a:cubicBezTo>
                    <a:pt x="37" y="10"/>
                    <a:pt x="37" y="10"/>
                    <a:pt x="37" y="10"/>
                  </a:cubicBezTo>
                  <a:cubicBezTo>
                    <a:pt x="37" y="31"/>
                    <a:pt x="37" y="31"/>
                    <a:pt x="37" y="31"/>
                  </a:cubicBezTo>
                  <a:cubicBezTo>
                    <a:pt x="28" y="27"/>
                    <a:pt x="28" y="27"/>
                    <a:pt x="28" y="27"/>
                  </a:cubicBezTo>
                  <a:lnTo>
                    <a:pt x="28" y="14"/>
                  </a:lnTo>
                  <a:close/>
                  <a:moveTo>
                    <a:pt x="20" y="24"/>
                  </a:moveTo>
                  <a:cubicBezTo>
                    <a:pt x="14" y="20"/>
                    <a:pt x="14" y="20"/>
                    <a:pt x="14" y="20"/>
                  </a:cubicBezTo>
                  <a:cubicBezTo>
                    <a:pt x="20" y="17"/>
                    <a:pt x="20" y="17"/>
                    <a:pt x="20" y="17"/>
                  </a:cubicBezTo>
                  <a:lnTo>
                    <a:pt x="20" y="24"/>
                  </a:lnTo>
                  <a:close/>
                  <a:moveTo>
                    <a:pt x="45" y="8"/>
                  </a:moveTo>
                  <a:cubicBezTo>
                    <a:pt x="277" y="8"/>
                    <a:pt x="277" y="8"/>
                    <a:pt x="277" y="8"/>
                  </a:cubicBezTo>
                  <a:cubicBezTo>
                    <a:pt x="277" y="16"/>
                    <a:pt x="277" y="16"/>
                    <a:pt x="277" y="16"/>
                  </a:cubicBezTo>
                  <a:cubicBezTo>
                    <a:pt x="45" y="16"/>
                    <a:pt x="45" y="16"/>
                    <a:pt x="45" y="16"/>
                  </a:cubicBezTo>
                  <a:lnTo>
                    <a:pt x="45" y="8"/>
                  </a:lnTo>
                  <a:close/>
                  <a:moveTo>
                    <a:pt x="45" y="33"/>
                  </a:moveTo>
                  <a:cubicBezTo>
                    <a:pt x="45" y="24"/>
                    <a:pt x="45" y="24"/>
                    <a:pt x="45" y="24"/>
                  </a:cubicBezTo>
                  <a:cubicBezTo>
                    <a:pt x="277" y="24"/>
                    <a:pt x="277" y="24"/>
                    <a:pt x="277" y="24"/>
                  </a:cubicBezTo>
                  <a:cubicBezTo>
                    <a:pt x="277" y="33"/>
                    <a:pt x="277" y="33"/>
                    <a:pt x="277" y="33"/>
                  </a:cubicBezTo>
                  <a:lnTo>
                    <a:pt x="45" y="33"/>
                  </a:lnTo>
                  <a:close/>
                  <a:moveTo>
                    <a:pt x="305" y="31"/>
                  </a:moveTo>
                  <a:cubicBezTo>
                    <a:pt x="305" y="32"/>
                    <a:pt x="304" y="33"/>
                    <a:pt x="303" y="33"/>
                  </a:cubicBezTo>
                  <a:cubicBezTo>
                    <a:pt x="285" y="33"/>
                    <a:pt x="285" y="33"/>
                    <a:pt x="285" y="33"/>
                  </a:cubicBezTo>
                  <a:cubicBezTo>
                    <a:pt x="285" y="8"/>
                    <a:pt x="285" y="8"/>
                    <a:pt x="285" y="8"/>
                  </a:cubicBezTo>
                  <a:cubicBezTo>
                    <a:pt x="303" y="8"/>
                    <a:pt x="303" y="8"/>
                    <a:pt x="303" y="8"/>
                  </a:cubicBezTo>
                  <a:cubicBezTo>
                    <a:pt x="304" y="8"/>
                    <a:pt x="305" y="9"/>
                    <a:pt x="305" y="10"/>
                  </a:cubicBezTo>
                  <a:lnTo>
                    <a:pt x="305" y="31"/>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grpSp>
        <p:nvGrpSpPr>
          <p:cNvPr id="198" name="Cup"/>
          <p:cNvGrpSpPr/>
          <p:nvPr/>
        </p:nvGrpSpPr>
        <p:grpSpPr>
          <a:xfrm>
            <a:off x="7254729" y="2392780"/>
            <a:ext cx="349251" cy="352424"/>
            <a:chOff x="4649799" y="2144714"/>
            <a:chExt cx="349251" cy="352424"/>
          </a:xfrm>
        </p:grpSpPr>
        <p:sp>
          <p:nvSpPr>
            <p:cNvPr id="199" name="Freeform 203"/>
            <p:cNvSpPr>
              <a:spLocks/>
            </p:cNvSpPr>
            <p:nvPr/>
          </p:nvSpPr>
          <p:spPr bwMode="auto">
            <a:xfrm>
              <a:off x="4824425" y="2149477"/>
              <a:ext cx="117475" cy="252413"/>
            </a:xfrm>
            <a:custGeom>
              <a:avLst/>
              <a:gdLst/>
              <a:ahLst/>
              <a:cxnLst>
                <a:cxn ang="0">
                  <a:pos x="66" y="0"/>
                </a:cxn>
                <a:cxn ang="0">
                  <a:pos x="0" y="174"/>
                </a:cxn>
                <a:cxn ang="0">
                  <a:pos x="0" y="224"/>
                </a:cxn>
                <a:cxn ang="0">
                  <a:pos x="12" y="224"/>
                </a:cxn>
                <a:cxn ang="0">
                  <a:pos x="12" y="183"/>
                </a:cxn>
                <a:cxn ang="0">
                  <a:pos x="104" y="0"/>
                </a:cxn>
                <a:cxn ang="0">
                  <a:pos x="66" y="0"/>
                </a:cxn>
              </a:cxnLst>
              <a:rect l="0" t="0" r="r" b="b"/>
              <a:pathLst>
                <a:path w="104" h="224">
                  <a:moveTo>
                    <a:pt x="66" y="0"/>
                  </a:moveTo>
                  <a:cubicBezTo>
                    <a:pt x="66" y="62"/>
                    <a:pt x="61" y="146"/>
                    <a:pt x="0" y="174"/>
                  </a:cubicBezTo>
                  <a:cubicBezTo>
                    <a:pt x="0" y="188"/>
                    <a:pt x="0" y="224"/>
                    <a:pt x="0" y="224"/>
                  </a:cubicBezTo>
                  <a:cubicBezTo>
                    <a:pt x="12" y="224"/>
                    <a:pt x="12" y="224"/>
                    <a:pt x="12" y="224"/>
                  </a:cubicBezTo>
                  <a:cubicBezTo>
                    <a:pt x="12" y="224"/>
                    <a:pt x="12" y="197"/>
                    <a:pt x="12" y="183"/>
                  </a:cubicBezTo>
                  <a:cubicBezTo>
                    <a:pt x="78" y="157"/>
                    <a:pt x="104" y="76"/>
                    <a:pt x="104" y="0"/>
                  </a:cubicBezTo>
                  <a:lnTo>
                    <a:pt x="66"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00" name="Freeform 204"/>
            <p:cNvSpPr>
              <a:spLocks noEditPoints="1"/>
            </p:cNvSpPr>
            <p:nvPr/>
          </p:nvSpPr>
          <p:spPr bwMode="auto">
            <a:xfrm>
              <a:off x="4649799" y="2144714"/>
              <a:ext cx="349251" cy="261938"/>
            </a:xfrm>
            <a:custGeom>
              <a:avLst/>
              <a:gdLst/>
              <a:ahLst/>
              <a:cxnLst>
                <a:cxn ang="0">
                  <a:pos x="311" y="32"/>
                </a:cxn>
                <a:cxn ang="0">
                  <a:pos x="307" y="28"/>
                </a:cxn>
                <a:cxn ang="0">
                  <a:pos x="263" y="28"/>
                </a:cxn>
                <a:cxn ang="0">
                  <a:pos x="264" y="4"/>
                </a:cxn>
                <a:cxn ang="0">
                  <a:pos x="260" y="0"/>
                </a:cxn>
                <a:cxn ang="0">
                  <a:pos x="51" y="0"/>
                </a:cxn>
                <a:cxn ang="0">
                  <a:pos x="47" y="4"/>
                </a:cxn>
                <a:cxn ang="0">
                  <a:pos x="48" y="28"/>
                </a:cxn>
                <a:cxn ang="0">
                  <a:pos x="4" y="28"/>
                </a:cxn>
                <a:cxn ang="0">
                  <a:pos x="0" y="32"/>
                </a:cxn>
                <a:cxn ang="0">
                  <a:pos x="85" y="144"/>
                </a:cxn>
                <a:cxn ang="0">
                  <a:pos x="140" y="189"/>
                </a:cxn>
                <a:cxn ang="0">
                  <a:pos x="140" y="228"/>
                </a:cxn>
                <a:cxn ang="0">
                  <a:pos x="144" y="232"/>
                </a:cxn>
                <a:cxn ang="0">
                  <a:pos x="148" y="228"/>
                </a:cxn>
                <a:cxn ang="0">
                  <a:pos x="148" y="187"/>
                </a:cxn>
                <a:cxn ang="0">
                  <a:pos x="145" y="183"/>
                </a:cxn>
                <a:cxn ang="0">
                  <a:pos x="57" y="32"/>
                </a:cxn>
                <a:cxn ang="0">
                  <a:pos x="57" y="32"/>
                </a:cxn>
                <a:cxn ang="0">
                  <a:pos x="57" y="32"/>
                </a:cxn>
                <a:cxn ang="0">
                  <a:pos x="55" y="8"/>
                </a:cxn>
                <a:cxn ang="0">
                  <a:pos x="256" y="8"/>
                </a:cxn>
                <a:cxn ang="0">
                  <a:pos x="255" y="32"/>
                </a:cxn>
                <a:cxn ang="0">
                  <a:pos x="255" y="32"/>
                </a:cxn>
                <a:cxn ang="0">
                  <a:pos x="255" y="32"/>
                </a:cxn>
                <a:cxn ang="0">
                  <a:pos x="166" y="183"/>
                </a:cxn>
                <a:cxn ang="0">
                  <a:pos x="164" y="187"/>
                </a:cxn>
                <a:cxn ang="0">
                  <a:pos x="164" y="228"/>
                </a:cxn>
                <a:cxn ang="0">
                  <a:pos x="168" y="232"/>
                </a:cxn>
                <a:cxn ang="0">
                  <a:pos x="172" y="228"/>
                </a:cxn>
                <a:cxn ang="0">
                  <a:pos x="172" y="189"/>
                </a:cxn>
                <a:cxn ang="0">
                  <a:pos x="227" y="144"/>
                </a:cxn>
                <a:cxn ang="0">
                  <a:pos x="311" y="32"/>
                </a:cxn>
                <a:cxn ang="0">
                  <a:pos x="8" y="36"/>
                </a:cxn>
                <a:cxn ang="0">
                  <a:pos x="49" y="36"/>
                </a:cxn>
                <a:cxn ang="0">
                  <a:pos x="78" y="133"/>
                </a:cxn>
                <a:cxn ang="0">
                  <a:pos x="8" y="36"/>
                </a:cxn>
                <a:cxn ang="0">
                  <a:pos x="234" y="133"/>
                </a:cxn>
                <a:cxn ang="0">
                  <a:pos x="263" y="36"/>
                </a:cxn>
                <a:cxn ang="0">
                  <a:pos x="303" y="36"/>
                </a:cxn>
                <a:cxn ang="0">
                  <a:pos x="234" y="133"/>
                </a:cxn>
              </a:cxnLst>
              <a:rect l="0" t="0" r="r" b="b"/>
              <a:pathLst>
                <a:path w="311" h="232">
                  <a:moveTo>
                    <a:pt x="311" y="32"/>
                  </a:moveTo>
                  <a:cubicBezTo>
                    <a:pt x="311" y="30"/>
                    <a:pt x="309" y="28"/>
                    <a:pt x="307" y="28"/>
                  </a:cubicBezTo>
                  <a:cubicBezTo>
                    <a:pt x="263" y="28"/>
                    <a:pt x="263" y="28"/>
                    <a:pt x="263" y="28"/>
                  </a:cubicBezTo>
                  <a:cubicBezTo>
                    <a:pt x="264" y="20"/>
                    <a:pt x="264" y="12"/>
                    <a:pt x="264" y="4"/>
                  </a:cubicBezTo>
                  <a:cubicBezTo>
                    <a:pt x="264" y="2"/>
                    <a:pt x="262" y="0"/>
                    <a:pt x="260" y="0"/>
                  </a:cubicBezTo>
                  <a:cubicBezTo>
                    <a:pt x="51" y="0"/>
                    <a:pt x="51" y="0"/>
                    <a:pt x="51" y="0"/>
                  </a:cubicBezTo>
                  <a:cubicBezTo>
                    <a:pt x="49" y="0"/>
                    <a:pt x="47" y="2"/>
                    <a:pt x="47" y="4"/>
                  </a:cubicBezTo>
                  <a:cubicBezTo>
                    <a:pt x="47" y="12"/>
                    <a:pt x="48" y="20"/>
                    <a:pt x="48" y="28"/>
                  </a:cubicBezTo>
                  <a:cubicBezTo>
                    <a:pt x="4" y="28"/>
                    <a:pt x="4" y="28"/>
                    <a:pt x="4" y="28"/>
                  </a:cubicBezTo>
                  <a:cubicBezTo>
                    <a:pt x="2" y="28"/>
                    <a:pt x="0" y="30"/>
                    <a:pt x="0" y="32"/>
                  </a:cubicBezTo>
                  <a:cubicBezTo>
                    <a:pt x="0" y="83"/>
                    <a:pt x="45" y="133"/>
                    <a:pt x="85" y="144"/>
                  </a:cubicBezTo>
                  <a:cubicBezTo>
                    <a:pt x="99" y="165"/>
                    <a:pt x="118" y="180"/>
                    <a:pt x="140" y="189"/>
                  </a:cubicBezTo>
                  <a:cubicBezTo>
                    <a:pt x="140" y="228"/>
                    <a:pt x="140" y="228"/>
                    <a:pt x="140" y="228"/>
                  </a:cubicBezTo>
                  <a:cubicBezTo>
                    <a:pt x="140" y="230"/>
                    <a:pt x="141" y="232"/>
                    <a:pt x="144" y="232"/>
                  </a:cubicBezTo>
                  <a:cubicBezTo>
                    <a:pt x="146" y="232"/>
                    <a:pt x="148" y="230"/>
                    <a:pt x="148" y="228"/>
                  </a:cubicBezTo>
                  <a:cubicBezTo>
                    <a:pt x="148" y="187"/>
                    <a:pt x="148" y="187"/>
                    <a:pt x="148" y="187"/>
                  </a:cubicBezTo>
                  <a:cubicBezTo>
                    <a:pt x="148" y="185"/>
                    <a:pt x="147" y="184"/>
                    <a:pt x="145" y="183"/>
                  </a:cubicBezTo>
                  <a:cubicBezTo>
                    <a:pt x="95" y="163"/>
                    <a:pt x="63" y="108"/>
                    <a:pt x="57" y="32"/>
                  </a:cubicBezTo>
                  <a:cubicBezTo>
                    <a:pt x="57" y="32"/>
                    <a:pt x="57" y="32"/>
                    <a:pt x="57" y="32"/>
                  </a:cubicBezTo>
                  <a:cubicBezTo>
                    <a:pt x="57" y="32"/>
                    <a:pt x="57" y="32"/>
                    <a:pt x="57" y="32"/>
                  </a:cubicBezTo>
                  <a:cubicBezTo>
                    <a:pt x="56" y="24"/>
                    <a:pt x="56" y="16"/>
                    <a:pt x="55" y="8"/>
                  </a:cubicBezTo>
                  <a:cubicBezTo>
                    <a:pt x="256" y="8"/>
                    <a:pt x="256" y="8"/>
                    <a:pt x="256" y="8"/>
                  </a:cubicBezTo>
                  <a:cubicBezTo>
                    <a:pt x="256" y="16"/>
                    <a:pt x="256" y="24"/>
                    <a:pt x="255" y="32"/>
                  </a:cubicBezTo>
                  <a:cubicBezTo>
                    <a:pt x="255" y="32"/>
                    <a:pt x="255" y="32"/>
                    <a:pt x="255" y="32"/>
                  </a:cubicBezTo>
                  <a:cubicBezTo>
                    <a:pt x="255" y="32"/>
                    <a:pt x="255" y="32"/>
                    <a:pt x="255" y="32"/>
                  </a:cubicBezTo>
                  <a:cubicBezTo>
                    <a:pt x="248" y="108"/>
                    <a:pt x="216" y="163"/>
                    <a:pt x="166" y="183"/>
                  </a:cubicBezTo>
                  <a:cubicBezTo>
                    <a:pt x="165" y="184"/>
                    <a:pt x="164" y="185"/>
                    <a:pt x="164" y="187"/>
                  </a:cubicBezTo>
                  <a:cubicBezTo>
                    <a:pt x="164" y="228"/>
                    <a:pt x="164" y="228"/>
                    <a:pt x="164" y="228"/>
                  </a:cubicBezTo>
                  <a:cubicBezTo>
                    <a:pt x="164" y="230"/>
                    <a:pt x="166" y="232"/>
                    <a:pt x="168" y="232"/>
                  </a:cubicBezTo>
                  <a:cubicBezTo>
                    <a:pt x="170" y="232"/>
                    <a:pt x="172" y="230"/>
                    <a:pt x="172" y="228"/>
                  </a:cubicBezTo>
                  <a:cubicBezTo>
                    <a:pt x="172" y="189"/>
                    <a:pt x="172" y="189"/>
                    <a:pt x="172" y="189"/>
                  </a:cubicBezTo>
                  <a:cubicBezTo>
                    <a:pt x="194" y="180"/>
                    <a:pt x="212" y="165"/>
                    <a:pt x="227" y="144"/>
                  </a:cubicBezTo>
                  <a:cubicBezTo>
                    <a:pt x="267" y="133"/>
                    <a:pt x="311" y="83"/>
                    <a:pt x="311" y="32"/>
                  </a:cubicBezTo>
                  <a:close/>
                  <a:moveTo>
                    <a:pt x="8" y="36"/>
                  </a:moveTo>
                  <a:cubicBezTo>
                    <a:pt x="49" y="36"/>
                    <a:pt x="49" y="36"/>
                    <a:pt x="49" y="36"/>
                  </a:cubicBezTo>
                  <a:cubicBezTo>
                    <a:pt x="52" y="74"/>
                    <a:pt x="62" y="107"/>
                    <a:pt x="78" y="133"/>
                  </a:cubicBezTo>
                  <a:cubicBezTo>
                    <a:pt x="44" y="119"/>
                    <a:pt x="10" y="79"/>
                    <a:pt x="8" y="36"/>
                  </a:cubicBezTo>
                  <a:close/>
                  <a:moveTo>
                    <a:pt x="234" y="133"/>
                  </a:moveTo>
                  <a:cubicBezTo>
                    <a:pt x="249" y="107"/>
                    <a:pt x="259" y="74"/>
                    <a:pt x="263" y="36"/>
                  </a:cubicBezTo>
                  <a:cubicBezTo>
                    <a:pt x="303" y="36"/>
                    <a:pt x="303" y="36"/>
                    <a:pt x="303" y="36"/>
                  </a:cubicBezTo>
                  <a:cubicBezTo>
                    <a:pt x="301" y="79"/>
                    <a:pt x="267" y="119"/>
                    <a:pt x="234" y="13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01" name="Rectangle 206"/>
            <p:cNvSpPr>
              <a:spLocks noChangeArrowheads="1"/>
            </p:cNvSpPr>
            <p:nvPr/>
          </p:nvSpPr>
          <p:spPr bwMode="auto">
            <a:xfrm>
              <a:off x="4756151" y="2401888"/>
              <a:ext cx="22225" cy="68263"/>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02" name="Rectangle 207"/>
            <p:cNvSpPr>
              <a:spLocks noChangeArrowheads="1"/>
            </p:cNvSpPr>
            <p:nvPr/>
          </p:nvSpPr>
          <p:spPr bwMode="auto">
            <a:xfrm>
              <a:off x="4738688" y="2470150"/>
              <a:ext cx="25400"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03" name="Freeform 208"/>
            <p:cNvSpPr>
              <a:spLocks noEditPoints="1"/>
            </p:cNvSpPr>
            <p:nvPr/>
          </p:nvSpPr>
          <p:spPr bwMode="auto">
            <a:xfrm>
              <a:off x="4735513" y="2465388"/>
              <a:ext cx="177800" cy="31750"/>
            </a:xfrm>
            <a:custGeom>
              <a:avLst/>
              <a:gdLst/>
              <a:ahLst/>
              <a:cxnLst>
                <a:cxn ang="0">
                  <a:pos x="155" y="0"/>
                </a:cxn>
                <a:cxn ang="0">
                  <a:pos x="4" y="0"/>
                </a:cxn>
                <a:cxn ang="0">
                  <a:pos x="0" y="4"/>
                </a:cxn>
                <a:cxn ang="0">
                  <a:pos x="0" y="24"/>
                </a:cxn>
                <a:cxn ang="0">
                  <a:pos x="4" y="28"/>
                </a:cxn>
                <a:cxn ang="0">
                  <a:pos x="155" y="28"/>
                </a:cxn>
                <a:cxn ang="0">
                  <a:pos x="159" y="24"/>
                </a:cxn>
                <a:cxn ang="0">
                  <a:pos x="159" y="4"/>
                </a:cxn>
                <a:cxn ang="0">
                  <a:pos x="155" y="0"/>
                </a:cxn>
                <a:cxn ang="0">
                  <a:pos x="155" y="20"/>
                </a:cxn>
                <a:cxn ang="0">
                  <a:pos x="4" y="20"/>
                </a:cxn>
                <a:cxn ang="0">
                  <a:pos x="8" y="24"/>
                </a:cxn>
                <a:cxn ang="0">
                  <a:pos x="8" y="4"/>
                </a:cxn>
                <a:cxn ang="0">
                  <a:pos x="4" y="8"/>
                </a:cxn>
                <a:cxn ang="0">
                  <a:pos x="155" y="8"/>
                </a:cxn>
                <a:cxn ang="0">
                  <a:pos x="151" y="4"/>
                </a:cxn>
                <a:cxn ang="0">
                  <a:pos x="151" y="24"/>
                </a:cxn>
                <a:cxn ang="0">
                  <a:pos x="155" y="20"/>
                </a:cxn>
              </a:cxnLst>
              <a:rect l="0" t="0" r="r" b="b"/>
              <a:pathLst>
                <a:path w="159" h="28">
                  <a:moveTo>
                    <a:pt x="155" y="0"/>
                  </a:moveTo>
                  <a:cubicBezTo>
                    <a:pt x="4" y="0"/>
                    <a:pt x="4" y="0"/>
                    <a:pt x="4" y="0"/>
                  </a:cubicBezTo>
                  <a:cubicBezTo>
                    <a:pt x="2" y="0"/>
                    <a:pt x="0" y="2"/>
                    <a:pt x="0" y="4"/>
                  </a:cubicBezTo>
                  <a:cubicBezTo>
                    <a:pt x="0" y="24"/>
                    <a:pt x="0" y="24"/>
                    <a:pt x="0" y="24"/>
                  </a:cubicBezTo>
                  <a:cubicBezTo>
                    <a:pt x="0" y="26"/>
                    <a:pt x="2" y="28"/>
                    <a:pt x="4" y="28"/>
                  </a:cubicBezTo>
                  <a:cubicBezTo>
                    <a:pt x="155" y="28"/>
                    <a:pt x="155" y="28"/>
                    <a:pt x="155" y="28"/>
                  </a:cubicBezTo>
                  <a:cubicBezTo>
                    <a:pt x="157" y="28"/>
                    <a:pt x="159" y="26"/>
                    <a:pt x="159" y="24"/>
                  </a:cubicBezTo>
                  <a:cubicBezTo>
                    <a:pt x="159" y="4"/>
                    <a:pt x="159" y="4"/>
                    <a:pt x="159" y="4"/>
                  </a:cubicBezTo>
                  <a:cubicBezTo>
                    <a:pt x="159" y="2"/>
                    <a:pt x="157" y="0"/>
                    <a:pt x="155" y="0"/>
                  </a:cubicBezTo>
                  <a:close/>
                  <a:moveTo>
                    <a:pt x="155" y="20"/>
                  </a:moveTo>
                  <a:cubicBezTo>
                    <a:pt x="4" y="20"/>
                    <a:pt x="4" y="20"/>
                    <a:pt x="4" y="20"/>
                  </a:cubicBezTo>
                  <a:cubicBezTo>
                    <a:pt x="7" y="20"/>
                    <a:pt x="8" y="22"/>
                    <a:pt x="8" y="24"/>
                  </a:cubicBezTo>
                  <a:cubicBezTo>
                    <a:pt x="8" y="4"/>
                    <a:pt x="8" y="4"/>
                    <a:pt x="8" y="4"/>
                  </a:cubicBezTo>
                  <a:cubicBezTo>
                    <a:pt x="8" y="7"/>
                    <a:pt x="7" y="8"/>
                    <a:pt x="4" y="8"/>
                  </a:cubicBezTo>
                  <a:cubicBezTo>
                    <a:pt x="155" y="8"/>
                    <a:pt x="155" y="8"/>
                    <a:pt x="155" y="8"/>
                  </a:cubicBezTo>
                  <a:cubicBezTo>
                    <a:pt x="153" y="8"/>
                    <a:pt x="151" y="7"/>
                    <a:pt x="151" y="4"/>
                  </a:cubicBezTo>
                  <a:cubicBezTo>
                    <a:pt x="151" y="24"/>
                    <a:pt x="151" y="24"/>
                    <a:pt x="151" y="24"/>
                  </a:cubicBezTo>
                  <a:cubicBezTo>
                    <a:pt x="151" y="22"/>
                    <a:pt x="153" y="20"/>
                    <a:pt x="155"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04" name="Freeform 209"/>
            <p:cNvSpPr>
              <a:spLocks noEditPoints="1"/>
            </p:cNvSpPr>
            <p:nvPr/>
          </p:nvSpPr>
          <p:spPr bwMode="auto">
            <a:xfrm>
              <a:off x="4751388" y="2397125"/>
              <a:ext cx="146050" cy="77788"/>
            </a:xfrm>
            <a:custGeom>
              <a:avLst/>
              <a:gdLst/>
              <a:ahLst/>
              <a:cxnLst>
                <a:cxn ang="0">
                  <a:pos x="4" y="8"/>
                </a:cxn>
                <a:cxn ang="0">
                  <a:pos x="125" y="8"/>
                </a:cxn>
                <a:cxn ang="0">
                  <a:pos x="121" y="4"/>
                </a:cxn>
                <a:cxn ang="0">
                  <a:pos x="121" y="65"/>
                </a:cxn>
                <a:cxn ang="0">
                  <a:pos x="125" y="61"/>
                </a:cxn>
                <a:cxn ang="0">
                  <a:pos x="4" y="61"/>
                </a:cxn>
                <a:cxn ang="0">
                  <a:pos x="8" y="65"/>
                </a:cxn>
                <a:cxn ang="0">
                  <a:pos x="8" y="4"/>
                </a:cxn>
                <a:cxn ang="0">
                  <a:pos x="4" y="8"/>
                </a:cxn>
                <a:cxn ang="0">
                  <a:pos x="4" y="69"/>
                </a:cxn>
                <a:cxn ang="0">
                  <a:pos x="125" y="69"/>
                </a:cxn>
                <a:cxn ang="0">
                  <a:pos x="129" y="65"/>
                </a:cxn>
                <a:cxn ang="0">
                  <a:pos x="129" y="4"/>
                </a:cxn>
                <a:cxn ang="0">
                  <a:pos x="125" y="0"/>
                </a:cxn>
                <a:cxn ang="0">
                  <a:pos x="4" y="0"/>
                </a:cxn>
                <a:cxn ang="0">
                  <a:pos x="0" y="4"/>
                </a:cxn>
                <a:cxn ang="0">
                  <a:pos x="0" y="65"/>
                </a:cxn>
                <a:cxn ang="0">
                  <a:pos x="4" y="69"/>
                </a:cxn>
              </a:cxnLst>
              <a:rect l="0" t="0" r="r" b="b"/>
              <a:pathLst>
                <a:path w="129" h="69">
                  <a:moveTo>
                    <a:pt x="4" y="8"/>
                  </a:moveTo>
                  <a:cubicBezTo>
                    <a:pt x="125" y="8"/>
                    <a:pt x="125" y="8"/>
                    <a:pt x="125" y="8"/>
                  </a:cubicBezTo>
                  <a:cubicBezTo>
                    <a:pt x="123" y="8"/>
                    <a:pt x="121" y="6"/>
                    <a:pt x="121" y="4"/>
                  </a:cubicBezTo>
                  <a:cubicBezTo>
                    <a:pt x="121" y="65"/>
                    <a:pt x="121" y="65"/>
                    <a:pt x="121" y="65"/>
                  </a:cubicBezTo>
                  <a:cubicBezTo>
                    <a:pt x="121" y="63"/>
                    <a:pt x="123" y="61"/>
                    <a:pt x="125" y="61"/>
                  </a:cubicBezTo>
                  <a:cubicBezTo>
                    <a:pt x="4" y="61"/>
                    <a:pt x="4" y="61"/>
                    <a:pt x="4" y="61"/>
                  </a:cubicBezTo>
                  <a:cubicBezTo>
                    <a:pt x="6" y="61"/>
                    <a:pt x="8" y="63"/>
                    <a:pt x="8" y="65"/>
                  </a:cubicBezTo>
                  <a:cubicBezTo>
                    <a:pt x="8" y="4"/>
                    <a:pt x="8" y="4"/>
                    <a:pt x="8" y="4"/>
                  </a:cubicBezTo>
                  <a:cubicBezTo>
                    <a:pt x="8" y="6"/>
                    <a:pt x="6" y="8"/>
                    <a:pt x="4" y="8"/>
                  </a:cubicBezTo>
                  <a:close/>
                  <a:moveTo>
                    <a:pt x="4" y="69"/>
                  </a:moveTo>
                  <a:cubicBezTo>
                    <a:pt x="125" y="69"/>
                    <a:pt x="125" y="69"/>
                    <a:pt x="125" y="69"/>
                  </a:cubicBezTo>
                  <a:cubicBezTo>
                    <a:pt x="127" y="69"/>
                    <a:pt x="129" y="68"/>
                    <a:pt x="129" y="65"/>
                  </a:cubicBezTo>
                  <a:cubicBezTo>
                    <a:pt x="129" y="4"/>
                    <a:pt x="129" y="4"/>
                    <a:pt x="129" y="4"/>
                  </a:cubicBezTo>
                  <a:cubicBezTo>
                    <a:pt x="129" y="2"/>
                    <a:pt x="127" y="0"/>
                    <a:pt x="125" y="0"/>
                  </a:cubicBezTo>
                  <a:cubicBezTo>
                    <a:pt x="4" y="0"/>
                    <a:pt x="4" y="0"/>
                    <a:pt x="4" y="0"/>
                  </a:cubicBezTo>
                  <a:cubicBezTo>
                    <a:pt x="2" y="0"/>
                    <a:pt x="0" y="2"/>
                    <a:pt x="0" y="4"/>
                  </a:cubicBezTo>
                  <a:cubicBezTo>
                    <a:pt x="0" y="65"/>
                    <a:pt x="0" y="65"/>
                    <a:pt x="0" y="65"/>
                  </a:cubicBezTo>
                  <a:cubicBezTo>
                    <a:pt x="0" y="68"/>
                    <a:pt x="2" y="69"/>
                    <a:pt x="4" y="6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05" name="Rectangle 210"/>
            <p:cNvSpPr>
              <a:spLocks noChangeArrowheads="1"/>
            </p:cNvSpPr>
            <p:nvPr/>
          </p:nvSpPr>
          <p:spPr bwMode="auto">
            <a:xfrm>
              <a:off x="4797426" y="2425700"/>
              <a:ext cx="53975" cy="22225"/>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ru-RU"/>
            </a:p>
          </p:txBody>
        </p:sp>
        <p:sp>
          <p:nvSpPr>
            <p:cNvPr id="206" name="Freeform 211"/>
            <p:cNvSpPr>
              <a:spLocks noEditPoints="1"/>
            </p:cNvSpPr>
            <p:nvPr/>
          </p:nvSpPr>
          <p:spPr bwMode="auto">
            <a:xfrm>
              <a:off x="4792663" y="2420938"/>
              <a:ext cx="61913" cy="31750"/>
            </a:xfrm>
            <a:custGeom>
              <a:avLst/>
              <a:gdLst/>
              <a:ahLst/>
              <a:cxnLst>
                <a:cxn ang="0">
                  <a:pos x="4" y="8"/>
                </a:cxn>
                <a:cxn ang="0">
                  <a:pos x="51" y="8"/>
                </a:cxn>
                <a:cxn ang="0">
                  <a:pos x="47" y="4"/>
                </a:cxn>
                <a:cxn ang="0">
                  <a:pos x="47" y="24"/>
                </a:cxn>
                <a:cxn ang="0">
                  <a:pos x="51" y="20"/>
                </a:cxn>
                <a:cxn ang="0">
                  <a:pos x="4" y="20"/>
                </a:cxn>
                <a:cxn ang="0">
                  <a:pos x="8" y="24"/>
                </a:cxn>
                <a:cxn ang="0">
                  <a:pos x="8" y="4"/>
                </a:cxn>
                <a:cxn ang="0">
                  <a:pos x="4" y="8"/>
                </a:cxn>
                <a:cxn ang="0">
                  <a:pos x="4" y="28"/>
                </a:cxn>
                <a:cxn ang="0">
                  <a:pos x="51" y="28"/>
                </a:cxn>
                <a:cxn ang="0">
                  <a:pos x="55" y="24"/>
                </a:cxn>
                <a:cxn ang="0">
                  <a:pos x="55" y="4"/>
                </a:cxn>
                <a:cxn ang="0">
                  <a:pos x="51" y="0"/>
                </a:cxn>
                <a:cxn ang="0">
                  <a:pos x="4" y="0"/>
                </a:cxn>
                <a:cxn ang="0">
                  <a:pos x="0" y="4"/>
                </a:cxn>
                <a:cxn ang="0">
                  <a:pos x="0" y="24"/>
                </a:cxn>
                <a:cxn ang="0">
                  <a:pos x="4" y="28"/>
                </a:cxn>
              </a:cxnLst>
              <a:rect l="0" t="0" r="r" b="b"/>
              <a:pathLst>
                <a:path w="55" h="28">
                  <a:moveTo>
                    <a:pt x="4" y="8"/>
                  </a:moveTo>
                  <a:cubicBezTo>
                    <a:pt x="51" y="8"/>
                    <a:pt x="51" y="8"/>
                    <a:pt x="51" y="8"/>
                  </a:cubicBezTo>
                  <a:cubicBezTo>
                    <a:pt x="49" y="8"/>
                    <a:pt x="47" y="6"/>
                    <a:pt x="47" y="4"/>
                  </a:cubicBezTo>
                  <a:cubicBezTo>
                    <a:pt x="47" y="24"/>
                    <a:pt x="47" y="24"/>
                    <a:pt x="47" y="24"/>
                  </a:cubicBezTo>
                  <a:cubicBezTo>
                    <a:pt x="47" y="21"/>
                    <a:pt x="49" y="20"/>
                    <a:pt x="51" y="20"/>
                  </a:cubicBezTo>
                  <a:cubicBezTo>
                    <a:pt x="4" y="20"/>
                    <a:pt x="4" y="20"/>
                    <a:pt x="4" y="20"/>
                  </a:cubicBezTo>
                  <a:cubicBezTo>
                    <a:pt x="6" y="20"/>
                    <a:pt x="8" y="21"/>
                    <a:pt x="8" y="24"/>
                  </a:cubicBezTo>
                  <a:cubicBezTo>
                    <a:pt x="8" y="4"/>
                    <a:pt x="8" y="4"/>
                    <a:pt x="8" y="4"/>
                  </a:cubicBezTo>
                  <a:cubicBezTo>
                    <a:pt x="8" y="6"/>
                    <a:pt x="6" y="8"/>
                    <a:pt x="4" y="8"/>
                  </a:cubicBezTo>
                  <a:close/>
                  <a:moveTo>
                    <a:pt x="4" y="28"/>
                  </a:moveTo>
                  <a:cubicBezTo>
                    <a:pt x="51" y="28"/>
                    <a:pt x="51" y="28"/>
                    <a:pt x="51" y="28"/>
                  </a:cubicBezTo>
                  <a:cubicBezTo>
                    <a:pt x="54" y="28"/>
                    <a:pt x="55" y="26"/>
                    <a:pt x="55" y="24"/>
                  </a:cubicBezTo>
                  <a:cubicBezTo>
                    <a:pt x="55" y="4"/>
                    <a:pt x="55" y="4"/>
                    <a:pt x="55" y="4"/>
                  </a:cubicBezTo>
                  <a:cubicBezTo>
                    <a:pt x="55" y="1"/>
                    <a:pt x="54" y="0"/>
                    <a:pt x="51" y="0"/>
                  </a:cubicBezTo>
                  <a:cubicBezTo>
                    <a:pt x="4" y="0"/>
                    <a:pt x="4" y="0"/>
                    <a:pt x="4" y="0"/>
                  </a:cubicBezTo>
                  <a:cubicBezTo>
                    <a:pt x="2" y="0"/>
                    <a:pt x="0" y="1"/>
                    <a:pt x="0" y="4"/>
                  </a:cubicBezTo>
                  <a:cubicBezTo>
                    <a:pt x="0" y="24"/>
                    <a:pt x="0" y="24"/>
                    <a:pt x="0" y="24"/>
                  </a:cubicBezTo>
                  <a:cubicBezTo>
                    <a:pt x="0" y="26"/>
                    <a:pt x="2" y="28"/>
                    <a:pt x="4" y="2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a:endParaRPr lang="ru-RU"/>
            </a:p>
          </p:txBody>
        </p:sp>
      </p:grpSp>
    </p:spTree>
    <p:extLst>
      <p:ext uri="{BB962C8B-B14F-4D97-AF65-F5344CB8AC3E}">
        <p14:creationId xmlns:p14="http://schemas.microsoft.com/office/powerpoint/2010/main" val="60520099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 name="Secondary lines 01"/>
          <p:cNvGrpSpPr/>
          <p:nvPr/>
        </p:nvGrpSpPr>
        <p:grpSpPr>
          <a:xfrm>
            <a:off x="111369" y="86289"/>
            <a:ext cx="642937" cy="584200"/>
            <a:chOff x="509588" y="1858964"/>
            <a:chExt cx="642937" cy="584200"/>
          </a:xfrm>
        </p:grpSpPr>
        <p:sp>
          <p:nvSpPr>
            <p:cNvPr id="9412" name="Freeform 196"/>
            <p:cNvSpPr>
              <a:spLocks/>
            </p:cNvSpPr>
            <p:nvPr/>
          </p:nvSpPr>
          <p:spPr bwMode="auto">
            <a:xfrm>
              <a:off x="517526" y="1866901"/>
              <a:ext cx="203200" cy="96838"/>
            </a:xfrm>
            <a:custGeom>
              <a:avLst/>
              <a:gdLst/>
              <a:ahLst/>
              <a:cxnLst>
                <a:cxn ang="0">
                  <a:pos x="0" y="86"/>
                </a:cxn>
                <a:cxn ang="0">
                  <a:pos x="87" y="0"/>
                </a:cxn>
                <a:cxn ang="0">
                  <a:pos x="180" y="0"/>
                </a:cxn>
              </a:cxnLst>
              <a:rect l="0" t="0" r="r" b="b"/>
              <a:pathLst>
                <a:path w="180" h="86">
                  <a:moveTo>
                    <a:pt x="0" y="86"/>
                  </a:moveTo>
                  <a:cubicBezTo>
                    <a:pt x="0" y="38"/>
                    <a:pt x="39" y="0"/>
                    <a:pt x="87" y="0"/>
                  </a:cubicBezTo>
                  <a:cubicBezTo>
                    <a:pt x="180" y="0"/>
                    <a:pt x="180" y="0"/>
                    <a:pt x="18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413" name="Line 197"/>
            <p:cNvSpPr>
              <a:spLocks noChangeShapeType="1"/>
            </p:cNvSpPr>
            <p:nvPr/>
          </p:nvSpPr>
          <p:spPr bwMode="auto">
            <a:xfrm>
              <a:off x="779463" y="1866901"/>
              <a:ext cx="71437"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414" name="Line 198"/>
            <p:cNvSpPr>
              <a:spLocks noChangeShapeType="1"/>
            </p:cNvSpPr>
            <p:nvPr/>
          </p:nvSpPr>
          <p:spPr bwMode="auto">
            <a:xfrm flipH="1">
              <a:off x="517525" y="2014538"/>
              <a:ext cx="1" cy="141287"/>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415" name="Line 199"/>
            <p:cNvSpPr>
              <a:spLocks noChangeShapeType="1"/>
            </p:cNvSpPr>
            <p:nvPr/>
          </p:nvSpPr>
          <p:spPr bwMode="auto">
            <a:xfrm flipH="1">
              <a:off x="517525" y="2211389"/>
              <a:ext cx="0" cy="22223"/>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416" name="Line 200"/>
            <p:cNvSpPr>
              <a:spLocks noChangeShapeType="1"/>
            </p:cNvSpPr>
            <p:nvPr/>
          </p:nvSpPr>
          <p:spPr bwMode="auto">
            <a:xfrm>
              <a:off x="517526" y="2293939"/>
              <a:ext cx="1587" cy="93663"/>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417" name="Line 201"/>
            <p:cNvSpPr>
              <a:spLocks noChangeShapeType="1"/>
            </p:cNvSpPr>
            <p:nvPr/>
          </p:nvSpPr>
          <p:spPr bwMode="auto">
            <a:xfrm>
              <a:off x="941388" y="1866901"/>
              <a:ext cx="138113"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418" name="Freeform 202"/>
            <p:cNvSpPr>
              <a:spLocks/>
            </p:cNvSpPr>
            <p:nvPr/>
          </p:nvSpPr>
          <p:spPr bwMode="auto">
            <a:xfrm>
              <a:off x="509588" y="2427289"/>
              <a:ext cx="15875" cy="15875"/>
            </a:xfrm>
            <a:custGeom>
              <a:avLst/>
              <a:gdLst/>
              <a:ahLst/>
              <a:cxnLst>
                <a:cxn ang="0">
                  <a:pos x="5" y="13"/>
                </a:cxn>
                <a:cxn ang="0">
                  <a:pos x="1" y="5"/>
                </a:cxn>
                <a:cxn ang="0">
                  <a:pos x="9" y="1"/>
                </a:cxn>
                <a:cxn ang="0">
                  <a:pos x="13" y="9"/>
                </a:cxn>
                <a:cxn ang="0">
                  <a:pos x="5" y="13"/>
                </a:cxn>
              </a:cxnLst>
              <a:rect l="0" t="0" r="r" b="b"/>
              <a:pathLst>
                <a:path w="14" h="14">
                  <a:moveTo>
                    <a:pt x="5" y="13"/>
                  </a:moveTo>
                  <a:cubicBezTo>
                    <a:pt x="2" y="12"/>
                    <a:pt x="0" y="8"/>
                    <a:pt x="1" y="5"/>
                  </a:cubicBezTo>
                  <a:cubicBezTo>
                    <a:pt x="2" y="2"/>
                    <a:pt x="6" y="0"/>
                    <a:pt x="9" y="1"/>
                  </a:cubicBezTo>
                  <a:cubicBezTo>
                    <a:pt x="12" y="2"/>
                    <a:pt x="14" y="6"/>
                    <a:pt x="13" y="9"/>
                  </a:cubicBezTo>
                  <a:cubicBezTo>
                    <a:pt x="12" y="12"/>
                    <a:pt x="8" y="14"/>
                    <a:pt x="5" y="13"/>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9419" name="Freeform 203"/>
            <p:cNvSpPr>
              <a:spLocks/>
            </p:cNvSpPr>
            <p:nvPr/>
          </p:nvSpPr>
          <p:spPr bwMode="auto">
            <a:xfrm>
              <a:off x="900113" y="1858964"/>
              <a:ext cx="15875" cy="15875"/>
            </a:xfrm>
            <a:custGeom>
              <a:avLst/>
              <a:gdLst/>
              <a:ahLst/>
              <a:cxnLst>
                <a:cxn ang="0">
                  <a:pos x="5" y="12"/>
                </a:cxn>
                <a:cxn ang="0">
                  <a:pos x="1" y="5"/>
                </a:cxn>
                <a:cxn ang="0">
                  <a:pos x="9" y="1"/>
                </a:cxn>
                <a:cxn ang="0">
                  <a:pos x="13" y="8"/>
                </a:cxn>
                <a:cxn ang="0">
                  <a:pos x="5" y="12"/>
                </a:cxn>
              </a:cxnLst>
              <a:rect l="0" t="0" r="r" b="b"/>
              <a:pathLst>
                <a:path w="14" h="13">
                  <a:moveTo>
                    <a:pt x="5" y="12"/>
                  </a:moveTo>
                  <a:cubicBezTo>
                    <a:pt x="2" y="11"/>
                    <a:pt x="0" y="8"/>
                    <a:pt x="1" y="5"/>
                  </a:cubicBezTo>
                  <a:cubicBezTo>
                    <a:pt x="2" y="2"/>
                    <a:pt x="6" y="0"/>
                    <a:pt x="9" y="1"/>
                  </a:cubicBezTo>
                  <a:cubicBezTo>
                    <a:pt x="12" y="2"/>
                    <a:pt x="14" y="5"/>
                    <a:pt x="13" y="8"/>
                  </a:cubicBezTo>
                  <a:cubicBezTo>
                    <a:pt x="12" y="12"/>
                    <a:pt x="8" y="13"/>
                    <a:pt x="5"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9421" name="Freeform 205"/>
            <p:cNvSpPr>
              <a:spLocks/>
            </p:cNvSpPr>
            <p:nvPr/>
          </p:nvSpPr>
          <p:spPr bwMode="auto">
            <a:xfrm>
              <a:off x="1138238" y="1862138"/>
              <a:ext cx="14287" cy="14288"/>
            </a:xfrm>
            <a:custGeom>
              <a:avLst/>
              <a:gdLst/>
              <a:ahLst/>
              <a:cxnLst>
                <a:cxn ang="0">
                  <a:pos x="4" y="12"/>
                </a:cxn>
                <a:cxn ang="0">
                  <a:pos x="1" y="5"/>
                </a:cxn>
                <a:cxn ang="0">
                  <a:pos x="8" y="1"/>
                </a:cxn>
                <a:cxn ang="0">
                  <a:pos x="12" y="8"/>
                </a:cxn>
                <a:cxn ang="0">
                  <a:pos x="4" y="12"/>
                </a:cxn>
              </a:cxnLst>
              <a:rect l="0" t="0" r="r" b="b"/>
              <a:pathLst>
                <a:path w="13" h="13">
                  <a:moveTo>
                    <a:pt x="4" y="12"/>
                  </a:moveTo>
                  <a:cubicBezTo>
                    <a:pt x="1" y="11"/>
                    <a:pt x="0" y="8"/>
                    <a:pt x="1" y="5"/>
                  </a:cubicBezTo>
                  <a:cubicBezTo>
                    <a:pt x="2" y="1"/>
                    <a:pt x="5" y="0"/>
                    <a:pt x="8" y="1"/>
                  </a:cubicBezTo>
                  <a:cubicBezTo>
                    <a:pt x="11" y="2"/>
                    <a:pt x="13" y="5"/>
                    <a:pt x="12" y="8"/>
                  </a:cubicBezTo>
                  <a:cubicBezTo>
                    <a:pt x="11" y="11"/>
                    <a:pt x="8" y="13"/>
                    <a:pt x="4"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78" name="Shape 01"/>
          <p:cNvGrpSpPr/>
          <p:nvPr/>
        </p:nvGrpSpPr>
        <p:grpSpPr>
          <a:xfrm>
            <a:off x="178044" y="149789"/>
            <a:ext cx="865187" cy="1050925"/>
            <a:chOff x="576263" y="1922464"/>
            <a:chExt cx="865187" cy="1050925"/>
          </a:xfrm>
        </p:grpSpPr>
        <p:sp>
          <p:nvSpPr>
            <p:cNvPr id="9318" name="Rectangle 102"/>
            <p:cNvSpPr>
              <a:spLocks noChangeArrowheads="1"/>
            </p:cNvSpPr>
            <p:nvPr/>
          </p:nvSpPr>
          <p:spPr bwMode="auto">
            <a:xfrm>
              <a:off x="881063" y="2003426"/>
              <a:ext cx="237244"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dirty="0" err="1">
                  <a:ln>
                    <a:noFill/>
                  </a:ln>
                  <a:effectLst/>
                  <a:latin typeface="Nexa Light" charset="0"/>
                  <a:cs typeface="Arial" pitchFamily="34" charset="0"/>
                </a:rPr>
                <a:t>Step</a:t>
              </a:r>
              <a:endParaRPr kumimoji="0" lang="ru-RU" sz="1800" b="0" i="0" u="none" strike="noStrike" cap="none" normalizeH="0" baseline="0" dirty="0">
                <a:ln>
                  <a:noFill/>
                </a:ln>
                <a:effectLst/>
                <a:latin typeface="Arial" pitchFamily="34" charset="0"/>
                <a:cs typeface="Arial" pitchFamily="34" charset="0"/>
              </a:endParaRPr>
            </a:p>
          </p:txBody>
        </p:sp>
        <p:sp>
          <p:nvSpPr>
            <p:cNvPr id="9319" name="Rectangle 103"/>
            <p:cNvSpPr>
              <a:spLocks noChangeArrowheads="1"/>
            </p:cNvSpPr>
            <p:nvPr/>
          </p:nvSpPr>
          <p:spPr bwMode="auto">
            <a:xfrm>
              <a:off x="919163" y="2559051"/>
              <a:ext cx="19877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bg1">
                      <a:lumMod val="75000"/>
                    </a:schemeClr>
                  </a:solidFill>
                  <a:effectLst/>
                  <a:latin typeface="Abel" charset="0"/>
                  <a:cs typeface="Arial" pitchFamily="34" charset="0"/>
                </a:rPr>
                <a:t>01</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grpSp>
          <p:nvGrpSpPr>
            <p:cNvPr id="277" name="Body"/>
            <p:cNvGrpSpPr/>
            <p:nvPr/>
          </p:nvGrpSpPr>
          <p:grpSpPr>
            <a:xfrm>
              <a:off x="576263" y="1922464"/>
              <a:ext cx="865187" cy="1050925"/>
              <a:chOff x="576263" y="1922464"/>
              <a:chExt cx="865187" cy="1050925"/>
            </a:xfrm>
          </p:grpSpPr>
          <p:sp>
            <p:nvSpPr>
              <p:cNvPr id="9407" name="Freeform 191"/>
              <p:cNvSpPr>
                <a:spLocks/>
              </p:cNvSpPr>
              <p:nvPr/>
            </p:nvSpPr>
            <p:spPr bwMode="auto">
              <a:xfrm>
                <a:off x="617538" y="1963739"/>
                <a:ext cx="53975" cy="53975"/>
              </a:xfrm>
              <a:custGeom>
                <a:avLst/>
                <a:gdLst/>
                <a:ahLst/>
                <a:cxnLst>
                  <a:cxn ang="0">
                    <a:pos x="0" y="48"/>
                  </a:cxn>
                  <a:cxn ang="0">
                    <a:pos x="47" y="0"/>
                  </a:cxn>
                </a:cxnLst>
                <a:rect l="0" t="0" r="r" b="b"/>
                <a:pathLst>
                  <a:path w="47" h="48">
                    <a:moveTo>
                      <a:pt x="0" y="48"/>
                    </a:moveTo>
                    <a:cubicBezTo>
                      <a:pt x="0" y="22"/>
                      <a:pt x="21" y="0"/>
                      <a:pt x="47" y="0"/>
                    </a:cubicBez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408" name="Freeform 192"/>
              <p:cNvSpPr>
                <a:spLocks/>
              </p:cNvSpPr>
              <p:nvPr/>
            </p:nvSpPr>
            <p:spPr bwMode="auto">
              <a:xfrm>
                <a:off x="1344613" y="1963739"/>
                <a:ext cx="53975" cy="53975"/>
              </a:xfrm>
              <a:custGeom>
                <a:avLst/>
                <a:gdLst/>
                <a:ahLst/>
                <a:cxnLst>
                  <a:cxn ang="0">
                    <a:pos x="47" y="48"/>
                  </a:cxn>
                  <a:cxn ang="0">
                    <a:pos x="0" y="0"/>
                  </a:cxn>
                </a:cxnLst>
                <a:rect l="0" t="0" r="r" b="b"/>
                <a:pathLst>
                  <a:path w="47" h="48">
                    <a:moveTo>
                      <a:pt x="47" y="48"/>
                    </a:moveTo>
                    <a:cubicBezTo>
                      <a:pt x="47" y="22"/>
                      <a:pt x="26" y="0"/>
                      <a:pt x="0" y="0"/>
                    </a:cubicBez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409" name="Freeform 193"/>
              <p:cNvSpPr>
                <a:spLocks/>
              </p:cNvSpPr>
              <p:nvPr/>
            </p:nvSpPr>
            <p:spPr bwMode="auto">
              <a:xfrm>
                <a:off x="617538" y="2692401"/>
                <a:ext cx="53975" cy="53975"/>
              </a:xfrm>
              <a:custGeom>
                <a:avLst/>
                <a:gdLst/>
                <a:ahLst/>
                <a:cxnLst>
                  <a:cxn ang="0">
                    <a:pos x="0" y="0"/>
                  </a:cxn>
                  <a:cxn ang="0">
                    <a:pos x="47" y="48"/>
                  </a:cxn>
                </a:cxnLst>
                <a:rect l="0" t="0" r="r" b="b"/>
                <a:pathLst>
                  <a:path w="47" h="48">
                    <a:moveTo>
                      <a:pt x="0" y="0"/>
                    </a:moveTo>
                    <a:cubicBezTo>
                      <a:pt x="0" y="26"/>
                      <a:pt x="21" y="48"/>
                      <a:pt x="47" y="48"/>
                    </a:cubicBez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410" name="Freeform 194"/>
              <p:cNvSpPr>
                <a:spLocks/>
              </p:cNvSpPr>
              <p:nvPr/>
            </p:nvSpPr>
            <p:spPr bwMode="auto">
              <a:xfrm>
                <a:off x="576263" y="1922464"/>
                <a:ext cx="865187" cy="1050925"/>
              </a:xfrm>
              <a:custGeom>
                <a:avLst/>
                <a:gdLst/>
                <a:ahLst/>
                <a:cxnLst>
                  <a:cxn ang="0">
                    <a:pos x="684" y="768"/>
                  </a:cxn>
                  <a:cxn ang="0">
                    <a:pos x="35" y="768"/>
                  </a:cxn>
                  <a:cxn ang="0">
                    <a:pos x="0" y="733"/>
                  </a:cxn>
                  <a:cxn ang="0">
                    <a:pos x="0" y="35"/>
                  </a:cxn>
                  <a:cxn ang="0">
                    <a:pos x="35" y="0"/>
                  </a:cxn>
                  <a:cxn ang="0">
                    <a:pos x="732" y="0"/>
                  </a:cxn>
                  <a:cxn ang="0">
                    <a:pos x="768" y="35"/>
                  </a:cxn>
                  <a:cxn ang="0">
                    <a:pos x="768" y="733"/>
                  </a:cxn>
                  <a:cxn ang="0">
                    <a:pos x="757" y="758"/>
                  </a:cxn>
                  <a:cxn ang="0">
                    <a:pos x="618" y="932"/>
                  </a:cxn>
                  <a:cxn ang="0">
                    <a:pos x="618" y="794"/>
                  </a:cxn>
                </a:cxnLst>
                <a:rect l="0" t="0" r="r" b="b"/>
                <a:pathLst>
                  <a:path w="768" h="932">
                    <a:moveTo>
                      <a:pt x="684" y="768"/>
                    </a:moveTo>
                    <a:cubicBezTo>
                      <a:pt x="35" y="768"/>
                      <a:pt x="35" y="768"/>
                      <a:pt x="35" y="768"/>
                    </a:cubicBezTo>
                    <a:cubicBezTo>
                      <a:pt x="15" y="768"/>
                      <a:pt x="0" y="752"/>
                      <a:pt x="0" y="733"/>
                    </a:cubicBezTo>
                    <a:cubicBezTo>
                      <a:pt x="0" y="35"/>
                      <a:pt x="0" y="35"/>
                      <a:pt x="0" y="35"/>
                    </a:cubicBezTo>
                    <a:cubicBezTo>
                      <a:pt x="0" y="16"/>
                      <a:pt x="15" y="0"/>
                      <a:pt x="35" y="0"/>
                    </a:cubicBezTo>
                    <a:cubicBezTo>
                      <a:pt x="732" y="0"/>
                      <a:pt x="732" y="0"/>
                      <a:pt x="732" y="0"/>
                    </a:cubicBezTo>
                    <a:cubicBezTo>
                      <a:pt x="752" y="0"/>
                      <a:pt x="768" y="16"/>
                      <a:pt x="768" y="35"/>
                    </a:cubicBezTo>
                    <a:cubicBezTo>
                      <a:pt x="768" y="733"/>
                      <a:pt x="768" y="733"/>
                      <a:pt x="768" y="733"/>
                    </a:cubicBezTo>
                    <a:cubicBezTo>
                      <a:pt x="768" y="742"/>
                      <a:pt x="764" y="750"/>
                      <a:pt x="757" y="758"/>
                    </a:cubicBezTo>
                    <a:cubicBezTo>
                      <a:pt x="618" y="932"/>
                      <a:pt x="618" y="932"/>
                      <a:pt x="618" y="932"/>
                    </a:cubicBezTo>
                    <a:cubicBezTo>
                      <a:pt x="618" y="794"/>
                      <a:pt x="618" y="794"/>
                      <a:pt x="618" y="794"/>
                    </a:cubicBez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9411" name="Oval 195"/>
              <p:cNvSpPr>
                <a:spLocks noChangeArrowheads="1"/>
              </p:cNvSpPr>
              <p:nvPr/>
            </p:nvSpPr>
            <p:spPr bwMode="auto">
              <a:xfrm>
                <a:off x="1325563" y="2767014"/>
                <a:ext cx="41275" cy="42863"/>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284" name="Lighthouse"/>
          <p:cNvGrpSpPr/>
          <p:nvPr/>
        </p:nvGrpSpPr>
        <p:grpSpPr>
          <a:xfrm>
            <a:off x="459031" y="416487"/>
            <a:ext cx="327026" cy="354013"/>
            <a:chOff x="5160975" y="3148015"/>
            <a:chExt cx="327026" cy="354013"/>
          </a:xfrm>
        </p:grpSpPr>
        <p:sp>
          <p:nvSpPr>
            <p:cNvPr id="382" name="Freeform 121"/>
            <p:cNvSpPr>
              <a:spLocks/>
            </p:cNvSpPr>
            <p:nvPr/>
          </p:nvSpPr>
          <p:spPr bwMode="auto">
            <a:xfrm>
              <a:off x="5324488" y="3251202"/>
              <a:ext cx="44450" cy="233363"/>
            </a:xfrm>
            <a:custGeom>
              <a:avLst/>
              <a:gdLst/>
              <a:ahLst/>
              <a:cxnLst>
                <a:cxn ang="0">
                  <a:pos x="0" y="0"/>
                </a:cxn>
                <a:cxn ang="0">
                  <a:pos x="0" y="147"/>
                </a:cxn>
                <a:cxn ang="0">
                  <a:pos x="28" y="147"/>
                </a:cxn>
                <a:cxn ang="0">
                  <a:pos x="16" y="0"/>
                </a:cxn>
                <a:cxn ang="0">
                  <a:pos x="0" y="0"/>
                </a:cxn>
              </a:cxnLst>
              <a:rect l="0" t="0" r="r" b="b"/>
              <a:pathLst>
                <a:path w="28" h="147">
                  <a:moveTo>
                    <a:pt x="0" y="0"/>
                  </a:moveTo>
                  <a:lnTo>
                    <a:pt x="0" y="147"/>
                  </a:lnTo>
                  <a:lnTo>
                    <a:pt x="28" y="147"/>
                  </a:lnTo>
                  <a:lnTo>
                    <a:pt x="16" y="0"/>
                  </a:lnTo>
                  <a:lnTo>
                    <a:pt x="0" y="0"/>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83" name="Freeform 122"/>
            <p:cNvSpPr>
              <a:spLocks noEditPoints="1"/>
            </p:cNvSpPr>
            <p:nvPr/>
          </p:nvSpPr>
          <p:spPr bwMode="auto">
            <a:xfrm>
              <a:off x="5284801" y="3151190"/>
              <a:ext cx="77788" cy="100013"/>
            </a:xfrm>
            <a:custGeom>
              <a:avLst/>
              <a:gdLst/>
              <a:ahLst/>
              <a:cxnLst>
                <a:cxn ang="0">
                  <a:pos x="62" y="66"/>
                </a:cxn>
                <a:cxn ang="0">
                  <a:pos x="8" y="66"/>
                </a:cxn>
                <a:cxn ang="0">
                  <a:pos x="0" y="77"/>
                </a:cxn>
                <a:cxn ang="0">
                  <a:pos x="8" y="88"/>
                </a:cxn>
                <a:cxn ang="0">
                  <a:pos x="62" y="88"/>
                </a:cxn>
                <a:cxn ang="0">
                  <a:pos x="69" y="77"/>
                </a:cxn>
                <a:cxn ang="0">
                  <a:pos x="62" y="66"/>
                </a:cxn>
                <a:cxn ang="0">
                  <a:pos x="35" y="0"/>
                </a:cxn>
                <a:cxn ang="0">
                  <a:pos x="3" y="26"/>
                </a:cxn>
                <a:cxn ang="0">
                  <a:pos x="67" y="26"/>
                </a:cxn>
                <a:cxn ang="0">
                  <a:pos x="35" y="0"/>
                </a:cxn>
              </a:cxnLst>
              <a:rect l="0" t="0" r="r" b="b"/>
              <a:pathLst>
                <a:path w="69" h="88">
                  <a:moveTo>
                    <a:pt x="62" y="66"/>
                  </a:moveTo>
                  <a:cubicBezTo>
                    <a:pt x="8" y="66"/>
                    <a:pt x="8" y="66"/>
                    <a:pt x="8" y="66"/>
                  </a:cubicBezTo>
                  <a:cubicBezTo>
                    <a:pt x="4" y="66"/>
                    <a:pt x="0" y="71"/>
                    <a:pt x="0" y="77"/>
                  </a:cubicBezTo>
                  <a:cubicBezTo>
                    <a:pt x="0" y="83"/>
                    <a:pt x="4" y="88"/>
                    <a:pt x="8" y="88"/>
                  </a:cubicBezTo>
                  <a:cubicBezTo>
                    <a:pt x="62" y="88"/>
                    <a:pt x="62" y="88"/>
                    <a:pt x="62" y="88"/>
                  </a:cubicBezTo>
                  <a:cubicBezTo>
                    <a:pt x="66" y="88"/>
                    <a:pt x="69" y="83"/>
                    <a:pt x="69" y="77"/>
                  </a:cubicBezTo>
                  <a:cubicBezTo>
                    <a:pt x="69" y="71"/>
                    <a:pt x="66" y="66"/>
                    <a:pt x="62" y="66"/>
                  </a:cubicBezTo>
                  <a:close/>
                  <a:moveTo>
                    <a:pt x="35" y="0"/>
                  </a:moveTo>
                  <a:cubicBezTo>
                    <a:pt x="19" y="0"/>
                    <a:pt x="6" y="11"/>
                    <a:pt x="3" y="26"/>
                  </a:cubicBezTo>
                  <a:cubicBezTo>
                    <a:pt x="67" y="26"/>
                    <a:pt x="67" y="26"/>
                    <a:pt x="67" y="26"/>
                  </a:cubicBezTo>
                  <a:cubicBezTo>
                    <a:pt x="64" y="11"/>
                    <a:pt x="51" y="0"/>
                    <a:pt x="35"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84" name="Freeform 123"/>
            <p:cNvSpPr>
              <a:spLocks noEditPoints="1"/>
            </p:cNvSpPr>
            <p:nvPr/>
          </p:nvSpPr>
          <p:spPr bwMode="auto">
            <a:xfrm>
              <a:off x="5251463" y="3148015"/>
              <a:ext cx="146050" cy="354013"/>
            </a:xfrm>
            <a:custGeom>
              <a:avLst/>
              <a:gdLst/>
              <a:ahLst/>
              <a:cxnLst>
                <a:cxn ang="0">
                  <a:pos x="75" y="43"/>
                </a:cxn>
                <a:cxn ang="0">
                  <a:pos x="51" y="47"/>
                </a:cxn>
                <a:cxn ang="0">
                  <a:pos x="75" y="51"/>
                </a:cxn>
                <a:cxn ang="0">
                  <a:pos x="129" y="308"/>
                </a:cxn>
                <a:cxn ang="0">
                  <a:pos x="119" y="296"/>
                </a:cxn>
                <a:cxn ang="0">
                  <a:pos x="93" y="96"/>
                </a:cxn>
                <a:cxn ang="0">
                  <a:pos x="92" y="66"/>
                </a:cxn>
                <a:cxn ang="0">
                  <a:pos x="90" y="34"/>
                </a:cxn>
                <a:cxn ang="0">
                  <a:pos x="100" y="33"/>
                </a:cxn>
                <a:cxn ang="0">
                  <a:pos x="65" y="0"/>
                </a:cxn>
                <a:cxn ang="0">
                  <a:pos x="30" y="33"/>
                </a:cxn>
                <a:cxn ang="0">
                  <a:pos x="40" y="34"/>
                </a:cxn>
                <a:cxn ang="0">
                  <a:pos x="38" y="66"/>
                </a:cxn>
                <a:cxn ang="0">
                  <a:pos x="37" y="96"/>
                </a:cxn>
                <a:cxn ang="0">
                  <a:pos x="10" y="296"/>
                </a:cxn>
                <a:cxn ang="0">
                  <a:pos x="1" y="308"/>
                </a:cxn>
                <a:cxn ang="0">
                  <a:pos x="8" y="312"/>
                </a:cxn>
                <a:cxn ang="0">
                  <a:pos x="117" y="304"/>
                </a:cxn>
                <a:cxn ang="0">
                  <a:pos x="127" y="314"/>
                </a:cxn>
                <a:cxn ang="0">
                  <a:pos x="93" y="205"/>
                </a:cxn>
                <a:cxn ang="0">
                  <a:pos x="38" y="195"/>
                </a:cxn>
                <a:cxn ang="0">
                  <a:pos x="93" y="205"/>
                </a:cxn>
                <a:cxn ang="0">
                  <a:pos x="92" y="193"/>
                </a:cxn>
                <a:cxn ang="0">
                  <a:pos x="45" y="101"/>
                </a:cxn>
                <a:cxn ang="0">
                  <a:pos x="51" y="96"/>
                </a:cxn>
                <a:cxn ang="0">
                  <a:pos x="87" y="132"/>
                </a:cxn>
                <a:cxn ang="0">
                  <a:pos x="38" y="26"/>
                </a:cxn>
                <a:cxn ang="0">
                  <a:pos x="91" y="26"/>
                </a:cxn>
                <a:cxn ang="0">
                  <a:pos x="65" y="52"/>
                </a:cxn>
                <a:cxn ang="0">
                  <a:pos x="61" y="66"/>
                </a:cxn>
                <a:cxn ang="0">
                  <a:pos x="48" y="34"/>
                </a:cxn>
                <a:cxn ang="0">
                  <a:pos x="82" y="66"/>
                </a:cxn>
                <a:cxn ang="0">
                  <a:pos x="69" y="56"/>
                </a:cxn>
                <a:cxn ang="0">
                  <a:pos x="34" y="81"/>
                </a:cxn>
                <a:cxn ang="0">
                  <a:pos x="92" y="74"/>
                </a:cxn>
                <a:cxn ang="0">
                  <a:pos x="92" y="88"/>
                </a:cxn>
                <a:cxn ang="0">
                  <a:pos x="34" y="81"/>
                </a:cxn>
                <a:cxn ang="0">
                  <a:pos x="33" y="258"/>
                </a:cxn>
                <a:cxn ang="0">
                  <a:pos x="30" y="296"/>
                </a:cxn>
                <a:cxn ang="0">
                  <a:pos x="34" y="248"/>
                </a:cxn>
                <a:cxn ang="0">
                  <a:pos x="97" y="266"/>
                </a:cxn>
                <a:cxn ang="0">
                  <a:pos x="82" y="296"/>
                </a:cxn>
              </a:cxnLst>
              <a:rect l="0" t="0" r="r" b="b"/>
              <a:pathLst>
                <a:path w="130" h="315">
                  <a:moveTo>
                    <a:pt x="79" y="47"/>
                  </a:moveTo>
                  <a:cubicBezTo>
                    <a:pt x="79" y="44"/>
                    <a:pt x="77" y="43"/>
                    <a:pt x="75" y="43"/>
                  </a:cubicBezTo>
                  <a:cubicBezTo>
                    <a:pt x="55" y="43"/>
                    <a:pt x="55" y="43"/>
                    <a:pt x="55" y="43"/>
                  </a:cubicBezTo>
                  <a:cubicBezTo>
                    <a:pt x="53" y="43"/>
                    <a:pt x="51" y="44"/>
                    <a:pt x="51" y="47"/>
                  </a:cubicBezTo>
                  <a:cubicBezTo>
                    <a:pt x="51" y="49"/>
                    <a:pt x="53" y="51"/>
                    <a:pt x="55" y="51"/>
                  </a:cubicBezTo>
                  <a:cubicBezTo>
                    <a:pt x="75" y="51"/>
                    <a:pt x="75" y="51"/>
                    <a:pt x="75" y="51"/>
                  </a:cubicBezTo>
                  <a:cubicBezTo>
                    <a:pt x="77" y="51"/>
                    <a:pt x="79" y="49"/>
                    <a:pt x="79" y="47"/>
                  </a:cubicBezTo>
                  <a:close/>
                  <a:moveTo>
                    <a:pt x="129" y="308"/>
                  </a:moveTo>
                  <a:cubicBezTo>
                    <a:pt x="123" y="298"/>
                    <a:pt x="123" y="298"/>
                    <a:pt x="123" y="298"/>
                  </a:cubicBezTo>
                  <a:cubicBezTo>
                    <a:pt x="122" y="297"/>
                    <a:pt x="121" y="296"/>
                    <a:pt x="119" y="296"/>
                  </a:cubicBezTo>
                  <a:cubicBezTo>
                    <a:pt x="108" y="296"/>
                    <a:pt x="108" y="296"/>
                    <a:pt x="108" y="296"/>
                  </a:cubicBezTo>
                  <a:cubicBezTo>
                    <a:pt x="93" y="96"/>
                    <a:pt x="93" y="96"/>
                    <a:pt x="93" y="96"/>
                  </a:cubicBezTo>
                  <a:cubicBezTo>
                    <a:pt x="99" y="96"/>
                    <a:pt x="103" y="89"/>
                    <a:pt x="103" y="81"/>
                  </a:cubicBezTo>
                  <a:cubicBezTo>
                    <a:pt x="103" y="73"/>
                    <a:pt x="98" y="66"/>
                    <a:pt x="92" y="66"/>
                  </a:cubicBezTo>
                  <a:cubicBezTo>
                    <a:pt x="90" y="66"/>
                    <a:pt x="90" y="66"/>
                    <a:pt x="90" y="66"/>
                  </a:cubicBezTo>
                  <a:cubicBezTo>
                    <a:pt x="90" y="34"/>
                    <a:pt x="90" y="34"/>
                    <a:pt x="90" y="34"/>
                  </a:cubicBezTo>
                  <a:cubicBezTo>
                    <a:pt x="97" y="34"/>
                    <a:pt x="97" y="34"/>
                    <a:pt x="97" y="34"/>
                  </a:cubicBezTo>
                  <a:cubicBezTo>
                    <a:pt x="98" y="34"/>
                    <a:pt x="99" y="34"/>
                    <a:pt x="100" y="33"/>
                  </a:cubicBezTo>
                  <a:cubicBezTo>
                    <a:pt x="101" y="32"/>
                    <a:pt x="101" y="31"/>
                    <a:pt x="101" y="29"/>
                  </a:cubicBezTo>
                  <a:cubicBezTo>
                    <a:pt x="97" y="13"/>
                    <a:pt x="82" y="0"/>
                    <a:pt x="65" y="0"/>
                  </a:cubicBezTo>
                  <a:cubicBezTo>
                    <a:pt x="48" y="0"/>
                    <a:pt x="32" y="13"/>
                    <a:pt x="29" y="29"/>
                  </a:cubicBezTo>
                  <a:cubicBezTo>
                    <a:pt x="29" y="31"/>
                    <a:pt x="29" y="32"/>
                    <a:pt x="30" y="33"/>
                  </a:cubicBezTo>
                  <a:cubicBezTo>
                    <a:pt x="30" y="34"/>
                    <a:pt x="32" y="34"/>
                    <a:pt x="33" y="34"/>
                  </a:cubicBezTo>
                  <a:cubicBezTo>
                    <a:pt x="40" y="34"/>
                    <a:pt x="40" y="34"/>
                    <a:pt x="40" y="34"/>
                  </a:cubicBezTo>
                  <a:cubicBezTo>
                    <a:pt x="40" y="66"/>
                    <a:pt x="40" y="66"/>
                    <a:pt x="40" y="66"/>
                  </a:cubicBezTo>
                  <a:cubicBezTo>
                    <a:pt x="38" y="66"/>
                    <a:pt x="38" y="66"/>
                    <a:pt x="38" y="66"/>
                  </a:cubicBezTo>
                  <a:cubicBezTo>
                    <a:pt x="31" y="66"/>
                    <a:pt x="26" y="73"/>
                    <a:pt x="26" y="81"/>
                  </a:cubicBezTo>
                  <a:cubicBezTo>
                    <a:pt x="26" y="89"/>
                    <a:pt x="31" y="96"/>
                    <a:pt x="37" y="96"/>
                  </a:cubicBezTo>
                  <a:cubicBezTo>
                    <a:pt x="22" y="296"/>
                    <a:pt x="22" y="296"/>
                    <a:pt x="22" y="296"/>
                  </a:cubicBezTo>
                  <a:cubicBezTo>
                    <a:pt x="10" y="296"/>
                    <a:pt x="10" y="296"/>
                    <a:pt x="10" y="296"/>
                  </a:cubicBezTo>
                  <a:cubicBezTo>
                    <a:pt x="9" y="296"/>
                    <a:pt x="7" y="297"/>
                    <a:pt x="7" y="298"/>
                  </a:cubicBezTo>
                  <a:cubicBezTo>
                    <a:pt x="1" y="308"/>
                    <a:pt x="1" y="308"/>
                    <a:pt x="1" y="308"/>
                  </a:cubicBezTo>
                  <a:cubicBezTo>
                    <a:pt x="0" y="310"/>
                    <a:pt x="1" y="313"/>
                    <a:pt x="3" y="314"/>
                  </a:cubicBezTo>
                  <a:cubicBezTo>
                    <a:pt x="5" y="315"/>
                    <a:pt x="7" y="314"/>
                    <a:pt x="8" y="312"/>
                  </a:cubicBezTo>
                  <a:cubicBezTo>
                    <a:pt x="13" y="304"/>
                    <a:pt x="13" y="304"/>
                    <a:pt x="13" y="304"/>
                  </a:cubicBezTo>
                  <a:cubicBezTo>
                    <a:pt x="117" y="304"/>
                    <a:pt x="117" y="304"/>
                    <a:pt x="117" y="304"/>
                  </a:cubicBezTo>
                  <a:cubicBezTo>
                    <a:pt x="121" y="312"/>
                    <a:pt x="121" y="312"/>
                    <a:pt x="121" y="312"/>
                  </a:cubicBezTo>
                  <a:cubicBezTo>
                    <a:pt x="122" y="314"/>
                    <a:pt x="125" y="315"/>
                    <a:pt x="127" y="314"/>
                  </a:cubicBezTo>
                  <a:cubicBezTo>
                    <a:pt x="129" y="313"/>
                    <a:pt x="130" y="310"/>
                    <a:pt x="129" y="308"/>
                  </a:cubicBezTo>
                  <a:close/>
                  <a:moveTo>
                    <a:pt x="93" y="205"/>
                  </a:moveTo>
                  <a:cubicBezTo>
                    <a:pt x="96" y="254"/>
                    <a:pt x="96" y="254"/>
                    <a:pt x="96" y="254"/>
                  </a:cubicBezTo>
                  <a:cubicBezTo>
                    <a:pt x="38" y="195"/>
                    <a:pt x="38" y="195"/>
                    <a:pt x="38" y="195"/>
                  </a:cubicBezTo>
                  <a:cubicBezTo>
                    <a:pt x="41" y="153"/>
                    <a:pt x="41" y="153"/>
                    <a:pt x="41" y="153"/>
                  </a:cubicBezTo>
                  <a:lnTo>
                    <a:pt x="93" y="205"/>
                  </a:lnTo>
                  <a:close/>
                  <a:moveTo>
                    <a:pt x="88" y="144"/>
                  </a:moveTo>
                  <a:cubicBezTo>
                    <a:pt x="92" y="193"/>
                    <a:pt x="92" y="193"/>
                    <a:pt x="92" y="193"/>
                  </a:cubicBezTo>
                  <a:cubicBezTo>
                    <a:pt x="42" y="143"/>
                    <a:pt x="42" y="143"/>
                    <a:pt x="42" y="143"/>
                  </a:cubicBezTo>
                  <a:cubicBezTo>
                    <a:pt x="45" y="101"/>
                    <a:pt x="45" y="101"/>
                    <a:pt x="45" y="101"/>
                  </a:cubicBezTo>
                  <a:lnTo>
                    <a:pt x="88" y="144"/>
                  </a:lnTo>
                  <a:close/>
                  <a:moveTo>
                    <a:pt x="51" y="96"/>
                  </a:moveTo>
                  <a:cubicBezTo>
                    <a:pt x="84" y="96"/>
                    <a:pt x="84" y="96"/>
                    <a:pt x="84" y="96"/>
                  </a:cubicBezTo>
                  <a:cubicBezTo>
                    <a:pt x="87" y="132"/>
                    <a:pt x="87" y="132"/>
                    <a:pt x="87" y="132"/>
                  </a:cubicBezTo>
                  <a:lnTo>
                    <a:pt x="51" y="96"/>
                  </a:lnTo>
                  <a:close/>
                  <a:moveTo>
                    <a:pt x="38" y="26"/>
                  </a:moveTo>
                  <a:cubicBezTo>
                    <a:pt x="43" y="16"/>
                    <a:pt x="53" y="8"/>
                    <a:pt x="65" y="8"/>
                  </a:cubicBezTo>
                  <a:cubicBezTo>
                    <a:pt x="77" y="8"/>
                    <a:pt x="87" y="16"/>
                    <a:pt x="91" y="26"/>
                  </a:cubicBezTo>
                  <a:lnTo>
                    <a:pt x="38" y="26"/>
                  </a:lnTo>
                  <a:close/>
                  <a:moveTo>
                    <a:pt x="65" y="52"/>
                  </a:moveTo>
                  <a:cubicBezTo>
                    <a:pt x="63" y="52"/>
                    <a:pt x="61" y="54"/>
                    <a:pt x="61" y="56"/>
                  </a:cubicBezTo>
                  <a:cubicBezTo>
                    <a:pt x="61" y="66"/>
                    <a:pt x="61" y="66"/>
                    <a:pt x="61" y="66"/>
                  </a:cubicBezTo>
                  <a:cubicBezTo>
                    <a:pt x="48" y="66"/>
                    <a:pt x="48" y="66"/>
                    <a:pt x="48" y="66"/>
                  </a:cubicBezTo>
                  <a:cubicBezTo>
                    <a:pt x="48" y="34"/>
                    <a:pt x="48" y="34"/>
                    <a:pt x="48" y="34"/>
                  </a:cubicBezTo>
                  <a:cubicBezTo>
                    <a:pt x="82" y="34"/>
                    <a:pt x="82" y="34"/>
                    <a:pt x="82" y="34"/>
                  </a:cubicBezTo>
                  <a:cubicBezTo>
                    <a:pt x="82" y="66"/>
                    <a:pt x="82" y="66"/>
                    <a:pt x="82" y="66"/>
                  </a:cubicBezTo>
                  <a:cubicBezTo>
                    <a:pt x="69" y="66"/>
                    <a:pt x="69" y="66"/>
                    <a:pt x="69" y="66"/>
                  </a:cubicBezTo>
                  <a:cubicBezTo>
                    <a:pt x="69" y="56"/>
                    <a:pt x="69" y="56"/>
                    <a:pt x="69" y="56"/>
                  </a:cubicBezTo>
                  <a:cubicBezTo>
                    <a:pt x="69" y="54"/>
                    <a:pt x="67" y="52"/>
                    <a:pt x="65" y="52"/>
                  </a:cubicBezTo>
                  <a:close/>
                  <a:moveTo>
                    <a:pt x="34" y="81"/>
                  </a:moveTo>
                  <a:cubicBezTo>
                    <a:pt x="34" y="77"/>
                    <a:pt x="36" y="74"/>
                    <a:pt x="38" y="74"/>
                  </a:cubicBezTo>
                  <a:cubicBezTo>
                    <a:pt x="92" y="74"/>
                    <a:pt x="92" y="74"/>
                    <a:pt x="92" y="74"/>
                  </a:cubicBezTo>
                  <a:cubicBezTo>
                    <a:pt x="93" y="74"/>
                    <a:pt x="95" y="77"/>
                    <a:pt x="95" y="81"/>
                  </a:cubicBezTo>
                  <a:cubicBezTo>
                    <a:pt x="95" y="85"/>
                    <a:pt x="93" y="88"/>
                    <a:pt x="92" y="88"/>
                  </a:cubicBezTo>
                  <a:cubicBezTo>
                    <a:pt x="38" y="88"/>
                    <a:pt x="38" y="88"/>
                    <a:pt x="38" y="88"/>
                  </a:cubicBezTo>
                  <a:cubicBezTo>
                    <a:pt x="36" y="88"/>
                    <a:pt x="34" y="85"/>
                    <a:pt x="34" y="81"/>
                  </a:cubicBezTo>
                  <a:close/>
                  <a:moveTo>
                    <a:pt x="30" y="296"/>
                  </a:moveTo>
                  <a:cubicBezTo>
                    <a:pt x="33" y="258"/>
                    <a:pt x="33" y="258"/>
                    <a:pt x="33" y="258"/>
                  </a:cubicBezTo>
                  <a:cubicBezTo>
                    <a:pt x="71" y="296"/>
                    <a:pt x="71" y="296"/>
                    <a:pt x="71" y="296"/>
                  </a:cubicBezTo>
                  <a:lnTo>
                    <a:pt x="30" y="296"/>
                  </a:lnTo>
                  <a:close/>
                  <a:moveTo>
                    <a:pt x="82" y="296"/>
                  </a:moveTo>
                  <a:cubicBezTo>
                    <a:pt x="34" y="248"/>
                    <a:pt x="34" y="248"/>
                    <a:pt x="34" y="248"/>
                  </a:cubicBezTo>
                  <a:cubicBezTo>
                    <a:pt x="37" y="206"/>
                    <a:pt x="37" y="206"/>
                    <a:pt x="37" y="206"/>
                  </a:cubicBezTo>
                  <a:cubicBezTo>
                    <a:pt x="97" y="266"/>
                    <a:pt x="97" y="266"/>
                    <a:pt x="97" y="266"/>
                  </a:cubicBezTo>
                  <a:cubicBezTo>
                    <a:pt x="100" y="296"/>
                    <a:pt x="100" y="296"/>
                    <a:pt x="100" y="296"/>
                  </a:cubicBezTo>
                  <a:lnTo>
                    <a:pt x="82" y="296"/>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85" name="Freeform 124"/>
            <p:cNvSpPr>
              <a:spLocks noEditPoints="1"/>
            </p:cNvSpPr>
            <p:nvPr/>
          </p:nvSpPr>
          <p:spPr bwMode="auto">
            <a:xfrm>
              <a:off x="5160975" y="3195640"/>
              <a:ext cx="327026" cy="138113"/>
            </a:xfrm>
            <a:custGeom>
              <a:avLst/>
              <a:gdLst/>
              <a:ahLst/>
              <a:cxnLst>
                <a:cxn ang="0">
                  <a:pos x="101" y="0"/>
                </a:cxn>
                <a:cxn ang="0">
                  <a:pos x="80" y="4"/>
                </a:cxn>
                <a:cxn ang="0">
                  <a:pos x="101" y="8"/>
                </a:cxn>
                <a:cxn ang="0">
                  <a:pos x="65" y="4"/>
                </a:cxn>
                <a:cxn ang="0">
                  <a:pos x="44" y="0"/>
                </a:cxn>
                <a:cxn ang="0">
                  <a:pos x="44" y="8"/>
                </a:cxn>
                <a:cxn ang="0">
                  <a:pos x="65" y="4"/>
                </a:cxn>
                <a:cxn ang="0">
                  <a:pos x="21" y="0"/>
                </a:cxn>
                <a:cxn ang="0">
                  <a:pos x="0" y="4"/>
                </a:cxn>
                <a:cxn ang="0">
                  <a:pos x="21" y="8"/>
                </a:cxn>
                <a:cxn ang="0">
                  <a:pos x="105" y="16"/>
                </a:cxn>
                <a:cxn ang="0">
                  <a:pos x="93" y="33"/>
                </a:cxn>
                <a:cxn ang="0">
                  <a:pos x="110" y="21"/>
                </a:cxn>
                <a:cxn ang="0">
                  <a:pos x="105" y="16"/>
                </a:cxn>
                <a:cxn ang="0">
                  <a:pos x="65" y="56"/>
                </a:cxn>
                <a:cxn ang="0">
                  <a:pos x="70" y="62"/>
                </a:cxn>
                <a:cxn ang="0">
                  <a:pos x="82" y="44"/>
                </a:cxn>
                <a:cxn ang="0">
                  <a:pos x="48" y="72"/>
                </a:cxn>
                <a:cxn ang="0">
                  <a:pos x="36" y="90"/>
                </a:cxn>
                <a:cxn ang="0">
                  <a:pos x="54" y="78"/>
                </a:cxn>
                <a:cxn ang="0">
                  <a:pos x="48" y="72"/>
                </a:cxn>
                <a:cxn ang="0">
                  <a:pos x="8" y="113"/>
                </a:cxn>
                <a:cxn ang="0">
                  <a:pos x="14" y="118"/>
                </a:cxn>
                <a:cxn ang="0">
                  <a:pos x="25" y="101"/>
                </a:cxn>
                <a:cxn ang="0">
                  <a:pos x="209" y="4"/>
                </a:cxn>
                <a:cxn ang="0">
                  <a:pos x="189" y="0"/>
                </a:cxn>
                <a:cxn ang="0">
                  <a:pos x="189" y="8"/>
                </a:cxn>
                <a:cxn ang="0">
                  <a:pos x="209" y="4"/>
                </a:cxn>
                <a:cxn ang="0">
                  <a:pos x="246" y="0"/>
                </a:cxn>
                <a:cxn ang="0">
                  <a:pos x="225" y="4"/>
                </a:cxn>
                <a:cxn ang="0">
                  <a:pos x="246" y="8"/>
                </a:cxn>
                <a:cxn ang="0">
                  <a:pos x="286" y="0"/>
                </a:cxn>
                <a:cxn ang="0">
                  <a:pos x="265" y="4"/>
                </a:cxn>
                <a:cxn ang="0">
                  <a:pos x="286" y="8"/>
                </a:cxn>
                <a:cxn ang="0">
                  <a:pos x="286" y="0"/>
                </a:cxn>
                <a:cxn ang="0">
                  <a:pos x="179" y="16"/>
                </a:cxn>
                <a:cxn ang="0">
                  <a:pos x="191" y="33"/>
                </a:cxn>
                <a:cxn ang="0">
                  <a:pos x="197" y="28"/>
                </a:cxn>
                <a:cxn ang="0">
                  <a:pos x="213" y="44"/>
                </a:cxn>
                <a:cxn ang="0">
                  <a:pos x="208" y="50"/>
                </a:cxn>
                <a:cxn ang="0">
                  <a:pos x="225" y="62"/>
                </a:cxn>
                <a:cxn ang="0">
                  <a:pos x="213" y="44"/>
                </a:cxn>
                <a:cxn ang="0">
                  <a:pos x="236" y="72"/>
                </a:cxn>
                <a:cxn ang="0">
                  <a:pos x="249" y="91"/>
                </a:cxn>
                <a:cxn ang="0">
                  <a:pos x="254" y="85"/>
                </a:cxn>
                <a:cxn ang="0">
                  <a:pos x="271" y="102"/>
                </a:cxn>
                <a:cxn ang="0">
                  <a:pos x="265" y="108"/>
                </a:cxn>
                <a:cxn ang="0">
                  <a:pos x="284" y="120"/>
                </a:cxn>
                <a:cxn ang="0">
                  <a:pos x="271" y="102"/>
                </a:cxn>
              </a:cxnLst>
              <a:rect l="0" t="0" r="r" b="b"/>
              <a:pathLst>
                <a:path w="290" h="122">
                  <a:moveTo>
                    <a:pt x="105" y="4"/>
                  </a:moveTo>
                  <a:cubicBezTo>
                    <a:pt x="105" y="1"/>
                    <a:pt x="103" y="0"/>
                    <a:pt x="101" y="0"/>
                  </a:cubicBezTo>
                  <a:cubicBezTo>
                    <a:pt x="84" y="0"/>
                    <a:pt x="84" y="0"/>
                    <a:pt x="84" y="0"/>
                  </a:cubicBezTo>
                  <a:cubicBezTo>
                    <a:pt x="82" y="0"/>
                    <a:pt x="80" y="1"/>
                    <a:pt x="80" y="4"/>
                  </a:cubicBezTo>
                  <a:cubicBezTo>
                    <a:pt x="80" y="6"/>
                    <a:pt x="82" y="8"/>
                    <a:pt x="84" y="8"/>
                  </a:cubicBezTo>
                  <a:cubicBezTo>
                    <a:pt x="101" y="8"/>
                    <a:pt x="101" y="8"/>
                    <a:pt x="101" y="8"/>
                  </a:cubicBezTo>
                  <a:cubicBezTo>
                    <a:pt x="103" y="8"/>
                    <a:pt x="105" y="6"/>
                    <a:pt x="105" y="4"/>
                  </a:cubicBezTo>
                  <a:close/>
                  <a:moveTo>
                    <a:pt x="65" y="4"/>
                  </a:moveTo>
                  <a:cubicBezTo>
                    <a:pt x="65" y="1"/>
                    <a:pt x="63" y="0"/>
                    <a:pt x="61" y="0"/>
                  </a:cubicBezTo>
                  <a:cubicBezTo>
                    <a:pt x="44" y="0"/>
                    <a:pt x="44" y="0"/>
                    <a:pt x="44" y="0"/>
                  </a:cubicBezTo>
                  <a:cubicBezTo>
                    <a:pt x="42" y="0"/>
                    <a:pt x="40" y="1"/>
                    <a:pt x="40" y="4"/>
                  </a:cubicBezTo>
                  <a:cubicBezTo>
                    <a:pt x="40" y="6"/>
                    <a:pt x="42" y="8"/>
                    <a:pt x="44" y="8"/>
                  </a:cubicBezTo>
                  <a:cubicBezTo>
                    <a:pt x="61" y="8"/>
                    <a:pt x="61" y="8"/>
                    <a:pt x="61" y="8"/>
                  </a:cubicBezTo>
                  <a:cubicBezTo>
                    <a:pt x="63" y="8"/>
                    <a:pt x="65" y="6"/>
                    <a:pt x="65" y="4"/>
                  </a:cubicBezTo>
                  <a:close/>
                  <a:moveTo>
                    <a:pt x="25" y="4"/>
                  </a:moveTo>
                  <a:cubicBezTo>
                    <a:pt x="25" y="1"/>
                    <a:pt x="23" y="0"/>
                    <a:pt x="21" y="0"/>
                  </a:cubicBezTo>
                  <a:cubicBezTo>
                    <a:pt x="4" y="0"/>
                    <a:pt x="4" y="0"/>
                    <a:pt x="4" y="0"/>
                  </a:cubicBezTo>
                  <a:cubicBezTo>
                    <a:pt x="2" y="0"/>
                    <a:pt x="0" y="1"/>
                    <a:pt x="0" y="4"/>
                  </a:cubicBezTo>
                  <a:cubicBezTo>
                    <a:pt x="0" y="6"/>
                    <a:pt x="2" y="8"/>
                    <a:pt x="4" y="8"/>
                  </a:cubicBezTo>
                  <a:cubicBezTo>
                    <a:pt x="21" y="8"/>
                    <a:pt x="21" y="8"/>
                    <a:pt x="21" y="8"/>
                  </a:cubicBezTo>
                  <a:cubicBezTo>
                    <a:pt x="23" y="8"/>
                    <a:pt x="25" y="6"/>
                    <a:pt x="25" y="4"/>
                  </a:cubicBezTo>
                  <a:close/>
                  <a:moveTo>
                    <a:pt x="105" y="16"/>
                  </a:moveTo>
                  <a:cubicBezTo>
                    <a:pt x="93" y="28"/>
                    <a:pt x="93" y="28"/>
                    <a:pt x="93" y="28"/>
                  </a:cubicBezTo>
                  <a:cubicBezTo>
                    <a:pt x="91" y="29"/>
                    <a:pt x="91" y="32"/>
                    <a:pt x="93" y="33"/>
                  </a:cubicBezTo>
                  <a:cubicBezTo>
                    <a:pt x="95" y="35"/>
                    <a:pt x="97" y="35"/>
                    <a:pt x="99" y="33"/>
                  </a:cubicBezTo>
                  <a:cubicBezTo>
                    <a:pt x="110" y="21"/>
                    <a:pt x="110" y="21"/>
                    <a:pt x="110" y="21"/>
                  </a:cubicBezTo>
                  <a:cubicBezTo>
                    <a:pt x="112" y="20"/>
                    <a:pt x="112" y="17"/>
                    <a:pt x="110" y="16"/>
                  </a:cubicBezTo>
                  <a:cubicBezTo>
                    <a:pt x="109" y="14"/>
                    <a:pt x="106" y="14"/>
                    <a:pt x="105" y="16"/>
                  </a:cubicBezTo>
                  <a:close/>
                  <a:moveTo>
                    <a:pt x="76" y="44"/>
                  </a:moveTo>
                  <a:cubicBezTo>
                    <a:pt x="65" y="56"/>
                    <a:pt x="65" y="56"/>
                    <a:pt x="65" y="56"/>
                  </a:cubicBezTo>
                  <a:cubicBezTo>
                    <a:pt x="63" y="58"/>
                    <a:pt x="63" y="60"/>
                    <a:pt x="65" y="62"/>
                  </a:cubicBezTo>
                  <a:cubicBezTo>
                    <a:pt x="66" y="63"/>
                    <a:pt x="69" y="63"/>
                    <a:pt x="70" y="62"/>
                  </a:cubicBezTo>
                  <a:cubicBezTo>
                    <a:pt x="82" y="50"/>
                    <a:pt x="82" y="50"/>
                    <a:pt x="82" y="50"/>
                  </a:cubicBezTo>
                  <a:cubicBezTo>
                    <a:pt x="84" y="48"/>
                    <a:pt x="84" y="46"/>
                    <a:pt x="82" y="44"/>
                  </a:cubicBezTo>
                  <a:cubicBezTo>
                    <a:pt x="81" y="43"/>
                    <a:pt x="78" y="43"/>
                    <a:pt x="76" y="44"/>
                  </a:cubicBezTo>
                  <a:close/>
                  <a:moveTo>
                    <a:pt x="48" y="72"/>
                  </a:moveTo>
                  <a:cubicBezTo>
                    <a:pt x="36" y="84"/>
                    <a:pt x="36" y="84"/>
                    <a:pt x="36" y="84"/>
                  </a:cubicBezTo>
                  <a:cubicBezTo>
                    <a:pt x="35" y="86"/>
                    <a:pt x="35" y="88"/>
                    <a:pt x="36" y="90"/>
                  </a:cubicBezTo>
                  <a:cubicBezTo>
                    <a:pt x="38" y="92"/>
                    <a:pt x="40" y="92"/>
                    <a:pt x="42" y="90"/>
                  </a:cubicBezTo>
                  <a:cubicBezTo>
                    <a:pt x="54" y="78"/>
                    <a:pt x="54" y="78"/>
                    <a:pt x="54" y="78"/>
                  </a:cubicBezTo>
                  <a:cubicBezTo>
                    <a:pt x="55" y="77"/>
                    <a:pt x="55" y="74"/>
                    <a:pt x="54" y="72"/>
                  </a:cubicBezTo>
                  <a:cubicBezTo>
                    <a:pt x="52" y="71"/>
                    <a:pt x="50" y="71"/>
                    <a:pt x="48" y="72"/>
                  </a:cubicBezTo>
                  <a:close/>
                  <a:moveTo>
                    <a:pt x="20" y="101"/>
                  </a:moveTo>
                  <a:cubicBezTo>
                    <a:pt x="8" y="113"/>
                    <a:pt x="8" y="113"/>
                    <a:pt x="8" y="113"/>
                  </a:cubicBezTo>
                  <a:cubicBezTo>
                    <a:pt x="6" y="114"/>
                    <a:pt x="6" y="117"/>
                    <a:pt x="8" y="118"/>
                  </a:cubicBezTo>
                  <a:cubicBezTo>
                    <a:pt x="9" y="120"/>
                    <a:pt x="12" y="120"/>
                    <a:pt x="14" y="118"/>
                  </a:cubicBezTo>
                  <a:cubicBezTo>
                    <a:pt x="25" y="107"/>
                    <a:pt x="25" y="107"/>
                    <a:pt x="25" y="107"/>
                  </a:cubicBezTo>
                  <a:cubicBezTo>
                    <a:pt x="27" y="105"/>
                    <a:pt x="27" y="102"/>
                    <a:pt x="25" y="101"/>
                  </a:cubicBezTo>
                  <a:cubicBezTo>
                    <a:pt x="24" y="99"/>
                    <a:pt x="21" y="99"/>
                    <a:pt x="20" y="101"/>
                  </a:cubicBezTo>
                  <a:close/>
                  <a:moveTo>
                    <a:pt x="209" y="4"/>
                  </a:moveTo>
                  <a:cubicBezTo>
                    <a:pt x="209" y="1"/>
                    <a:pt x="208" y="0"/>
                    <a:pt x="205" y="0"/>
                  </a:cubicBezTo>
                  <a:cubicBezTo>
                    <a:pt x="189" y="0"/>
                    <a:pt x="189" y="0"/>
                    <a:pt x="189" y="0"/>
                  </a:cubicBezTo>
                  <a:cubicBezTo>
                    <a:pt x="186" y="0"/>
                    <a:pt x="185" y="1"/>
                    <a:pt x="185" y="4"/>
                  </a:cubicBezTo>
                  <a:cubicBezTo>
                    <a:pt x="185" y="6"/>
                    <a:pt x="186" y="8"/>
                    <a:pt x="189" y="8"/>
                  </a:cubicBezTo>
                  <a:cubicBezTo>
                    <a:pt x="205" y="8"/>
                    <a:pt x="205" y="8"/>
                    <a:pt x="205" y="8"/>
                  </a:cubicBezTo>
                  <a:cubicBezTo>
                    <a:pt x="208" y="8"/>
                    <a:pt x="209" y="6"/>
                    <a:pt x="209" y="4"/>
                  </a:cubicBezTo>
                  <a:close/>
                  <a:moveTo>
                    <a:pt x="250" y="4"/>
                  </a:moveTo>
                  <a:cubicBezTo>
                    <a:pt x="250" y="1"/>
                    <a:pt x="248" y="0"/>
                    <a:pt x="246" y="0"/>
                  </a:cubicBezTo>
                  <a:cubicBezTo>
                    <a:pt x="229" y="0"/>
                    <a:pt x="229" y="0"/>
                    <a:pt x="229" y="0"/>
                  </a:cubicBezTo>
                  <a:cubicBezTo>
                    <a:pt x="227" y="0"/>
                    <a:pt x="225" y="1"/>
                    <a:pt x="225" y="4"/>
                  </a:cubicBezTo>
                  <a:cubicBezTo>
                    <a:pt x="225" y="6"/>
                    <a:pt x="227" y="8"/>
                    <a:pt x="229" y="8"/>
                  </a:cubicBezTo>
                  <a:cubicBezTo>
                    <a:pt x="246" y="8"/>
                    <a:pt x="246" y="8"/>
                    <a:pt x="246" y="8"/>
                  </a:cubicBezTo>
                  <a:cubicBezTo>
                    <a:pt x="248" y="8"/>
                    <a:pt x="250" y="6"/>
                    <a:pt x="250" y="4"/>
                  </a:cubicBezTo>
                  <a:close/>
                  <a:moveTo>
                    <a:pt x="286" y="0"/>
                  </a:moveTo>
                  <a:cubicBezTo>
                    <a:pt x="269" y="0"/>
                    <a:pt x="269" y="0"/>
                    <a:pt x="269" y="0"/>
                  </a:cubicBezTo>
                  <a:cubicBezTo>
                    <a:pt x="267" y="0"/>
                    <a:pt x="265" y="1"/>
                    <a:pt x="265" y="4"/>
                  </a:cubicBezTo>
                  <a:cubicBezTo>
                    <a:pt x="265" y="6"/>
                    <a:pt x="267" y="8"/>
                    <a:pt x="269" y="8"/>
                  </a:cubicBezTo>
                  <a:cubicBezTo>
                    <a:pt x="286" y="8"/>
                    <a:pt x="286" y="8"/>
                    <a:pt x="286" y="8"/>
                  </a:cubicBezTo>
                  <a:cubicBezTo>
                    <a:pt x="288" y="8"/>
                    <a:pt x="290" y="6"/>
                    <a:pt x="290" y="4"/>
                  </a:cubicBezTo>
                  <a:cubicBezTo>
                    <a:pt x="290" y="1"/>
                    <a:pt x="288" y="0"/>
                    <a:pt x="286" y="0"/>
                  </a:cubicBezTo>
                  <a:close/>
                  <a:moveTo>
                    <a:pt x="185" y="16"/>
                  </a:moveTo>
                  <a:cubicBezTo>
                    <a:pt x="183" y="14"/>
                    <a:pt x="181" y="14"/>
                    <a:pt x="179" y="16"/>
                  </a:cubicBezTo>
                  <a:cubicBezTo>
                    <a:pt x="178" y="17"/>
                    <a:pt x="178" y="20"/>
                    <a:pt x="179" y="21"/>
                  </a:cubicBezTo>
                  <a:cubicBezTo>
                    <a:pt x="191" y="33"/>
                    <a:pt x="191" y="33"/>
                    <a:pt x="191" y="33"/>
                  </a:cubicBezTo>
                  <a:cubicBezTo>
                    <a:pt x="193" y="35"/>
                    <a:pt x="195" y="35"/>
                    <a:pt x="197" y="33"/>
                  </a:cubicBezTo>
                  <a:cubicBezTo>
                    <a:pt x="198" y="32"/>
                    <a:pt x="198" y="29"/>
                    <a:pt x="197" y="28"/>
                  </a:cubicBezTo>
                  <a:lnTo>
                    <a:pt x="185" y="16"/>
                  </a:lnTo>
                  <a:close/>
                  <a:moveTo>
                    <a:pt x="213" y="44"/>
                  </a:moveTo>
                  <a:cubicBezTo>
                    <a:pt x="212" y="43"/>
                    <a:pt x="209" y="43"/>
                    <a:pt x="208" y="44"/>
                  </a:cubicBezTo>
                  <a:cubicBezTo>
                    <a:pt x="206" y="46"/>
                    <a:pt x="206" y="48"/>
                    <a:pt x="208" y="50"/>
                  </a:cubicBezTo>
                  <a:cubicBezTo>
                    <a:pt x="219" y="62"/>
                    <a:pt x="219" y="62"/>
                    <a:pt x="219" y="62"/>
                  </a:cubicBezTo>
                  <a:cubicBezTo>
                    <a:pt x="221" y="63"/>
                    <a:pt x="223" y="63"/>
                    <a:pt x="225" y="62"/>
                  </a:cubicBezTo>
                  <a:cubicBezTo>
                    <a:pt x="227" y="60"/>
                    <a:pt x="227" y="58"/>
                    <a:pt x="225" y="56"/>
                  </a:cubicBezTo>
                  <a:lnTo>
                    <a:pt x="213" y="44"/>
                  </a:lnTo>
                  <a:close/>
                  <a:moveTo>
                    <a:pt x="242" y="72"/>
                  </a:moveTo>
                  <a:cubicBezTo>
                    <a:pt x="240" y="71"/>
                    <a:pt x="237" y="71"/>
                    <a:pt x="236" y="72"/>
                  </a:cubicBezTo>
                  <a:cubicBezTo>
                    <a:pt x="234" y="74"/>
                    <a:pt x="234" y="77"/>
                    <a:pt x="236" y="78"/>
                  </a:cubicBezTo>
                  <a:cubicBezTo>
                    <a:pt x="249" y="91"/>
                    <a:pt x="249" y="91"/>
                    <a:pt x="249" y="91"/>
                  </a:cubicBezTo>
                  <a:cubicBezTo>
                    <a:pt x="250" y="92"/>
                    <a:pt x="253" y="92"/>
                    <a:pt x="254" y="91"/>
                  </a:cubicBezTo>
                  <a:cubicBezTo>
                    <a:pt x="256" y="89"/>
                    <a:pt x="256" y="87"/>
                    <a:pt x="254" y="85"/>
                  </a:cubicBezTo>
                  <a:lnTo>
                    <a:pt x="242" y="72"/>
                  </a:lnTo>
                  <a:close/>
                  <a:moveTo>
                    <a:pt x="271" y="102"/>
                  </a:moveTo>
                  <a:cubicBezTo>
                    <a:pt x="269" y="100"/>
                    <a:pt x="267" y="100"/>
                    <a:pt x="265" y="102"/>
                  </a:cubicBezTo>
                  <a:cubicBezTo>
                    <a:pt x="264" y="104"/>
                    <a:pt x="264" y="106"/>
                    <a:pt x="265" y="108"/>
                  </a:cubicBezTo>
                  <a:cubicBezTo>
                    <a:pt x="278" y="120"/>
                    <a:pt x="278" y="120"/>
                    <a:pt x="278" y="120"/>
                  </a:cubicBezTo>
                  <a:cubicBezTo>
                    <a:pt x="280" y="122"/>
                    <a:pt x="282" y="122"/>
                    <a:pt x="284" y="120"/>
                  </a:cubicBezTo>
                  <a:cubicBezTo>
                    <a:pt x="285" y="119"/>
                    <a:pt x="285" y="116"/>
                    <a:pt x="284" y="115"/>
                  </a:cubicBezTo>
                  <a:lnTo>
                    <a:pt x="271" y="102"/>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437" name="Name 01"/>
          <p:cNvSpPr>
            <a:spLocks noChangeArrowheads="1"/>
          </p:cNvSpPr>
          <p:nvPr/>
        </p:nvSpPr>
        <p:spPr bwMode="auto">
          <a:xfrm>
            <a:off x="1900268" y="522205"/>
            <a:ext cx="3348802"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accent1"/>
                </a:solidFill>
                <a:effectLst/>
                <a:latin typeface="Nexa Light" charset="0"/>
                <a:cs typeface="Arial" pitchFamily="34" charset="0"/>
              </a:rPr>
              <a:t>CREATE</a:t>
            </a:r>
            <a:r>
              <a:rPr kumimoji="0" lang="en-US" sz="1500" b="0" i="0" u="none" strike="noStrike" cap="none" normalizeH="0" dirty="0" smtClean="0">
                <a:ln>
                  <a:noFill/>
                </a:ln>
                <a:solidFill>
                  <a:schemeClr val="accent1"/>
                </a:solidFill>
                <a:effectLst/>
                <a:latin typeface="Nexa Light" charset="0"/>
                <a:cs typeface="Arial" pitchFamily="34" charset="0"/>
              </a:rPr>
              <a:t> DATABASE OF THE VIDEOS</a:t>
            </a:r>
          </a:p>
        </p:txBody>
      </p:sp>
      <p:grpSp>
        <p:nvGrpSpPr>
          <p:cNvPr id="7" name="Группа 6"/>
          <p:cNvGrpSpPr/>
          <p:nvPr/>
        </p:nvGrpSpPr>
        <p:grpSpPr>
          <a:xfrm>
            <a:off x="5249070" y="2185194"/>
            <a:ext cx="3568698" cy="2910377"/>
            <a:chOff x="2096297" y="1825626"/>
            <a:chExt cx="3568698" cy="2910377"/>
          </a:xfrm>
        </p:grpSpPr>
        <p:grpSp>
          <p:nvGrpSpPr>
            <p:cNvPr id="417" name="Dashed lines 03"/>
            <p:cNvGrpSpPr/>
            <p:nvPr/>
          </p:nvGrpSpPr>
          <p:grpSpPr>
            <a:xfrm>
              <a:off x="3359151" y="1876525"/>
              <a:ext cx="1063625" cy="923926"/>
              <a:chOff x="3359151" y="269081"/>
              <a:chExt cx="1063625" cy="923926"/>
            </a:xfrm>
          </p:grpSpPr>
          <p:sp>
            <p:nvSpPr>
              <p:cNvPr id="418" name="Line 284"/>
              <p:cNvSpPr>
                <a:spLocks noChangeShapeType="1"/>
              </p:cNvSpPr>
              <p:nvPr/>
            </p:nvSpPr>
            <p:spPr bwMode="auto">
              <a:xfrm flipH="1">
                <a:off x="3359151" y="791766"/>
                <a:ext cx="534988" cy="401241"/>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19" name="Line 281"/>
              <p:cNvSpPr>
                <a:spLocks noChangeShapeType="1"/>
              </p:cNvSpPr>
              <p:nvPr/>
            </p:nvSpPr>
            <p:spPr bwMode="auto">
              <a:xfrm>
                <a:off x="3894139" y="269081"/>
                <a:ext cx="0" cy="522686"/>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20" name="Line 283"/>
              <p:cNvSpPr>
                <a:spLocks noChangeShapeType="1"/>
              </p:cNvSpPr>
              <p:nvPr/>
            </p:nvSpPr>
            <p:spPr bwMode="auto">
              <a:xfrm>
                <a:off x="3894139" y="791767"/>
                <a:ext cx="528637" cy="397661"/>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5" name="Группа 4"/>
            <p:cNvGrpSpPr/>
            <p:nvPr/>
          </p:nvGrpSpPr>
          <p:grpSpPr>
            <a:xfrm>
              <a:off x="2096297" y="3247538"/>
              <a:ext cx="1258888" cy="1425575"/>
              <a:chOff x="4619626" y="3425826"/>
              <a:chExt cx="1258888" cy="1425575"/>
            </a:xfrm>
          </p:grpSpPr>
          <p:grpSp>
            <p:nvGrpSpPr>
              <p:cNvPr id="429" name="Dashed lines 06"/>
              <p:cNvGrpSpPr/>
              <p:nvPr/>
            </p:nvGrpSpPr>
            <p:grpSpPr>
              <a:xfrm>
                <a:off x="4733396" y="3476725"/>
                <a:ext cx="1043517" cy="920347"/>
                <a:chOff x="3379259" y="269081"/>
                <a:chExt cx="1043517" cy="920347"/>
              </a:xfrm>
            </p:grpSpPr>
            <p:sp>
              <p:nvSpPr>
                <p:cNvPr id="430" name="Line 284"/>
                <p:cNvSpPr>
                  <a:spLocks noChangeShapeType="1"/>
                </p:cNvSpPr>
                <p:nvPr/>
              </p:nvSpPr>
              <p:spPr bwMode="auto">
                <a:xfrm flipH="1">
                  <a:off x="3379259" y="791767"/>
                  <a:ext cx="514880" cy="386160"/>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31" name="Line 281"/>
                <p:cNvSpPr>
                  <a:spLocks noChangeShapeType="1"/>
                </p:cNvSpPr>
                <p:nvPr/>
              </p:nvSpPr>
              <p:spPr bwMode="auto">
                <a:xfrm>
                  <a:off x="3894139" y="269081"/>
                  <a:ext cx="0" cy="522686"/>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32" name="Line 283"/>
                <p:cNvSpPr>
                  <a:spLocks noChangeShapeType="1"/>
                </p:cNvSpPr>
                <p:nvPr/>
              </p:nvSpPr>
              <p:spPr bwMode="auto">
                <a:xfrm>
                  <a:off x="3894139" y="791767"/>
                  <a:ext cx="528637" cy="397661"/>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461" name="Cube 06"/>
              <p:cNvGrpSpPr/>
              <p:nvPr/>
            </p:nvGrpSpPr>
            <p:grpSpPr>
              <a:xfrm>
                <a:off x="4619626" y="3425826"/>
                <a:ext cx="1258888" cy="1425575"/>
                <a:chOff x="4619626" y="3425826"/>
                <a:chExt cx="1258888" cy="1425575"/>
              </a:xfrm>
            </p:grpSpPr>
            <p:sp>
              <p:nvSpPr>
                <p:cNvPr id="462" name="Freeform 55"/>
                <p:cNvSpPr>
                  <a:spLocks/>
                </p:cNvSpPr>
                <p:nvPr/>
              </p:nvSpPr>
              <p:spPr bwMode="auto">
                <a:xfrm>
                  <a:off x="4673601" y="3425826"/>
                  <a:ext cx="1150938" cy="430213"/>
                </a:xfrm>
                <a:custGeom>
                  <a:avLst/>
                  <a:gdLst/>
                  <a:ahLst/>
                  <a:cxnLst>
                    <a:cxn ang="0">
                      <a:pos x="0" y="271"/>
                    </a:cxn>
                    <a:cxn ang="0">
                      <a:pos x="363" y="0"/>
                    </a:cxn>
                    <a:cxn ang="0">
                      <a:pos x="725" y="271"/>
                    </a:cxn>
                  </a:cxnLst>
                  <a:rect l="0" t="0" r="r" b="b"/>
                  <a:pathLst>
                    <a:path w="725" h="271">
                      <a:moveTo>
                        <a:pt x="0" y="271"/>
                      </a:moveTo>
                      <a:lnTo>
                        <a:pt x="363" y="0"/>
                      </a:lnTo>
                      <a:lnTo>
                        <a:pt x="725" y="271"/>
                      </a:lnTo>
                    </a:path>
                  </a:pathLst>
                </a:cu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63" name="Line 56"/>
                <p:cNvSpPr>
                  <a:spLocks noChangeShapeType="1"/>
                </p:cNvSpPr>
                <p:nvPr/>
              </p:nvSpPr>
              <p:spPr bwMode="auto">
                <a:xfrm flipH="1" flipV="1">
                  <a:off x="4673601" y="3856038"/>
                  <a:ext cx="533400" cy="398463"/>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64" name="Line 57"/>
                <p:cNvSpPr>
                  <a:spLocks noChangeShapeType="1"/>
                </p:cNvSpPr>
                <p:nvPr/>
              </p:nvSpPr>
              <p:spPr bwMode="auto">
                <a:xfrm flipH="1">
                  <a:off x="5292726" y="3856038"/>
                  <a:ext cx="531813" cy="398463"/>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65" name="Oval 58"/>
                <p:cNvSpPr>
                  <a:spLocks noChangeArrowheads="1"/>
                </p:cNvSpPr>
                <p:nvPr/>
              </p:nvSpPr>
              <p:spPr bwMode="auto">
                <a:xfrm>
                  <a:off x="5772151" y="4368801"/>
                  <a:ext cx="106363" cy="106363"/>
                </a:xfrm>
                <a:prstGeom prst="ellips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66" name="Oval 59"/>
                <p:cNvSpPr>
                  <a:spLocks noChangeArrowheads="1"/>
                </p:cNvSpPr>
                <p:nvPr/>
              </p:nvSpPr>
              <p:spPr bwMode="auto">
                <a:xfrm>
                  <a:off x="5195889" y="4232276"/>
                  <a:ext cx="107950" cy="107950"/>
                </a:xfrm>
                <a:prstGeom prst="ellips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67" name="Oval 60"/>
                <p:cNvSpPr>
                  <a:spLocks noChangeArrowheads="1"/>
                </p:cNvSpPr>
                <p:nvPr/>
              </p:nvSpPr>
              <p:spPr bwMode="auto">
                <a:xfrm>
                  <a:off x="4619626" y="4368801"/>
                  <a:ext cx="107950" cy="106363"/>
                </a:xfrm>
                <a:prstGeom prst="ellips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68" name="Line 61"/>
                <p:cNvSpPr>
                  <a:spLocks noChangeShapeType="1"/>
                </p:cNvSpPr>
                <p:nvPr/>
              </p:nvSpPr>
              <p:spPr bwMode="auto">
                <a:xfrm>
                  <a:off x="5824539" y="3856038"/>
                  <a:ext cx="1588" cy="512763"/>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69" name="Line 62"/>
                <p:cNvSpPr>
                  <a:spLocks noChangeShapeType="1"/>
                </p:cNvSpPr>
                <p:nvPr/>
              </p:nvSpPr>
              <p:spPr bwMode="auto">
                <a:xfrm>
                  <a:off x="5249864" y="4340226"/>
                  <a:ext cx="1588" cy="511175"/>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70" name="Line 63"/>
                <p:cNvSpPr>
                  <a:spLocks noChangeShapeType="1"/>
                </p:cNvSpPr>
                <p:nvPr/>
              </p:nvSpPr>
              <p:spPr bwMode="auto">
                <a:xfrm>
                  <a:off x="4673601" y="3856038"/>
                  <a:ext cx="1588" cy="512763"/>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71" name="Line 64"/>
                <p:cNvSpPr>
                  <a:spLocks noChangeShapeType="1"/>
                </p:cNvSpPr>
                <p:nvPr/>
              </p:nvSpPr>
              <p:spPr bwMode="auto">
                <a:xfrm flipH="1">
                  <a:off x="5249864" y="4454526"/>
                  <a:ext cx="531813" cy="396875"/>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72" name="Line 65"/>
                <p:cNvSpPr>
                  <a:spLocks noChangeShapeType="1"/>
                </p:cNvSpPr>
                <p:nvPr/>
              </p:nvSpPr>
              <p:spPr bwMode="auto">
                <a:xfrm>
                  <a:off x="4718051" y="4454526"/>
                  <a:ext cx="531813" cy="396875"/>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6" name="Группа 5"/>
            <p:cNvGrpSpPr/>
            <p:nvPr/>
          </p:nvGrpSpPr>
          <p:grpSpPr>
            <a:xfrm>
              <a:off x="3257553" y="3256453"/>
              <a:ext cx="1258887" cy="1479550"/>
              <a:chOff x="3262314" y="3425826"/>
              <a:chExt cx="1258887" cy="1479550"/>
            </a:xfrm>
          </p:grpSpPr>
          <p:grpSp>
            <p:nvGrpSpPr>
              <p:cNvPr id="425" name="Dashed lines 05"/>
              <p:cNvGrpSpPr/>
              <p:nvPr/>
            </p:nvGrpSpPr>
            <p:grpSpPr>
              <a:xfrm>
                <a:off x="3359151" y="3476725"/>
                <a:ext cx="1063625" cy="923926"/>
                <a:chOff x="3359151" y="269081"/>
                <a:chExt cx="1063625" cy="923926"/>
              </a:xfrm>
            </p:grpSpPr>
            <p:sp>
              <p:nvSpPr>
                <p:cNvPr id="426" name="Line 284"/>
                <p:cNvSpPr>
                  <a:spLocks noChangeShapeType="1"/>
                </p:cNvSpPr>
                <p:nvPr/>
              </p:nvSpPr>
              <p:spPr bwMode="auto">
                <a:xfrm flipH="1">
                  <a:off x="3359151" y="791766"/>
                  <a:ext cx="534988" cy="401241"/>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27" name="Line 281"/>
                <p:cNvSpPr>
                  <a:spLocks noChangeShapeType="1"/>
                </p:cNvSpPr>
                <p:nvPr/>
              </p:nvSpPr>
              <p:spPr bwMode="auto">
                <a:xfrm>
                  <a:off x="3894139" y="269081"/>
                  <a:ext cx="0" cy="522686"/>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28" name="Line 283"/>
                <p:cNvSpPr>
                  <a:spLocks noChangeShapeType="1"/>
                </p:cNvSpPr>
                <p:nvPr/>
              </p:nvSpPr>
              <p:spPr bwMode="auto">
                <a:xfrm>
                  <a:off x="3894139" y="791767"/>
                  <a:ext cx="528637" cy="397661"/>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473" name="Cube 05"/>
              <p:cNvGrpSpPr/>
              <p:nvPr/>
            </p:nvGrpSpPr>
            <p:grpSpPr>
              <a:xfrm>
                <a:off x="3262314" y="3425826"/>
                <a:ext cx="1258887" cy="1479550"/>
                <a:chOff x="3262314" y="3425826"/>
                <a:chExt cx="1258887" cy="1479550"/>
              </a:xfrm>
            </p:grpSpPr>
            <p:sp>
              <p:nvSpPr>
                <p:cNvPr id="474" name="Freeform 100"/>
                <p:cNvSpPr>
                  <a:spLocks/>
                </p:cNvSpPr>
                <p:nvPr/>
              </p:nvSpPr>
              <p:spPr bwMode="auto">
                <a:xfrm>
                  <a:off x="3359151" y="3425826"/>
                  <a:ext cx="1063625" cy="396875"/>
                </a:xfrm>
                <a:custGeom>
                  <a:avLst/>
                  <a:gdLst/>
                  <a:ahLst/>
                  <a:cxnLst>
                    <a:cxn ang="0">
                      <a:pos x="670" y="250"/>
                    </a:cxn>
                    <a:cxn ang="0">
                      <a:pos x="336" y="0"/>
                    </a:cxn>
                    <a:cxn ang="0">
                      <a:pos x="0" y="250"/>
                    </a:cxn>
                  </a:cxnLst>
                  <a:rect l="0" t="0" r="r" b="b"/>
                  <a:pathLst>
                    <a:path w="670" h="250">
                      <a:moveTo>
                        <a:pt x="670" y="250"/>
                      </a:moveTo>
                      <a:lnTo>
                        <a:pt x="336" y="0"/>
                      </a:lnTo>
                      <a:lnTo>
                        <a:pt x="0" y="250"/>
                      </a:ln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75" name="Freeform 101"/>
                <p:cNvSpPr>
                  <a:spLocks/>
                </p:cNvSpPr>
                <p:nvPr/>
              </p:nvSpPr>
              <p:spPr bwMode="auto">
                <a:xfrm>
                  <a:off x="3359151" y="3887788"/>
                  <a:ext cx="1063625" cy="398463"/>
                </a:xfrm>
                <a:custGeom>
                  <a:avLst/>
                  <a:gdLst/>
                  <a:ahLst/>
                  <a:cxnLst>
                    <a:cxn ang="0">
                      <a:pos x="0" y="0"/>
                    </a:cxn>
                    <a:cxn ang="0">
                      <a:pos x="336" y="251"/>
                    </a:cxn>
                    <a:cxn ang="0">
                      <a:pos x="670" y="0"/>
                    </a:cxn>
                  </a:cxnLst>
                  <a:rect l="0" t="0" r="r" b="b"/>
                  <a:pathLst>
                    <a:path w="670" h="251">
                      <a:moveTo>
                        <a:pt x="0" y="0"/>
                      </a:moveTo>
                      <a:lnTo>
                        <a:pt x="336" y="251"/>
                      </a:lnTo>
                      <a:lnTo>
                        <a:pt x="670" y="0"/>
                      </a:ln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76" name="Oval 102"/>
                <p:cNvSpPr>
                  <a:spLocks noChangeArrowheads="1"/>
                </p:cNvSpPr>
                <p:nvPr/>
              </p:nvSpPr>
              <p:spPr bwMode="auto">
                <a:xfrm>
                  <a:off x="3262314" y="3802063"/>
                  <a:ext cx="106363" cy="107950"/>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77" name="Oval 103"/>
                <p:cNvSpPr>
                  <a:spLocks noChangeArrowheads="1"/>
                </p:cNvSpPr>
                <p:nvPr/>
              </p:nvSpPr>
              <p:spPr bwMode="auto">
                <a:xfrm>
                  <a:off x="3836989" y="4797426"/>
                  <a:ext cx="109538" cy="107950"/>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78" name="Oval 104"/>
                <p:cNvSpPr>
                  <a:spLocks noChangeArrowheads="1"/>
                </p:cNvSpPr>
                <p:nvPr/>
              </p:nvSpPr>
              <p:spPr bwMode="auto">
                <a:xfrm>
                  <a:off x="4413251" y="3802063"/>
                  <a:ext cx="107950" cy="107950"/>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79" name="Line 105"/>
                <p:cNvSpPr>
                  <a:spLocks noChangeShapeType="1"/>
                </p:cNvSpPr>
                <p:nvPr/>
              </p:nvSpPr>
              <p:spPr bwMode="auto">
                <a:xfrm>
                  <a:off x="3316289" y="3910013"/>
                  <a:ext cx="1588" cy="511175"/>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80" name="Line 106"/>
                <p:cNvSpPr>
                  <a:spLocks noChangeShapeType="1"/>
                </p:cNvSpPr>
                <p:nvPr/>
              </p:nvSpPr>
              <p:spPr bwMode="auto">
                <a:xfrm>
                  <a:off x="3892551" y="4286251"/>
                  <a:ext cx="1588" cy="511175"/>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81" name="Line 107"/>
                <p:cNvSpPr>
                  <a:spLocks noChangeShapeType="1"/>
                </p:cNvSpPr>
                <p:nvPr/>
              </p:nvSpPr>
              <p:spPr bwMode="auto">
                <a:xfrm>
                  <a:off x="4467226" y="3910013"/>
                  <a:ext cx="1588" cy="511175"/>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82" name="Line 108"/>
                <p:cNvSpPr>
                  <a:spLocks noChangeShapeType="1"/>
                </p:cNvSpPr>
                <p:nvPr/>
              </p:nvSpPr>
              <p:spPr bwMode="auto">
                <a:xfrm>
                  <a:off x="3316289" y="4421188"/>
                  <a:ext cx="531813" cy="398463"/>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83" name="Line 109"/>
                <p:cNvSpPr>
                  <a:spLocks noChangeShapeType="1"/>
                </p:cNvSpPr>
                <p:nvPr/>
              </p:nvSpPr>
              <p:spPr bwMode="auto">
                <a:xfrm flipH="1">
                  <a:off x="3933826" y="4421188"/>
                  <a:ext cx="533400" cy="398463"/>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3" name="Группа 2"/>
            <p:cNvGrpSpPr/>
            <p:nvPr/>
          </p:nvGrpSpPr>
          <p:grpSpPr>
            <a:xfrm>
              <a:off x="3836989" y="2257426"/>
              <a:ext cx="1258888" cy="1428750"/>
              <a:chOff x="4619626" y="1825626"/>
              <a:chExt cx="1258888" cy="1428750"/>
            </a:xfrm>
          </p:grpSpPr>
          <p:grpSp>
            <p:nvGrpSpPr>
              <p:cNvPr id="421" name="Dashed lines 04"/>
              <p:cNvGrpSpPr/>
              <p:nvPr/>
            </p:nvGrpSpPr>
            <p:grpSpPr>
              <a:xfrm>
                <a:off x="4733396" y="1876525"/>
                <a:ext cx="1043517" cy="920347"/>
                <a:chOff x="3379259" y="269081"/>
                <a:chExt cx="1043517" cy="920347"/>
              </a:xfrm>
            </p:grpSpPr>
            <p:sp>
              <p:nvSpPr>
                <p:cNvPr id="422" name="Line 284"/>
                <p:cNvSpPr>
                  <a:spLocks noChangeShapeType="1"/>
                </p:cNvSpPr>
                <p:nvPr/>
              </p:nvSpPr>
              <p:spPr bwMode="auto">
                <a:xfrm flipH="1">
                  <a:off x="3379259" y="791767"/>
                  <a:ext cx="514880" cy="386160"/>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23" name="Line 281"/>
                <p:cNvSpPr>
                  <a:spLocks noChangeShapeType="1"/>
                </p:cNvSpPr>
                <p:nvPr/>
              </p:nvSpPr>
              <p:spPr bwMode="auto">
                <a:xfrm>
                  <a:off x="3894139" y="269081"/>
                  <a:ext cx="0" cy="522686"/>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24" name="Line 283"/>
                <p:cNvSpPr>
                  <a:spLocks noChangeShapeType="1"/>
                </p:cNvSpPr>
                <p:nvPr/>
              </p:nvSpPr>
              <p:spPr bwMode="auto">
                <a:xfrm>
                  <a:off x="3894139" y="791767"/>
                  <a:ext cx="528637" cy="397661"/>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484" name="Cube 04"/>
              <p:cNvGrpSpPr/>
              <p:nvPr/>
            </p:nvGrpSpPr>
            <p:grpSpPr>
              <a:xfrm>
                <a:off x="4619626" y="1825626"/>
                <a:ext cx="1258888" cy="1428750"/>
                <a:chOff x="4619626" y="1825626"/>
                <a:chExt cx="1258888" cy="1428750"/>
              </a:xfrm>
            </p:grpSpPr>
            <p:sp>
              <p:nvSpPr>
                <p:cNvPr id="485" name="Freeform 142"/>
                <p:cNvSpPr>
                  <a:spLocks/>
                </p:cNvSpPr>
                <p:nvPr/>
              </p:nvSpPr>
              <p:spPr bwMode="auto">
                <a:xfrm>
                  <a:off x="4673601" y="1825626"/>
                  <a:ext cx="1150938" cy="431800"/>
                </a:xfrm>
                <a:custGeom>
                  <a:avLst/>
                  <a:gdLst/>
                  <a:ahLst/>
                  <a:cxnLst>
                    <a:cxn ang="0">
                      <a:pos x="0" y="272"/>
                    </a:cxn>
                    <a:cxn ang="0">
                      <a:pos x="363" y="0"/>
                    </a:cxn>
                    <a:cxn ang="0">
                      <a:pos x="725" y="272"/>
                    </a:cxn>
                  </a:cxnLst>
                  <a:rect l="0" t="0" r="r" b="b"/>
                  <a:pathLst>
                    <a:path w="725" h="272">
                      <a:moveTo>
                        <a:pt x="0" y="272"/>
                      </a:moveTo>
                      <a:lnTo>
                        <a:pt x="363" y="0"/>
                      </a:lnTo>
                      <a:lnTo>
                        <a:pt x="725" y="272"/>
                      </a:ln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86" name="Line 143"/>
                <p:cNvSpPr>
                  <a:spLocks noChangeShapeType="1"/>
                </p:cNvSpPr>
                <p:nvPr/>
              </p:nvSpPr>
              <p:spPr bwMode="auto">
                <a:xfrm flipH="1" flipV="1">
                  <a:off x="4673601" y="2257426"/>
                  <a:ext cx="533400" cy="396875"/>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87" name="Line 144"/>
                <p:cNvSpPr>
                  <a:spLocks noChangeShapeType="1"/>
                </p:cNvSpPr>
                <p:nvPr/>
              </p:nvSpPr>
              <p:spPr bwMode="auto">
                <a:xfrm flipH="1">
                  <a:off x="5292726" y="2257426"/>
                  <a:ext cx="531813" cy="396875"/>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88" name="Oval 145"/>
                <p:cNvSpPr>
                  <a:spLocks noChangeArrowheads="1"/>
                </p:cNvSpPr>
                <p:nvPr/>
              </p:nvSpPr>
              <p:spPr bwMode="auto">
                <a:xfrm>
                  <a:off x="5772151" y="2768601"/>
                  <a:ext cx="106363" cy="107950"/>
                </a:xfrm>
                <a:prstGeom prst="ellips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89" name="Oval 146"/>
                <p:cNvSpPr>
                  <a:spLocks noChangeArrowheads="1"/>
                </p:cNvSpPr>
                <p:nvPr/>
              </p:nvSpPr>
              <p:spPr bwMode="auto">
                <a:xfrm>
                  <a:off x="5195889" y="2633663"/>
                  <a:ext cx="107950" cy="107950"/>
                </a:xfrm>
                <a:prstGeom prst="ellips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90" name="Oval 147"/>
                <p:cNvSpPr>
                  <a:spLocks noChangeArrowheads="1"/>
                </p:cNvSpPr>
                <p:nvPr/>
              </p:nvSpPr>
              <p:spPr bwMode="auto">
                <a:xfrm>
                  <a:off x="4619626" y="2768601"/>
                  <a:ext cx="107950" cy="107950"/>
                </a:xfrm>
                <a:prstGeom prst="ellips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91" name="Line 148"/>
                <p:cNvSpPr>
                  <a:spLocks noChangeShapeType="1"/>
                </p:cNvSpPr>
                <p:nvPr/>
              </p:nvSpPr>
              <p:spPr bwMode="auto">
                <a:xfrm>
                  <a:off x="5824539" y="2257426"/>
                  <a:ext cx="1588" cy="511175"/>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92" name="Line 149"/>
                <p:cNvSpPr>
                  <a:spLocks noChangeShapeType="1"/>
                </p:cNvSpPr>
                <p:nvPr/>
              </p:nvSpPr>
              <p:spPr bwMode="auto">
                <a:xfrm>
                  <a:off x="5249864" y="2741613"/>
                  <a:ext cx="1588" cy="512763"/>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93" name="Line 150"/>
                <p:cNvSpPr>
                  <a:spLocks noChangeShapeType="1"/>
                </p:cNvSpPr>
                <p:nvPr/>
              </p:nvSpPr>
              <p:spPr bwMode="auto">
                <a:xfrm>
                  <a:off x="4673601" y="2257426"/>
                  <a:ext cx="1588" cy="511175"/>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94" name="Line 151"/>
                <p:cNvSpPr>
                  <a:spLocks noChangeShapeType="1"/>
                </p:cNvSpPr>
                <p:nvPr/>
              </p:nvSpPr>
              <p:spPr bwMode="auto">
                <a:xfrm flipH="1">
                  <a:off x="5249864" y="2854326"/>
                  <a:ext cx="531813" cy="400050"/>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95" name="Line 152"/>
                <p:cNvSpPr>
                  <a:spLocks noChangeShapeType="1"/>
                </p:cNvSpPr>
                <p:nvPr/>
              </p:nvSpPr>
              <p:spPr bwMode="auto">
                <a:xfrm>
                  <a:off x="4718051" y="2854326"/>
                  <a:ext cx="531813" cy="400050"/>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496" name="Cube 03"/>
            <p:cNvGrpSpPr/>
            <p:nvPr/>
          </p:nvGrpSpPr>
          <p:grpSpPr>
            <a:xfrm>
              <a:off x="3262314" y="1825626"/>
              <a:ext cx="1258887" cy="1482725"/>
              <a:chOff x="3262314" y="1825626"/>
              <a:chExt cx="1258887" cy="1482725"/>
            </a:xfrm>
          </p:grpSpPr>
          <p:sp>
            <p:nvSpPr>
              <p:cNvPr id="497" name="Freeform 187"/>
              <p:cNvSpPr>
                <a:spLocks/>
              </p:cNvSpPr>
              <p:nvPr/>
            </p:nvSpPr>
            <p:spPr bwMode="auto">
              <a:xfrm>
                <a:off x="3359151" y="1825626"/>
                <a:ext cx="1063625" cy="400050"/>
              </a:xfrm>
              <a:custGeom>
                <a:avLst/>
                <a:gdLst/>
                <a:ahLst/>
                <a:cxnLst>
                  <a:cxn ang="0">
                    <a:pos x="670" y="252"/>
                  </a:cxn>
                  <a:cxn ang="0">
                    <a:pos x="336" y="0"/>
                  </a:cxn>
                  <a:cxn ang="0">
                    <a:pos x="0" y="252"/>
                  </a:cxn>
                </a:cxnLst>
                <a:rect l="0" t="0" r="r" b="b"/>
                <a:pathLst>
                  <a:path w="670" h="252">
                    <a:moveTo>
                      <a:pt x="670" y="252"/>
                    </a:moveTo>
                    <a:lnTo>
                      <a:pt x="336" y="0"/>
                    </a:lnTo>
                    <a:lnTo>
                      <a:pt x="0" y="252"/>
                    </a:lnTo>
                  </a:path>
                </a:pathLst>
              </a:cu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98" name="Freeform 188"/>
              <p:cNvSpPr>
                <a:spLocks/>
              </p:cNvSpPr>
              <p:nvPr/>
            </p:nvSpPr>
            <p:spPr bwMode="auto">
              <a:xfrm>
                <a:off x="3359151" y="2290763"/>
                <a:ext cx="1063625" cy="396875"/>
              </a:xfrm>
              <a:custGeom>
                <a:avLst/>
                <a:gdLst/>
                <a:ahLst/>
                <a:cxnLst>
                  <a:cxn ang="0">
                    <a:pos x="0" y="0"/>
                  </a:cxn>
                  <a:cxn ang="0">
                    <a:pos x="336" y="250"/>
                  </a:cxn>
                  <a:cxn ang="0">
                    <a:pos x="670" y="0"/>
                  </a:cxn>
                </a:cxnLst>
                <a:rect l="0" t="0" r="r" b="b"/>
                <a:pathLst>
                  <a:path w="670" h="250">
                    <a:moveTo>
                      <a:pt x="0" y="0"/>
                    </a:moveTo>
                    <a:lnTo>
                      <a:pt x="336" y="250"/>
                    </a:lnTo>
                    <a:lnTo>
                      <a:pt x="670" y="0"/>
                    </a:lnTo>
                  </a:path>
                </a:pathLst>
              </a:cu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99" name="Oval 189"/>
              <p:cNvSpPr>
                <a:spLocks noChangeArrowheads="1"/>
              </p:cNvSpPr>
              <p:nvPr/>
            </p:nvSpPr>
            <p:spPr bwMode="auto">
              <a:xfrm>
                <a:off x="3262314" y="2203451"/>
                <a:ext cx="106363" cy="107950"/>
              </a:xfrm>
              <a:prstGeom prst="ellips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00" name="Oval 190"/>
              <p:cNvSpPr>
                <a:spLocks noChangeArrowheads="1"/>
              </p:cNvSpPr>
              <p:nvPr/>
            </p:nvSpPr>
            <p:spPr bwMode="auto">
              <a:xfrm>
                <a:off x="3836989" y="3200401"/>
                <a:ext cx="109538" cy="107950"/>
              </a:xfrm>
              <a:prstGeom prst="ellips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01" name="Oval 191"/>
              <p:cNvSpPr>
                <a:spLocks noChangeArrowheads="1"/>
              </p:cNvSpPr>
              <p:nvPr/>
            </p:nvSpPr>
            <p:spPr bwMode="auto">
              <a:xfrm>
                <a:off x="4413251" y="2203451"/>
                <a:ext cx="107950" cy="107950"/>
              </a:xfrm>
              <a:prstGeom prst="ellips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02" name="Line 192"/>
              <p:cNvSpPr>
                <a:spLocks noChangeShapeType="1"/>
              </p:cNvSpPr>
              <p:nvPr/>
            </p:nvSpPr>
            <p:spPr bwMode="auto">
              <a:xfrm>
                <a:off x="3316289" y="2311401"/>
                <a:ext cx="1588" cy="511175"/>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03" name="Line 193"/>
              <p:cNvSpPr>
                <a:spLocks noChangeShapeType="1"/>
              </p:cNvSpPr>
              <p:nvPr/>
            </p:nvSpPr>
            <p:spPr bwMode="auto">
              <a:xfrm>
                <a:off x="3892551" y="2687638"/>
                <a:ext cx="1588" cy="512763"/>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04" name="Line 194"/>
              <p:cNvSpPr>
                <a:spLocks noChangeShapeType="1"/>
              </p:cNvSpPr>
              <p:nvPr/>
            </p:nvSpPr>
            <p:spPr bwMode="auto">
              <a:xfrm>
                <a:off x="4467226" y="2311401"/>
                <a:ext cx="1588" cy="511175"/>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05" name="Line 195"/>
              <p:cNvSpPr>
                <a:spLocks noChangeShapeType="1"/>
              </p:cNvSpPr>
              <p:nvPr/>
            </p:nvSpPr>
            <p:spPr bwMode="auto">
              <a:xfrm>
                <a:off x="3316289" y="2822576"/>
                <a:ext cx="531813" cy="398463"/>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06" name="Line 196"/>
              <p:cNvSpPr>
                <a:spLocks noChangeShapeType="1"/>
              </p:cNvSpPr>
              <p:nvPr/>
            </p:nvSpPr>
            <p:spPr bwMode="auto">
              <a:xfrm flipH="1">
                <a:off x="3933826" y="2822576"/>
                <a:ext cx="533400" cy="398463"/>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4" name="Группа 3"/>
            <p:cNvGrpSpPr/>
            <p:nvPr/>
          </p:nvGrpSpPr>
          <p:grpSpPr>
            <a:xfrm>
              <a:off x="4406107" y="3256453"/>
              <a:ext cx="1258888" cy="1427163"/>
              <a:chOff x="4619626" y="228600"/>
              <a:chExt cx="1258888" cy="1427163"/>
            </a:xfrm>
          </p:grpSpPr>
          <p:grpSp>
            <p:nvGrpSpPr>
              <p:cNvPr id="413" name="Dashed lines 02"/>
              <p:cNvGrpSpPr/>
              <p:nvPr/>
            </p:nvGrpSpPr>
            <p:grpSpPr>
              <a:xfrm>
                <a:off x="4733396" y="269081"/>
                <a:ext cx="1043517" cy="920347"/>
                <a:chOff x="3379259" y="269081"/>
                <a:chExt cx="1043517" cy="920347"/>
              </a:xfrm>
            </p:grpSpPr>
            <p:sp>
              <p:nvSpPr>
                <p:cNvPr id="414" name="Line 284"/>
                <p:cNvSpPr>
                  <a:spLocks noChangeShapeType="1"/>
                </p:cNvSpPr>
                <p:nvPr/>
              </p:nvSpPr>
              <p:spPr bwMode="auto">
                <a:xfrm flipH="1">
                  <a:off x="3379259" y="791767"/>
                  <a:ext cx="514880" cy="386160"/>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15" name="Line 281"/>
                <p:cNvSpPr>
                  <a:spLocks noChangeShapeType="1"/>
                </p:cNvSpPr>
                <p:nvPr/>
              </p:nvSpPr>
              <p:spPr bwMode="auto">
                <a:xfrm>
                  <a:off x="3894139" y="269081"/>
                  <a:ext cx="0" cy="522686"/>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16" name="Line 283"/>
                <p:cNvSpPr>
                  <a:spLocks noChangeShapeType="1"/>
                </p:cNvSpPr>
                <p:nvPr/>
              </p:nvSpPr>
              <p:spPr bwMode="auto">
                <a:xfrm>
                  <a:off x="3894139" y="791767"/>
                  <a:ext cx="528637" cy="397661"/>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507" name="Cube 02"/>
              <p:cNvGrpSpPr/>
              <p:nvPr/>
            </p:nvGrpSpPr>
            <p:grpSpPr>
              <a:xfrm>
                <a:off x="4619626" y="228600"/>
                <a:ext cx="1258888" cy="1427163"/>
                <a:chOff x="4619626" y="228600"/>
                <a:chExt cx="1258888" cy="1427163"/>
              </a:xfrm>
            </p:grpSpPr>
            <p:sp>
              <p:nvSpPr>
                <p:cNvPr id="508" name="Freeform 230"/>
                <p:cNvSpPr>
                  <a:spLocks/>
                </p:cNvSpPr>
                <p:nvPr/>
              </p:nvSpPr>
              <p:spPr bwMode="auto">
                <a:xfrm>
                  <a:off x="4673601" y="228600"/>
                  <a:ext cx="1150938" cy="430213"/>
                </a:xfrm>
                <a:custGeom>
                  <a:avLst/>
                  <a:gdLst/>
                  <a:ahLst/>
                  <a:cxnLst>
                    <a:cxn ang="0">
                      <a:pos x="0" y="271"/>
                    </a:cxn>
                    <a:cxn ang="0">
                      <a:pos x="363" y="0"/>
                    </a:cxn>
                    <a:cxn ang="0">
                      <a:pos x="725" y="271"/>
                    </a:cxn>
                  </a:cxnLst>
                  <a:rect l="0" t="0" r="r" b="b"/>
                  <a:pathLst>
                    <a:path w="725" h="271">
                      <a:moveTo>
                        <a:pt x="0" y="271"/>
                      </a:moveTo>
                      <a:lnTo>
                        <a:pt x="363" y="0"/>
                      </a:lnTo>
                      <a:lnTo>
                        <a:pt x="725" y="271"/>
                      </a:ln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09" name="Line 231"/>
                <p:cNvSpPr>
                  <a:spLocks noChangeShapeType="1"/>
                </p:cNvSpPr>
                <p:nvPr/>
              </p:nvSpPr>
              <p:spPr bwMode="auto">
                <a:xfrm flipH="1" flipV="1">
                  <a:off x="4673601" y="658813"/>
                  <a:ext cx="533400" cy="398463"/>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0" name="Line 232"/>
                <p:cNvSpPr>
                  <a:spLocks noChangeShapeType="1"/>
                </p:cNvSpPr>
                <p:nvPr/>
              </p:nvSpPr>
              <p:spPr bwMode="auto">
                <a:xfrm flipH="1">
                  <a:off x="5292726" y="658813"/>
                  <a:ext cx="531813" cy="398463"/>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1" name="Oval 233"/>
                <p:cNvSpPr>
                  <a:spLocks noChangeArrowheads="1"/>
                </p:cNvSpPr>
                <p:nvPr/>
              </p:nvSpPr>
              <p:spPr bwMode="auto">
                <a:xfrm>
                  <a:off x="5772151" y="1169988"/>
                  <a:ext cx="106363" cy="107950"/>
                </a:xfrm>
                <a:prstGeom prst="ellips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2" name="Oval 234"/>
                <p:cNvSpPr>
                  <a:spLocks noChangeArrowheads="1"/>
                </p:cNvSpPr>
                <p:nvPr/>
              </p:nvSpPr>
              <p:spPr bwMode="auto">
                <a:xfrm>
                  <a:off x="5195888" y="1035050"/>
                  <a:ext cx="107950" cy="107950"/>
                </a:xfrm>
                <a:prstGeom prst="ellips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3" name="Oval 235"/>
                <p:cNvSpPr>
                  <a:spLocks noChangeArrowheads="1"/>
                </p:cNvSpPr>
                <p:nvPr/>
              </p:nvSpPr>
              <p:spPr bwMode="auto">
                <a:xfrm>
                  <a:off x="4619626" y="1169988"/>
                  <a:ext cx="107950" cy="107950"/>
                </a:xfrm>
                <a:prstGeom prst="ellips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4" name="Line 236"/>
                <p:cNvSpPr>
                  <a:spLocks noChangeShapeType="1"/>
                </p:cNvSpPr>
                <p:nvPr/>
              </p:nvSpPr>
              <p:spPr bwMode="auto">
                <a:xfrm>
                  <a:off x="5824538" y="658813"/>
                  <a:ext cx="1588" cy="511175"/>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5" name="Line 237"/>
                <p:cNvSpPr>
                  <a:spLocks noChangeShapeType="1"/>
                </p:cNvSpPr>
                <p:nvPr/>
              </p:nvSpPr>
              <p:spPr bwMode="auto">
                <a:xfrm>
                  <a:off x="5249863" y="1143000"/>
                  <a:ext cx="1588" cy="512763"/>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6" name="Line 238"/>
                <p:cNvSpPr>
                  <a:spLocks noChangeShapeType="1"/>
                </p:cNvSpPr>
                <p:nvPr/>
              </p:nvSpPr>
              <p:spPr bwMode="auto">
                <a:xfrm>
                  <a:off x="4673601" y="658813"/>
                  <a:ext cx="1588" cy="511175"/>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7" name="Line 239"/>
                <p:cNvSpPr>
                  <a:spLocks noChangeShapeType="1"/>
                </p:cNvSpPr>
                <p:nvPr/>
              </p:nvSpPr>
              <p:spPr bwMode="auto">
                <a:xfrm flipH="1">
                  <a:off x="5249863" y="1257300"/>
                  <a:ext cx="531813" cy="398463"/>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8" name="Line 240"/>
                <p:cNvSpPr>
                  <a:spLocks noChangeShapeType="1"/>
                </p:cNvSpPr>
                <p:nvPr/>
              </p:nvSpPr>
              <p:spPr bwMode="auto">
                <a:xfrm>
                  <a:off x="4718051" y="1257300"/>
                  <a:ext cx="531813" cy="398463"/>
                </a:xfrm>
                <a:prstGeom prst="line">
                  <a:avLst/>
                </a:pr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2" name="Группа 1"/>
            <p:cNvGrpSpPr/>
            <p:nvPr/>
          </p:nvGrpSpPr>
          <p:grpSpPr>
            <a:xfrm>
              <a:off x="2680495" y="2253457"/>
              <a:ext cx="1258888" cy="1481138"/>
              <a:chOff x="3268663" y="241863"/>
              <a:chExt cx="1258888" cy="1481138"/>
            </a:xfrm>
          </p:grpSpPr>
          <p:grpSp>
            <p:nvGrpSpPr>
              <p:cNvPr id="433" name="Dashed lines 01"/>
              <p:cNvGrpSpPr/>
              <p:nvPr/>
            </p:nvGrpSpPr>
            <p:grpSpPr>
              <a:xfrm>
                <a:off x="3359151" y="269081"/>
                <a:ext cx="1063625" cy="923926"/>
                <a:chOff x="3359151" y="269081"/>
                <a:chExt cx="1063625" cy="923926"/>
              </a:xfrm>
            </p:grpSpPr>
            <p:sp>
              <p:nvSpPr>
                <p:cNvPr id="434" name="Line 284"/>
                <p:cNvSpPr>
                  <a:spLocks noChangeShapeType="1"/>
                </p:cNvSpPr>
                <p:nvPr/>
              </p:nvSpPr>
              <p:spPr bwMode="auto">
                <a:xfrm flipH="1">
                  <a:off x="3359151" y="791766"/>
                  <a:ext cx="534988" cy="401241"/>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35" name="Line 281"/>
                <p:cNvSpPr>
                  <a:spLocks noChangeShapeType="1"/>
                </p:cNvSpPr>
                <p:nvPr/>
              </p:nvSpPr>
              <p:spPr bwMode="auto">
                <a:xfrm>
                  <a:off x="3894139" y="269081"/>
                  <a:ext cx="0" cy="522686"/>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sp>
              <p:nvSpPr>
                <p:cNvPr id="436" name="Line 283"/>
                <p:cNvSpPr>
                  <a:spLocks noChangeShapeType="1"/>
                </p:cNvSpPr>
                <p:nvPr/>
              </p:nvSpPr>
              <p:spPr bwMode="auto">
                <a:xfrm>
                  <a:off x="3894139" y="791767"/>
                  <a:ext cx="528637" cy="397661"/>
                </a:xfrm>
                <a:prstGeom prst="line">
                  <a:avLst/>
                </a:prstGeom>
                <a:noFill/>
                <a:ln w="12700" cap="rnd">
                  <a:solidFill>
                    <a:schemeClr val="bg1">
                      <a:lumMod val="75000"/>
                    </a:schemeClr>
                  </a:solidFill>
                  <a:prstDash val="dash"/>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519" name="Cube 01"/>
              <p:cNvGrpSpPr/>
              <p:nvPr/>
            </p:nvGrpSpPr>
            <p:grpSpPr>
              <a:xfrm>
                <a:off x="3268663" y="241863"/>
                <a:ext cx="1258888" cy="1481138"/>
                <a:chOff x="3262313" y="228600"/>
                <a:chExt cx="1258888" cy="1481138"/>
              </a:xfrm>
            </p:grpSpPr>
            <p:sp>
              <p:nvSpPr>
                <p:cNvPr id="520" name="Oval 278"/>
                <p:cNvSpPr>
                  <a:spLocks noChangeArrowheads="1"/>
                </p:cNvSpPr>
                <p:nvPr/>
              </p:nvSpPr>
              <p:spPr bwMode="auto">
                <a:xfrm>
                  <a:off x="3836988" y="1600200"/>
                  <a:ext cx="109538" cy="109538"/>
                </a:xfrm>
                <a:prstGeom prst="ellips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21" name="Freeform 275"/>
                <p:cNvSpPr>
                  <a:spLocks/>
                </p:cNvSpPr>
                <p:nvPr/>
              </p:nvSpPr>
              <p:spPr bwMode="auto">
                <a:xfrm>
                  <a:off x="3359151" y="228600"/>
                  <a:ext cx="1063625" cy="398463"/>
                </a:xfrm>
                <a:custGeom>
                  <a:avLst/>
                  <a:gdLst/>
                  <a:ahLst/>
                  <a:cxnLst>
                    <a:cxn ang="0">
                      <a:pos x="670" y="251"/>
                    </a:cxn>
                    <a:cxn ang="0">
                      <a:pos x="336" y="0"/>
                    </a:cxn>
                    <a:cxn ang="0">
                      <a:pos x="0" y="251"/>
                    </a:cxn>
                  </a:cxnLst>
                  <a:rect l="0" t="0" r="r" b="b"/>
                  <a:pathLst>
                    <a:path w="670" h="251">
                      <a:moveTo>
                        <a:pt x="670" y="251"/>
                      </a:moveTo>
                      <a:lnTo>
                        <a:pt x="336" y="0"/>
                      </a:lnTo>
                      <a:lnTo>
                        <a:pt x="0" y="251"/>
                      </a:ln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22" name="Freeform 276"/>
                <p:cNvSpPr>
                  <a:spLocks/>
                </p:cNvSpPr>
                <p:nvPr/>
              </p:nvSpPr>
              <p:spPr bwMode="auto">
                <a:xfrm>
                  <a:off x="3359151" y="690563"/>
                  <a:ext cx="1063625" cy="398463"/>
                </a:xfrm>
                <a:custGeom>
                  <a:avLst/>
                  <a:gdLst/>
                  <a:ahLst/>
                  <a:cxnLst>
                    <a:cxn ang="0">
                      <a:pos x="0" y="0"/>
                    </a:cxn>
                    <a:cxn ang="0">
                      <a:pos x="336" y="251"/>
                    </a:cxn>
                    <a:cxn ang="0">
                      <a:pos x="670" y="0"/>
                    </a:cxn>
                  </a:cxnLst>
                  <a:rect l="0" t="0" r="r" b="b"/>
                  <a:pathLst>
                    <a:path w="670" h="251">
                      <a:moveTo>
                        <a:pt x="0" y="0"/>
                      </a:moveTo>
                      <a:lnTo>
                        <a:pt x="336" y="251"/>
                      </a:lnTo>
                      <a:lnTo>
                        <a:pt x="670" y="0"/>
                      </a:ln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23" name="Oval 277"/>
                <p:cNvSpPr>
                  <a:spLocks noChangeArrowheads="1"/>
                </p:cNvSpPr>
                <p:nvPr/>
              </p:nvSpPr>
              <p:spPr bwMode="auto">
                <a:xfrm>
                  <a:off x="3262313" y="604838"/>
                  <a:ext cx="106363" cy="107950"/>
                </a:xfrm>
                <a:prstGeom prst="ellips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24" name="Oval 279"/>
                <p:cNvSpPr>
                  <a:spLocks noChangeArrowheads="1"/>
                </p:cNvSpPr>
                <p:nvPr/>
              </p:nvSpPr>
              <p:spPr bwMode="auto">
                <a:xfrm>
                  <a:off x="4413251" y="604838"/>
                  <a:ext cx="107950" cy="107950"/>
                </a:xfrm>
                <a:prstGeom prst="ellips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25" name="Line 280"/>
                <p:cNvSpPr>
                  <a:spLocks noChangeShapeType="1"/>
                </p:cNvSpPr>
                <p:nvPr/>
              </p:nvSpPr>
              <p:spPr bwMode="auto">
                <a:xfrm>
                  <a:off x="3316288" y="712788"/>
                  <a:ext cx="1588" cy="511175"/>
                </a:xfrm>
                <a:prstGeom prst="lin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26" name="Line 281"/>
                <p:cNvSpPr>
                  <a:spLocks noChangeShapeType="1"/>
                </p:cNvSpPr>
                <p:nvPr/>
              </p:nvSpPr>
              <p:spPr bwMode="auto">
                <a:xfrm>
                  <a:off x="3892551" y="1089025"/>
                  <a:ext cx="1588" cy="511175"/>
                </a:xfrm>
                <a:prstGeom prst="lin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27" name="Line 282"/>
                <p:cNvSpPr>
                  <a:spLocks noChangeShapeType="1"/>
                </p:cNvSpPr>
                <p:nvPr/>
              </p:nvSpPr>
              <p:spPr bwMode="auto">
                <a:xfrm>
                  <a:off x="4467226" y="712788"/>
                  <a:ext cx="1588" cy="511175"/>
                </a:xfrm>
                <a:prstGeom prst="lin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28" name="Line 283"/>
                <p:cNvSpPr>
                  <a:spLocks noChangeShapeType="1"/>
                </p:cNvSpPr>
                <p:nvPr/>
              </p:nvSpPr>
              <p:spPr bwMode="auto">
                <a:xfrm>
                  <a:off x="3316288" y="1223963"/>
                  <a:ext cx="531813" cy="400050"/>
                </a:xfrm>
                <a:prstGeom prst="lin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29" name="Line 284"/>
                <p:cNvSpPr>
                  <a:spLocks noChangeShapeType="1"/>
                </p:cNvSpPr>
                <p:nvPr/>
              </p:nvSpPr>
              <p:spPr bwMode="auto">
                <a:xfrm flipH="1">
                  <a:off x="3933826" y="1223963"/>
                  <a:ext cx="533400" cy="400050"/>
                </a:xfrm>
                <a:prstGeom prst="line">
                  <a:avLst/>
                </a:pr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grpSp>
      <p:grpSp>
        <p:nvGrpSpPr>
          <p:cNvPr id="552" name="Gear"/>
          <p:cNvGrpSpPr/>
          <p:nvPr/>
        </p:nvGrpSpPr>
        <p:grpSpPr>
          <a:xfrm>
            <a:off x="1385093" y="485190"/>
            <a:ext cx="352425" cy="320675"/>
            <a:chOff x="6151563" y="665163"/>
            <a:chExt cx="352425" cy="320675"/>
          </a:xfrm>
        </p:grpSpPr>
        <p:sp>
          <p:nvSpPr>
            <p:cNvPr id="553" name="Freeform 316"/>
            <p:cNvSpPr>
              <a:spLocks noEditPoints="1"/>
            </p:cNvSpPr>
            <p:nvPr/>
          </p:nvSpPr>
          <p:spPr bwMode="auto">
            <a:xfrm>
              <a:off x="6175376" y="665163"/>
              <a:ext cx="304800" cy="306388"/>
            </a:xfrm>
            <a:custGeom>
              <a:avLst/>
              <a:gdLst/>
              <a:ahLst/>
              <a:cxnLst>
                <a:cxn ang="0">
                  <a:pos x="0" y="143"/>
                </a:cxn>
                <a:cxn ang="0">
                  <a:pos x="19" y="153"/>
                </a:cxn>
                <a:cxn ang="0">
                  <a:pos x="19" y="184"/>
                </a:cxn>
                <a:cxn ang="0">
                  <a:pos x="22" y="210"/>
                </a:cxn>
                <a:cxn ang="0">
                  <a:pos x="44" y="209"/>
                </a:cxn>
                <a:cxn ang="0">
                  <a:pos x="58" y="236"/>
                </a:cxn>
                <a:cxn ang="0">
                  <a:pos x="75" y="257"/>
                </a:cxn>
                <a:cxn ang="0">
                  <a:pos x="93" y="246"/>
                </a:cxn>
                <a:cxn ang="0">
                  <a:pos x="119" y="261"/>
                </a:cxn>
                <a:cxn ang="0">
                  <a:pos x="144" y="272"/>
                </a:cxn>
                <a:cxn ang="0">
                  <a:pos x="154" y="253"/>
                </a:cxn>
                <a:cxn ang="0">
                  <a:pos x="184" y="253"/>
                </a:cxn>
                <a:cxn ang="0">
                  <a:pos x="211" y="250"/>
                </a:cxn>
                <a:cxn ang="0">
                  <a:pos x="210" y="229"/>
                </a:cxn>
                <a:cxn ang="0">
                  <a:pos x="237" y="214"/>
                </a:cxn>
                <a:cxn ang="0">
                  <a:pos x="258" y="197"/>
                </a:cxn>
                <a:cxn ang="0">
                  <a:pos x="247" y="179"/>
                </a:cxn>
                <a:cxn ang="0">
                  <a:pos x="262" y="153"/>
                </a:cxn>
                <a:cxn ang="0">
                  <a:pos x="272" y="129"/>
                </a:cxn>
                <a:cxn ang="0">
                  <a:pos x="254" y="118"/>
                </a:cxn>
                <a:cxn ang="0">
                  <a:pos x="254" y="88"/>
                </a:cxn>
                <a:cxn ang="0">
                  <a:pos x="251" y="62"/>
                </a:cxn>
                <a:cxn ang="0">
                  <a:pos x="229" y="62"/>
                </a:cxn>
                <a:cxn ang="0">
                  <a:pos x="214" y="36"/>
                </a:cxn>
                <a:cxn ang="0">
                  <a:pos x="198" y="14"/>
                </a:cxn>
                <a:cxn ang="0">
                  <a:pos x="180" y="25"/>
                </a:cxn>
                <a:cxn ang="0">
                  <a:pos x="154" y="10"/>
                </a:cxn>
                <a:cxn ang="0">
                  <a:pos x="129" y="0"/>
                </a:cxn>
                <a:cxn ang="0">
                  <a:pos x="119" y="18"/>
                </a:cxn>
                <a:cxn ang="0">
                  <a:pos x="89" y="18"/>
                </a:cxn>
                <a:cxn ang="0">
                  <a:pos x="62" y="22"/>
                </a:cxn>
                <a:cxn ang="0">
                  <a:pos x="63" y="43"/>
                </a:cxn>
                <a:cxn ang="0">
                  <a:pos x="36" y="58"/>
                </a:cxn>
                <a:cxn ang="0">
                  <a:pos x="15" y="74"/>
                </a:cxn>
                <a:cxn ang="0">
                  <a:pos x="26" y="92"/>
                </a:cxn>
                <a:cxn ang="0">
                  <a:pos x="11" y="118"/>
                </a:cxn>
                <a:cxn ang="0">
                  <a:pos x="96" y="136"/>
                </a:cxn>
                <a:cxn ang="0">
                  <a:pos x="177" y="136"/>
                </a:cxn>
                <a:cxn ang="0">
                  <a:pos x="96" y="136"/>
                </a:cxn>
              </a:cxnLst>
              <a:rect l="0" t="0" r="r" b="b"/>
              <a:pathLst>
                <a:path w="272" h="272">
                  <a:moveTo>
                    <a:pt x="0" y="129"/>
                  </a:moveTo>
                  <a:cubicBezTo>
                    <a:pt x="0" y="143"/>
                    <a:pt x="0" y="143"/>
                    <a:pt x="0" y="143"/>
                  </a:cubicBezTo>
                  <a:cubicBezTo>
                    <a:pt x="0" y="149"/>
                    <a:pt x="5" y="153"/>
                    <a:pt x="11" y="153"/>
                  </a:cubicBezTo>
                  <a:cubicBezTo>
                    <a:pt x="19" y="153"/>
                    <a:pt x="19" y="153"/>
                    <a:pt x="19" y="153"/>
                  </a:cubicBezTo>
                  <a:cubicBezTo>
                    <a:pt x="20" y="162"/>
                    <a:pt x="23" y="171"/>
                    <a:pt x="26" y="179"/>
                  </a:cubicBezTo>
                  <a:cubicBezTo>
                    <a:pt x="19" y="184"/>
                    <a:pt x="19" y="184"/>
                    <a:pt x="19" y="184"/>
                  </a:cubicBezTo>
                  <a:cubicBezTo>
                    <a:pt x="14" y="186"/>
                    <a:pt x="12" y="193"/>
                    <a:pt x="15" y="198"/>
                  </a:cubicBezTo>
                  <a:cubicBezTo>
                    <a:pt x="22" y="210"/>
                    <a:pt x="22" y="210"/>
                    <a:pt x="22" y="210"/>
                  </a:cubicBezTo>
                  <a:cubicBezTo>
                    <a:pt x="25" y="215"/>
                    <a:pt x="31" y="216"/>
                    <a:pt x="36" y="214"/>
                  </a:cubicBezTo>
                  <a:cubicBezTo>
                    <a:pt x="44" y="209"/>
                    <a:pt x="44" y="209"/>
                    <a:pt x="44" y="209"/>
                  </a:cubicBezTo>
                  <a:cubicBezTo>
                    <a:pt x="49" y="217"/>
                    <a:pt x="56" y="223"/>
                    <a:pt x="63" y="229"/>
                  </a:cubicBezTo>
                  <a:cubicBezTo>
                    <a:pt x="58" y="236"/>
                    <a:pt x="58" y="236"/>
                    <a:pt x="58" y="236"/>
                  </a:cubicBezTo>
                  <a:cubicBezTo>
                    <a:pt x="56" y="241"/>
                    <a:pt x="57" y="247"/>
                    <a:pt x="62" y="250"/>
                  </a:cubicBezTo>
                  <a:cubicBezTo>
                    <a:pt x="75" y="257"/>
                    <a:pt x="75" y="257"/>
                    <a:pt x="75" y="257"/>
                  </a:cubicBezTo>
                  <a:cubicBezTo>
                    <a:pt x="80" y="260"/>
                    <a:pt x="86" y="258"/>
                    <a:pt x="89" y="253"/>
                  </a:cubicBezTo>
                  <a:cubicBezTo>
                    <a:pt x="93" y="246"/>
                    <a:pt x="93" y="246"/>
                    <a:pt x="93" y="246"/>
                  </a:cubicBezTo>
                  <a:cubicBezTo>
                    <a:pt x="101" y="249"/>
                    <a:pt x="110" y="252"/>
                    <a:pt x="119" y="253"/>
                  </a:cubicBezTo>
                  <a:cubicBezTo>
                    <a:pt x="119" y="261"/>
                    <a:pt x="119" y="261"/>
                    <a:pt x="119" y="261"/>
                  </a:cubicBezTo>
                  <a:cubicBezTo>
                    <a:pt x="119" y="267"/>
                    <a:pt x="124" y="272"/>
                    <a:pt x="129" y="272"/>
                  </a:cubicBezTo>
                  <a:cubicBezTo>
                    <a:pt x="144" y="272"/>
                    <a:pt x="144" y="272"/>
                    <a:pt x="144" y="272"/>
                  </a:cubicBezTo>
                  <a:cubicBezTo>
                    <a:pt x="149" y="272"/>
                    <a:pt x="154" y="267"/>
                    <a:pt x="154" y="261"/>
                  </a:cubicBezTo>
                  <a:cubicBezTo>
                    <a:pt x="154" y="253"/>
                    <a:pt x="154" y="253"/>
                    <a:pt x="154" y="253"/>
                  </a:cubicBezTo>
                  <a:cubicBezTo>
                    <a:pt x="163" y="252"/>
                    <a:pt x="172" y="249"/>
                    <a:pt x="180" y="246"/>
                  </a:cubicBezTo>
                  <a:cubicBezTo>
                    <a:pt x="184" y="253"/>
                    <a:pt x="184" y="253"/>
                    <a:pt x="184" y="253"/>
                  </a:cubicBezTo>
                  <a:cubicBezTo>
                    <a:pt x="187" y="258"/>
                    <a:pt x="193" y="260"/>
                    <a:pt x="198" y="257"/>
                  </a:cubicBezTo>
                  <a:cubicBezTo>
                    <a:pt x="211" y="250"/>
                    <a:pt x="211" y="250"/>
                    <a:pt x="211" y="250"/>
                  </a:cubicBezTo>
                  <a:cubicBezTo>
                    <a:pt x="215" y="247"/>
                    <a:pt x="217" y="241"/>
                    <a:pt x="214" y="236"/>
                  </a:cubicBezTo>
                  <a:cubicBezTo>
                    <a:pt x="210" y="229"/>
                    <a:pt x="210" y="229"/>
                    <a:pt x="210" y="229"/>
                  </a:cubicBezTo>
                  <a:cubicBezTo>
                    <a:pt x="217" y="223"/>
                    <a:pt x="224" y="217"/>
                    <a:pt x="229" y="209"/>
                  </a:cubicBezTo>
                  <a:cubicBezTo>
                    <a:pt x="237" y="214"/>
                    <a:pt x="237" y="214"/>
                    <a:pt x="237" y="214"/>
                  </a:cubicBezTo>
                  <a:cubicBezTo>
                    <a:pt x="241" y="216"/>
                    <a:pt x="248" y="215"/>
                    <a:pt x="251" y="210"/>
                  </a:cubicBezTo>
                  <a:cubicBezTo>
                    <a:pt x="258" y="197"/>
                    <a:pt x="258" y="197"/>
                    <a:pt x="258" y="197"/>
                  </a:cubicBezTo>
                  <a:cubicBezTo>
                    <a:pt x="261" y="193"/>
                    <a:pt x="259" y="186"/>
                    <a:pt x="254" y="184"/>
                  </a:cubicBezTo>
                  <a:cubicBezTo>
                    <a:pt x="247" y="179"/>
                    <a:pt x="247" y="179"/>
                    <a:pt x="247" y="179"/>
                  </a:cubicBezTo>
                  <a:cubicBezTo>
                    <a:pt x="250" y="171"/>
                    <a:pt x="252" y="162"/>
                    <a:pt x="254" y="153"/>
                  </a:cubicBezTo>
                  <a:cubicBezTo>
                    <a:pt x="262" y="153"/>
                    <a:pt x="262" y="153"/>
                    <a:pt x="262" y="153"/>
                  </a:cubicBezTo>
                  <a:cubicBezTo>
                    <a:pt x="268" y="153"/>
                    <a:pt x="272" y="149"/>
                    <a:pt x="272" y="143"/>
                  </a:cubicBezTo>
                  <a:cubicBezTo>
                    <a:pt x="272" y="129"/>
                    <a:pt x="272" y="129"/>
                    <a:pt x="272" y="129"/>
                  </a:cubicBezTo>
                  <a:cubicBezTo>
                    <a:pt x="272" y="123"/>
                    <a:pt x="268" y="118"/>
                    <a:pt x="262" y="118"/>
                  </a:cubicBezTo>
                  <a:cubicBezTo>
                    <a:pt x="254" y="118"/>
                    <a:pt x="254" y="118"/>
                    <a:pt x="254" y="118"/>
                  </a:cubicBezTo>
                  <a:cubicBezTo>
                    <a:pt x="252" y="109"/>
                    <a:pt x="250" y="100"/>
                    <a:pt x="247" y="92"/>
                  </a:cubicBezTo>
                  <a:cubicBezTo>
                    <a:pt x="254" y="88"/>
                    <a:pt x="254" y="88"/>
                    <a:pt x="254" y="88"/>
                  </a:cubicBezTo>
                  <a:cubicBezTo>
                    <a:pt x="259" y="85"/>
                    <a:pt x="261" y="79"/>
                    <a:pt x="258" y="74"/>
                  </a:cubicBezTo>
                  <a:cubicBezTo>
                    <a:pt x="251" y="62"/>
                    <a:pt x="251" y="62"/>
                    <a:pt x="251" y="62"/>
                  </a:cubicBezTo>
                  <a:cubicBezTo>
                    <a:pt x="248" y="57"/>
                    <a:pt x="241" y="55"/>
                    <a:pt x="237" y="58"/>
                  </a:cubicBezTo>
                  <a:cubicBezTo>
                    <a:pt x="229" y="62"/>
                    <a:pt x="229" y="62"/>
                    <a:pt x="229" y="62"/>
                  </a:cubicBezTo>
                  <a:cubicBezTo>
                    <a:pt x="224" y="55"/>
                    <a:pt x="217" y="49"/>
                    <a:pt x="210" y="43"/>
                  </a:cubicBezTo>
                  <a:cubicBezTo>
                    <a:pt x="214" y="36"/>
                    <a:pt x="214" y="36"/>
                    <a:pt x="214" y="36"/>
                  </a:cubicBezTo>
                  <a:cubicBezTo>
                    <a:pt x="217" y="31"/>
                    <a:pt x="215" y="24"/>
                    <a:pt x="211" y="22"/>
                  </a:cubicBezTo>
                  <a:cubicBezTo>
                    <a:pt x="198" y="14"/>
                    <a:pt x="198" y="14"/>
                    <a:pt x="198" y="14"/>
                  </a:cubicBezTo>
                  <a:cubicBezTo>
                    <a:pt x="193" y="12"/>
                    <a:pt x="187" y="13"/>
                    <a:pt x="184" y="18"/>
                  </a:cubicBezTo>
                  <a:cubicBezTo>
                    <a:pt x="180" y="25"/>
                    <a:pt x="180" y="25"/>
                    <a:pt x="180" y="25"/>
                  </a:cubicBezTo>
                  <a:cubicBezTo>
                    <a:pt x="172" y="22"/>
                    <a:pt x="163" y="20"/>
                    <a:pt x="154" y="18"/>
                  </a:cubicBezTo>
                  <a:cubicBezTo>
                    <a:pt x="154" y="10"/>
                    <a:pt x="154" y="10"/>
                    <a:pt x="154" y="10"/>
                  </a:cubicBezTo>
                  <a:cubicBezTo>
                    <a:pt x="154" y="4"/>
                    <a:pt x="149" y="0"/>
                    <a:pt x="144" y="0"/>
                  </a:cubicBezTo>
                  <a:cubicBezTo>
                    <a:pt x="129" y="0"/>
                    <a:pt x="129" y="0"/>
                    <a:pt x="129" y="0"/>
                  </a:cubicBezTo>
                  <a:cubicBezTo>
                    <a:pt x="124" y="0"/>
                    <a:pt x="119" y="4"/>
                    <a:pt x="119" y="10"/>
                  </a:cubicBezTo>
                  <a:cubicBezTo>
                    <a:pt x="119" y="18"/>
                    <a:pt x="119" y="18"/>
                    <a:pt x="119" y="18"/>
                  </a:cubicBezTo>
                  <a:cubicBezTo>
                    <a:pt x="110" y="20"/>
                    <a:pt x="101" y="22"/>
                    <a:pt x="93" y="25"/>
                  </a:cubicBezTo>
                  <a:cubicBezTo>
                    <a:pt x="89" y="18"/>
                    <a:pt x="89" y="18"/>
                    <a:pt x="89" y="18"/>
                  </a:cubicBezTo>
                  <a:cubicBezTo>
                    <a:pt x="86" y="13"/>
                    <a:pt x="80" y="12"/>
                    <a:pt x="75" y="14"/>
                  </a:cubicBezTo>
                  <a:cubicBezTo>
                    <a:pt x="62" y="22"/>
                    <a:pt x="62" y="22"/>
                    <a:pt x="62" y="22"/>
                  </a:cubicBezTo>
                  <a:cubicBezTo>
                    <a:pt x="57" y="24"/>
                    <a:pt x="56" y="31"/>
                    <a:pt x="58" y="36"/>
                  </a:cubicBezTo>
                  <a:cubicBezTo>
                    <a:pt x="63" y="43"/>
                    <a:pt x="63" y="43"/>
                    <a:pt x="63" y="43"/>
                  </a:cubicBezTo>
                  <a:cubicBezTo>
                    <a:pt x="56" y="49"/>
                    <a:pt x="49" y="55"/>
                    <a:pt x="44" y="62"/>
                  </a:cubicBezTo>
                  <a:cubicBezTo>
                    <a:pt x="36" y="58"/>
                    <a:pt x="36" y="58"/>
                    <a:pt x="36" y="58"/>
                  </a:cubicBezTo>
                  <a:cubicBezTo>
                    <a:pt x="31" y="55"/>
                    <a:pt x="25" y="57"/>
                    <a:pt x="22" y="62"/>
                  </a:cubicBezTo>
                  <a:cubicBezTo>
                    <a:pt x="15" y="74"/>
                    <a:pt x="15" y="74"/>
                    <a:pt x="15" y="74"/>
                  </a:cubicBezTo>
                  <a:cubicBezTo>
                    <a:pt x="12" y="79"/>
                    <a:pt x="14" y="85"/>
                    <a:pt x="19" y="88"/>
                  </a:cubicBezTo>
                  <a:cubicBezTo>
                    <a:pt x="26" y="92"/>
                    <a:pt x="26" y="92"/>
                    <a:pt x="26" y="92"/>
                  </a:cubicBezTo>
                  <a:cubicBezTo>
                    <a:pt x="23" y="100"/>
                    <a:pt x="20" y="109"/>
                    <a:pt x="19" y="118"/>
                  </a:cubicBezTo>
                  <a:cubicBezTo>
                    <a:pt x="11" y="118"/>
                    <a:pt x="11" y="118"/>
                    <a:pt x="11" y="118"/>
                  </a:cubicBezTo>
                  <a:cubicBezTo>
                    <a:pt x="5" y="118"/>
                    <a:pt x="0" y="123"/>
                    <a:pt x="0" y="129"/>
                  </a:cubicBezTo>
                  <a:close/>
                  <a:moveTo>
                    <a:pt x="96" y="136"/>
                  </a:moveTo>
                  <a:cubicBezTo>
                    <a:pt x="96" y="114"/>
                    <a:pt x="114" y="96"/>
                    <a:pt x="136" y="96"/>
                  </a:cubicBezTo>
                  <a:cubicBezTo>
                    <a:pt x="159" y="96"/>
                    <a:pt x="177" y="114"/>
                    <a:pt x="177" y="136"/>
                  </a:cubicBezTo>
                  <a:cubicBezTo>
                    <a:pt x="177" y="158"/>
                    <a:pt x="159" y="176"/>
                    <a:pt x="136" y="176"/>
                  </a:cubicBezTo>
                  <a:cubicBezTo>
                    <a:pt x="114" y="176"/>
                    <a:pt x="96" y="158"/>
                    <a:pt x="96" y="13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554" name="Freeform 317"/>
            <p:cNvSpPr>
              <a:spLocks/>
            </p:cNvSpPr>
            <p:nvPr/>
          </p:nvSpPr>
          <p:spPr bwMode="auto">
            <a:xfrm>
              <a:off x="6327776" y="665163"/>
              <a:ext cx="152400" cy="306388"/>
            </a:xfrm>
            <a:custGeom>
              <a:avLst/>
              <a:gdLst/>
              <a:ahLst/>
              <a:cxnLst>
                <a:cxn ang="0">
                  <a:pos x="136" y="129"/>
                </a:cxn>
                <a:cxn ang="0">
                  <a:pos x="126" y="118"/>
                </a:cxn>
                <a:cxn ang="0">
                  <a:pos x="118" y="118"/>
                </a:cxn>
                <a:cxn ang="0">
                  <a:pos x="111" y="92"/>
                </a:cxn>
                <a:cxn ang="0">
                  <a:pos x="118" y="88"/>
                </a:cxn>
                <a:cxn ang="0">
                  <a:pos x="122" y="74"/>
                </a:cxn>
                <a:cxn ang="0">
                  <a:pos x="115" y="62"/>
                </a:cxn>
                <a:cxn ang="0">
                  <a:pos x="101" y="58"/>
                </a:cxn>
                <a:cxn ang="0">
                  <a:pos x="93" y="62"/>
                </a:cxn>
                <a:cxn ang="0">
                  <a:pos x="74" y="43"/>
                </a:cxn>
                <a:cxn ang="0">
                  <a:pos x="78" y="36"/>
                </a:cxn>
                <a:cxn ang="0">
                  <a:pos x="75" y="22"/>
                </a:cxn>
                <a:cxn ang="0">
                  <a:pos x="62" y="14"/>
                </a:cxn>
                <a:cxn ang="0">
                  <a:pos x="48" y="18"/>
                </a:cxn>
                <a:cxn ang="0">
                  <a:pos x="44" y="25"/>
                </a:cxn>
                <a:cxn ang="0">
                  <a:pos x="18" y="18"/>
                </a:cxn>
                <a:cxn ang="0">
                  <a:pos x="18" y="10"/>
                </a:cxn>
                <a:cxn ang="0">
                  <a:pos x="8" y="0"/>
                </a:cxn>
                <a:cxn ang="0">
                  <a:pos x="0" y="0"/>
                </a:cxn>
                <a:cxn ang="0">
                  <a:pos x="0" y="96"/>
                </a:cxn>
                <a:cxn ang="0">
                  <a:pos x="41" y="136"/>
                </a:cxn>
                <a:cxn ang="0">
                  <a:pos x="0" y="176"/>
                </a:cxn>
                <a:cxn ang="0">
                  <a:pos x="0" y="272"/>
                </a:cxn>
                <a:cxn ang="0">
                  <a:pos x="8" y="272"/>
                </a:cxn>
                <a:cxn ang="0">
                  <a:pos x="18" y="261"/>
                </a:cxn>
                <a:cxn ang="0">
                  <a:pos x="18" y="253"/>
                </a:cxn>
                <a:cxn ang="0">
                  <a:pos x="44" y="246"/>
                </a:cxn>
                <a:cxn ang="0">
                  <a:pos x="48" y="253"/>
                </a:cxn>
                <a:cxn ang="0">
                  <a:pos x="62" y="257"/>
                </a:cxn>
                <a:cxn ang="0">
                  <a:pos x="75" y="250"/>
                </a:cxn>
                <a:cxn ang="0">
                  <a:pos x="78" y="236"/>
                </a:cxn>
                <a:cxn ang="0">
                  <a:pos x="74" y="229"/>
                </a:cxn>
                <a:cxn ang="0">
                  <a:pos x="93" y="209"/>
                </a:cxn>
                <a:cxn ang="0">
                  <a:pos x="101" y="214"/>
                </a:cxn>
                <a:cxn ang="0">
                  <a:pos x="115" y="210"/>
                </a:cxn>
                <a:cxn ang="0">
                  <a:pos x="122" y="197"/>
                </a:cxn>
                <a:cxn ang="0">
                  <a:pos x="118" y="184"/>
                </a:cxn>
                <a:cxn ang="0">
                  <a:pos x="111" y="179"/>
                </a:cxn>
                <a:cxn ang="0">
                  <a:pos x="118" y="153"/>
                </a:cxn>
                <a:cxn ang="0">
                  <a:pos x="126" y="153"/>
                </a:cxn>
                <a:cxn ang="0">
                  <a:pos x="136" y="143"/>
                </a:cxn>
                <a:cxn ang="0">
                  <a:pos x="136" y="129"/>
                </a:cxn>
              </a:cxnLst>
              <a:rect l="0" t="0" r="r" b="b"/>
              <a:pathLst>
                <a:path w="136" h="272">
                  <a:moveTo>
                    <a:pt x="136" y="129"/>
                  </a:moveTo>
                  <a:cubicBezTo>
                    <a:pt x="136" y="123"/>
                    <a:pt x="132" y="118"/>
                    <a:pt x="126" y="118"/>
                  </a:cubicBezTo>
                  <a:cubicBezTo>
                    <a:pt x="118" y="118"/>
                    <a:pt x="118" y="118"/>
                    <a:pt x="118" y="118"/>
                  </a:cubicBezTo>
                  <a:cubicBezTo>
                    <a:pt x="116" y="109"/>
                    <a:pt x="114" y="100"/>
                    <a:pt x="111" y="92"/>
                  </a:cubicBezTo>
                  <a:cubicBezTo>
                    <a:pt x="118" y="88"/>
                    <a:pt x="118" y="88"/>
                    <a:pt x="118" y="88"/>
                  </a:cubicBezTo>
                  <a:cubicBezTo>
                    <a:pt x="123" y="85"/>
                    <a:pt x="125" y="79"/>
                    <a:pt x="122" y="74"/>
                  </a:cubicBezTo>
                  <a:cubicBezTo>
                    <a:pt x="115" y="62"/>
                    <a:pt x="115" y="62"/>
                    <a:pt x="115" y="62"/>
                  </a:cubicBezTo>
                  <a:cubicBezTo>
                    <a:pt x="112" y="57"/>
                    <a:pt x="105" y="55"/>
                    <a:pt x="101" y="58"/>
                  </a:cubicBezTo>
                  <a:cubicBezTo>
                    <a:pt x="93" y="62"/>
                    <a:pt x="93" y="62"/>
                    <a:pt x="93" y="62"/>
                  </a:cubicBezTo>
                  <a:cubicBezTo>
                    <a:pt x="88" y="55"/>
                    <a:pt x="81" y="49"/>
                    <a:pt x="74" y="43"/>
                  </a:cubicBezTo>
                  <a:cubicBezTo>
                    <a:pt x="78" y="36"/>
                    <a:pt x="78" y="36"/>
                    <a:pt x="78" y="36"/>
                  </a:cubicBezTo>
                  <a:cubicBezTo>
                    <a:pt x="81" y="31"/>
                    <a:pt x="79" y="24"/>
                    <a:pt x="75" y="22"/>
                  </a:cubicBezTo>
                  <a:cubicBezTo>
                    <a:pt x="62" y="14"/>
                    <a:pt x="62" y="14"/>
                    <a:pt x="62" y="14"/>
                  </a:cubicBezTo>
                  <a:cubicBezTo>
                    <a:pt x="57" y="12"/>
                    <a:pt x="51" y="13"/>
                    <a:pt x="48" y="18"/>
                  </a:cubicBezTo>
                  <a:cubicBezTo>
                    <a:pt x="44" y="25"/>
                    <a:pt x="44" y="25"/>
                    <a:pt x="44" y="25"/>
                  </a:cubicBezTo>
                  <a:cubicBezTo>
                    <a:pt x="36" y="22"/>
                    <a:pt x="27" y="20"/>
                    <a:pt x="18" y="18"/>
                  </a:cubicBezTo>
                  <a:cubicBezTo>
                    <a:pt x="18" y="10"/>
                    <a:pt x="18" y="10"/>
                    <a:pt x="18" y="10"/>
                  </a:cubicBezTo>
                  <a:cubicBezTo>
                    <a:pt x="18" y="4"/>
                    <a:pt x="13" y="0"/>
                    <a:pt x="8" y="0"/>
                  </a:cubicBezTo>
                  <a:cubicBezTo>
                    <a:pt x="0" y="0"/>
                    <a:pt x="0" y="0"/>
                    <a:pt x="0" y="0"/>
                  </a:cubicBezTo>
                  <a:cubicBezTo>
                    <a:pt x="0" y="96"/>
                    <a:pt x="0" y="96"/>
                    <a:pt x="0" y="96"/>
                  </a:cubicBezTo>
                  <a:cubicBezTo>
                    <a:pt x="23" y="96"/>
                    <a:pt x="41" y="114"/>
                    <a:pt x="41" y="136"/>
                  </a:cubicBezTo>
                  <a:cubicBezTo>
                    <a:pt x="41" y="158"/>
                    <a:pt x="23" y="176"/>
                    <a:pt x="0" y="176"/>
                  </a:cubicBezTo>
                  <a:cubicBezTo>
                    <a:pt x="0" y="272"/>
                    <a:pt x="0" y="272"/>
                    <a:pt x="0" y="272"/>
                  </a:cubicBezTo>
                  <a:cubicBezTo>
                    <a:pt x="8" y="272"/>
                    <a:pt x="8" y="272"/>
                    <a:pt x="8" y="272"/>
                  </a:cubicBezTo>
                  <a:cubicBezTo>
                    <a:pt x="13" y="272"/>
                    <a:pt x="18" y="267"/>
                    <a:pt x="18" y="261"/>
                  </a:cubicBezTo>
                  <a:cubicBezTo>
                    <a:pt x="18" y="253"/>
                    <a:pt x="18" y="253"/>
                    <a:pt x="18" y="253"/>
                  </a:cubicBezTo>
                  <a:cubicBezTo>
                    <a:pt x="27" y="252"/>
                    <a:pt x="36" y="249"/>
                    <a:pt x="44" y="246"/>
                  </a:cubicBezTo>
                  <a:cubicBezTo>
                    <a:pt x="48" y="253"/>
                    <a:pt x="48" y="253"/>
                    <a:pt x="48" y="253"/>
                  </a:cubicBezTo>
                  <a:cubicBezTo>
                    <a:pt x="51" y="258"/>
                    <a:pt x="57" y="260"/>
                    <a:pt x="62" y="257"/>
                  </a:cubicBezTo>
                  <a:cubicBezTo>
                    <a:pt x="75" y="250"/>
                    <a:pt x="75" y="250"/>
                    <a:pt x="75" y="250"/>
                  </a:cubicBezTo>
                  <a:cubicBezTo>
                    <a:pt x="79" y="247"/>
                    <a:pt x="81" y="241"/>
                    <a:pt x="78" y="236"/>
                  </a:cubicBezTo>
                  <a:cubicBezTo>
                    <a:pt x="74" y="229"/>
                    <a:pt x="74" y="229"/>
                    <a:pt x="74" y="229"/>
                  </a:cubicBezTo>
                  <a:cubicBezTo>
                    <a:pt x="81" y="223"/>
                    <a:pt x="88" y="217"/>
                    <a:pt x="93" y="209"/>
                  </a:cubicBezTo>
                  <a:cubicBezTo>
                    <a:pt x="101" y="214"/>
                    <a:pt x="101" y="214"/>
                    <a:pt x="101" y="214"/>
                  </a:cubicBezTo>
                  <a:cubicBezTo>
                    <a:pt x="105" y="216"/>
                    <a:pt x="112" y="215"/>
                    <a:pt x="115" y="210"/>
                  </a:cubicBezTo>
                  <a:cubicBezTo>
                    <a:pt x="122" y="197"/>
                    <a:pt x="122" y="197"/>
                    <a:pt x="122" y="197"/>
                  </a:cubicBezTo>
                  <a:cubicBezTo>
                    <a:pt x="125" y="193"/>
                    <a:pt x="123" y="186"/>
                    <a:pt x="118" y="184"/>
                  </a:cubicBezTo>
                  <a:cubicBezTo>
                    <a:pt x="111" y="179"/>
                    <a:pt x="111" y="179"/>
                    <a:pt x="111" y="179"/>
                  </a:cubicBezTo>
                  <a:cubicBezTo>
                    <a:pt x="114" y="171"/>
                    <a:pt x="116" y="162"/>
                    <a:pt x="118" y="153"/>
                  </a:cubicBezTo>
                  <a:cubicBezTo>
                    <a:pt x="126" y="153"/>
                    <a:pt x="126" y="153"/>
                    <a:pt x="126" y="153"/>
                  </a:cubicBezTo>
                  <a:cubicBezTo>
                    <a:pt x="132" y="153"/>
                    <a:pt x="136" y="149"/>
                    <a:pt x="136" y="143"/>
                  </a:cubicBezTo>
                  <a:lnTo>
                    <a:pt x="136" y="129"/>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555" name="Freeform 318"/>
            <p:cNvSpPr>
              <a:spLocks noEditPoints="1"/>
            </p:cNvSpPr>
            <p:nvPr/>
          </p:nvSpPr>
          <p:spPr bwMode="auto">
            <a:xfrm>
              <a:off x="6151563" y="674688"/>
              <a:ext cx="352425" cy="311150"/>
            </a:xfrm>
            <a:custGeom>
              <a:avLst/>
              <a:gdLst/>
              <a:ahLst/>
              <a:cxnLst>
                <a:cxn ang="0">
                  <a:pos x="294" y="196"/>
                </a:cxn>
                <a:cxn ang="0">
                  <a:pos x="289" y="198"/>
                </a:cxn>
                <a:cxn ang="0">
                  <a:pos x="208" y="268"/>
                </a:cxn>
                <a:cxn ang="0">
                  <a:pos x="206" y="273"/>
                </a:cxn>
                <a:cxn ang="0">
                  <a:pos x="211" y="275"/>
                </a:cxn>
                <a:cxn ang="0">
                  <a:pos x="296" y="202"/>
                </a:cxn>
                <a:cxn ang="0">
                  <a:pos x="294" y="196"/>
                </a:cxn>
                <a:cxn ang="0">
                  <a:pos x="309" y="150"/>
                </a:cxn>
                <a:cxn ang="0">
                  <a:pos x="305" y="154"/>
                </a:cxn>
                <a:cxn ang="0">
                  <a:pos x="299" y="176"/>
                </a:cxn>
                <a:cxn ang="0">
                  <a:pos x="301" y="181"/>
                </a:cxn>
                <a:cxn ang="0">
                  <a:pos x="306" y="178"/>
                </a:cxn>
                <a:cxn ang="0">
                  <a:pos x="313" y="155"/>
                </a:cxn>
                <a:cxn ang="0">
                  <a:pos x="309" y="150"/>
                </a:cxn>
                <a:cxn ang="0">
                  <a:pos x="61" y="2"/>
                </a:cxn>
                <a:cxn ang="0">
                  <a:pos x="10" y="70"/>
                </a:cxn>
                <a:cxn ang="0">
                  <a:pos x="13" y="75"/>
                </a:cxn>
                <a:cxn ang="0">
                  <a:pos x="18" y="73"/>
                </a:cxn>
                <a:cxn ang="0">
                  <a:pos x="66" y="8"/>
                </a:cxn>
                <a:cxn ang="0">
                  <a:pos x="67" y="2"/>
                </a:cxn>
                <a:cxn ang="0">
                  <a:pos x="61" y="2"/>
                </a:cxn>
                <a:cxn ang="0">
                  <a:pos x="7" y="93"/>
                </a:cxn>
                <a:cxn ang="0">
                  <a:pos x="3" y="96"/>
                </a:cxn>
                <a:cxn ang="0">
                  <a:pos x="0" y="127"/>
                </a:cxn>
                <a:cxn ang="0">
                  <a:pos x="4" y="131"/>
                </a:cxn>
                <a:cxn ang="0">
                  <a:pos x="8" y="127"/>
                </a:cxn>
                <a:cxn ang="0">
                  <a:pos x="11" y="98"/>
                </a:cxn>
                <a:cxn ang="0">
                  <a:pos x="7" y="93"/>
                </a:cxn>
                <a:cxn ang="0">
                  <a:pos x="225" y="128"/>
                </a:cxn>
                <a:cxn ang="0">
                  <a:pos x="221" y="124"/>
                </a:cxn>
                <a:cxn ang="0">
                  <a:pos x="200" y="124"/>
                </a:cxn>
                <a:cxn ang="0">
                  <a:pos x="161" y="83"/>
                </a:cxn>
                <a:cxn ang="0">
                  <a:pos x="161" y="62"/>
                </a:cxn>
                <a:cxn ang="0">
                  <a:pos x="157" y="58"/>
                </a:cxn>
                <a:cxn ang="0">
                  <a:pos x="153" y="62"/>
                </a:cxn>
                <a:cxn ang="0">
                  <a:pos x="153" y="83"/>
                </a:cxn>
                <a:cxn ang="0">
                  <a:pos x="112" y="122"/>
                </a:cxn>
                <a:cxn ang="0">
                  <a:pos x="92" y="122"/>
                </a:cxn>
                <a:cxn ang="0">
                  <a:pos x="88" y="126"/>
                </a:cxn>
                <a:cxn ang="0">
                  <a:pos x="92" y="130"/>
                </a:cxn>
                <a:cxn ang="0">
                  <a:pos x="112" y="130"/>
                </a:cxn>
                <a:cxn ang="0">
                  <a:pos x="151" y="171"/>
                </a:cxn>
                <a:cxn ang="0">
                  <a:pos x="151" y="191"/>
                </a:cxn>
                <a:cxn ang="0">
                  <a:pos x="155" y="195"/>
                </a:cxn>
                <a:cxn ang="0">
                  <a:pos x="159" y="191"/>
                </a:cxn>
                <a:cxn ang="0">
                  <a:pos x="159" y="171"/>
                </a:cxn>
                <a:cxn ang="0">
                  <a:pos x="200" y="132"/>
                </a:cxn>
                <a:cxn ang="0">
                  <a:pos x="221" y="132"/>
                </a:cxn>
                <a:cxn ang="0">
                  <a:pos x="225" y="128"/>
                </a:cxn>
                <a:cxn ang="0">
                  <a:pos x="156" y="163"/>
                </a:cxn>
                <a:cxn ang="0">
                  <a:pos x="120" y="127"/>
                </a:cxn>
                <a:cxn ang="0">
                  <a:pos x="156" y="91"/>
                </a:cxn>
                <a:cxn ang="0">
                  <a:pos x="192" y="127"/>
                </a:cxn>
                <a:cxn ang="0">
                  <a:pos x="156" y="163"/>
                </a:cxn>
              </a:cxnLst>
              <a:rect l="0" t="0" r="r" b="b"/>
              <a:pathLst>
                <a:path w="313" h="276">
                  <a:moveTo>
                    <a:pt x="294" y="196"/>
                  </a:moveTo>
                  <a:cubicBezTo>
                    <a:pt x="293" y="195"/>
                    <a:pt x="290" y="196"/>
                    <a:pt x="289" y="198"/>
                  </a:cubicBezTo>
                  <a:cubicBezTo>
                    <a:pt x="271" y="230"/>
                    <a:pt x="243" y="255"/>
                    <a:pt x="208" y="268"/>
                  </a:cubicBezTo>
                  <a:cubicBezTo>
                    <a:pt x="206" y="268"/>
                    <a:pt x="205" y="271"/>
                    <a:pt x="206" y="273"/>
                  </a:cubicBezTo>
                  <a:cubicBezTo>
                    <a:pt x="207" y="275"/>
                    <a:pt x="209" y="276"/>
                    <a:pt x="211" y="275"/>
                  </a:cubicBezTo>
                  <a:cubicBezTo>
                    <a:pt x="247" y="262"/>
                    <a:pt x="278" y="236"/>
                    <a:pt x="296" y="202"/>
                  </a:cubicBezTo>
                  <a:cubicBezTo>
                    <a:pt x="297" y="200"/>
                    <a:pt x="296" y="198"/>
                    <a:pt x="294" y="196"/>
                  </a:cubicBezTo>
                  <a:close/>
                  <a:moveTo>
                    <a:pt x="309" y="150"/>
                  </a:moveTo>
                  <a:cubicBezTo>
                    <a:pt x="307" y="150"/>
                    <a:pt x="305" y="151"/>
                    <a:pt x="305" y="154"/>
                  </a:cubicBezTo>
                  <a:cubicBezTo>
                    <a:pt x="303" y="161"/>
                    <a:pt x="301" y="168"/>
                    <a:pt x="299" y="176"/>
                  </a:cubicBezTo>
                  <a:cubicBezTo>
                    <a:pt x="298" y="178"/>
                    <a:pt x="299" y="180"/>
                    <a:pt x="301" y="181"/>
                  </a:cubicBezTo>
                  <a:cubicBezTo>
                    <a:pt x="303" y="181"/>
                    <a:pt x="306" y="180"/>
                    <a:pt x="306" y="178"/>
                  </a:cubicBezTo>
                  <a:cubicBezTo>
                    <a:pt x="309" y="171"/>
                    <a:pt x="311" y="163"/>
                    <a:pt x="313" y="155"/>
                  </a:cubicBezTo>
                  <a:cubicBezTo>
                    <a:pt x="313" y="153"/>
                    <a:pt x="312" y="151"/>
                    <a:pt x="309" y="150"/>
                  </a:cubicBezTo>
                  <a:close/>
                  <a:moveTo>
                    <a:pt x="61" y="2"/>
                  </a:moveTo>
                  <a:cubicBezTo>
                    <a:pt x="38" y="19"/>
                    <a:pt x="21" y="43"/>
                    <a:pt x="10" y="70"/>
                  </a:cubicBezTo>
                  <a:cubicBezTo>
                    <a:pt x="9" y="72"/>
                    <a:pt x="11" y="74"/>
                    <a:pt x="13" y="75"/>
                  </a:cubicBezTo>
                  <a:cubicBezTo>
                    <a:pt x="15" y="76"/>
                    <a:pt x="17" y="75"/>
                    <a:pt x="18" y="73"/>
                  </a:cubicBezTo>
                  <a:cubicBezTo>
                    <a:pt x="28" y="47"/>
                    <a:pt x="44" y="25"/>
                    <a:pt x="66" y="8"/>
                  </a:cubicBezTo>
                  <a:cubicBezTo>
                    <a:pt x="68" y="7"/>
                    <a:pt x="68" y="4"/>
                    <a:pt x="67" y="2"/>
                  </a:cubicBezTo>
                  <a:cubicBezTo>
                    <a:pt x="66" y="1"/>
                    <a:pt x="63" y="0"/>
                    <a:pt x="61" y="2"/>
                  </a:cubicBezTo>
                  <a:close/>
                  <a:moveTo>
                    <a:pt x="7" y="93"/>
                  </a:moveTo>
                  <a:cubicBezTo>
                    <a:pt x="5" y="93"/>
                    <a:pt x="3" y="94"/>
                    <a:pt x="3" y="96"/>
                  </a:cubicBezTo>
                  <a:cubicBezTo>
                    <a:pt x="1" y="106"/>
                    <a:pt x="0" y="116"/>
                    <a:pt x="0" y="127"/>
                  </a:cubicBezTo>
                  <a:cubicBezTo>
                    <a:pt x="0" y="129"/>
                    <a:pt x="2" y="131"/>
                    <a:pt x="4" y="131"/>
                  </a:cubicBezTo>
                  <a:cubicBezTo>
                    <a:pt x="6" y="131"/>
                    <a:pt x="8" y="129"/>
                    <a:pt x="8" y="127"/>
                  </a:cubicBezTo>
                  <a:cubicBezTo>
                    <a:pt x="8" y="117"/>
                    <a:pt x="9" y="107"/>
                    <a:pt x="11" y="98"/>
                  </a:cubicBezTo>
                  <a:cubicBezTo>
                    <a:pt x="11" y="96"/>
                    <a:pt x="10" y="93"/>
                    <a:pt x="7" y="93"/>
                  </a:cubicBezTo>
                  <a:close/>
                  <a:moveTo>
                    <a:pt x="225" y="128"/>
                  </a:moveTo>
                  <a:cubicBezTo>
                    <a:pt x="225" y="126"/>
                    <a:pt x="223" y="124"/>
                    <a:pt x="221" y="124"/>
                  </a:cubicBezTo>
                  <a:cubicBezTo>
                    <a:pt x="200" y="124"/>
                    <a:pt x="200" y="124"/>
                    <a:pt x="200" y="124"/>
                  </a:cubicBezTo>
                  <a:cubicBezTo>
                    <a:pt x="199" y="103"/>
                    <a:pt x="182" y="85"/>
                    <a:pt x="161" y="83"/>
                  </a:cubicBezTo>
                  <a:cubicBezTo>
                    <a:pt x="161" y="62"/>
                    <a:pt x="161" y="62"/>
                    <a:pt x="161" y="62"/>
                  </a:cubicBezTo>
                  <a:cubicBezTo>
                    <a:pt x="161" y="60"/>
                    <a:pt x="160" y="58"/>
                    <a:pt x="157" y="58"/>
                  </a:cubicBezTo>
                  <a:cubicBezTo>
                    <a:pt x="155" y="58"/>
                    <a:pt x="153" y="60"/>
                    <a:pt x="153" y="62"/>
                  </a:cubicBezTo>
                  <a:cubicBezTo>
                    <a:pt x="153" y="83"/>
                    <a:pt x="153" y="83"/>
                    <a:pt x="153" y="83"/>
                  </a:cubicBezTo>
                  <a:cubicBezTo>
                    <a:pt x="132" y="84"/>
                    <a:pt x="115" y="101"/>
                    <a:pt x="112" y="122"/>
                  </a:cubicBezTo>
                  <a:cubicBezTo>
                    <a:pt x="92" y="122"/>
                    <a:pt x="92" y="122"/>
                    <a:pt x="92" y="122"/>
                  </a:cubicBezTo>
                  <a:cubicBezTo>
                    <a:pt x="90" y="122"/>
                    <a:pt x="88" y="123"/>
                    <a:pt x="88" y="126"/>
                  </a:cubicBezTo>
                  <a:cubicBezTo>
                    <a:pt x="88" y="128"/>
                    <a:pt x="90" y="130"/>
                    <a:pt x="92" y="130"/>
                  </a:cubicBezTo>
                  <a:cubicBezTo>
                    <a:pt x="112" y="130"/>
                    <a:pt x="112" y="130"/>
                    <a:pt x="112" y="130"/>
                  </a:cubicBezTo>
                  <a:cubicBezTo>
                    <a:pt x="114" y="151"/>
                    <a:pt x="130" y="168"/>
                    <a:pt x="151" y="171"/>
                  </a:cubicBezTo>
                  <a:cubicBezTo>
                    <a:pt x="151" y="191"/>
                    <a:pt x="151" y="191"/>
                    <a:pt x="151" y="191"/>
                  </a:cubicBezTo>
                  <a:cubicBezTo>
                    <a:pt x="151" y="193"/>
                    <a:pt x="153" y="195"/>
                    <a:pt x="155" y="195"/>
                  </a:cubicBezTo>
                  <a:cubicBezTo>
                    <a:pt x="157" y="195"/>
                    <a:pt x="159" y="193"/>
                    <a:pt x="159" y="191"/>
                  </a:cubicBezTo>
                  <a:cubicBezTo>
                    <a:pt x="159" y="171"/>
                    <a:pt x="159" y="171"/>
                    <a:pt x="159" y="171"/>
                  </a:cubicBezTo>
                  <a:cubicBezTo>
                    <a:pt x="180" y="169"/>
                    <a:pt x="198" y="153"/>
                    <a:pt x="200" y="132"/>
                  </a:cubicBezTo>
                  <a:cubicBezTo>
                    <a:pt x="221" y="132"/>
                    <a:pt x="221" y="132"/>
                    <a:pt x="221" y="132"/>
                  </a:cubicBezTo>
                  <a:cubicBezTo>
                    <a:pt x="223" y="132"/>
                    <a:pt x="225" y="130"/>
                    <a:pt x="225" y="128"/>
                  </a:cubicBezTo>
                  <a:close/>
                  <a:moveTo>
                    <a:pt x="156" y="163"/>
                  </a:moveTo>
                  <a:cubicBezTo>
                    <a:pt x="136" y="163"/>
                    <a:pt x="120" y="147"/>
                    <a:pt x="120" y="127"/>
                  </a:cubicBezTo>
                  <a:cubicBezTo>
                    <a:pt x="120" y="107"/>
                    <a:pt x="136" y="91"/>
                    <a:pt x="156" y="91"/>
                  </a:cubicBezTo>
                  <a:cubicBezTo>
                    <a:pt x="176" y="91"/>
                    <a:pt x="192" y="107"/>
                    <a:pt x="192" y="127"/>
                  </a:cubicBezTo>
                  <a:cubicBezTo>
                    <a:pt x="192" y="147"/>
                    <a:pt x="176" y="163"/>
                    <a:pt x="156" y="16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601" name="Arrow A"/>
          <p:cNvGrpSpPr/>
          <p:nvPr/>
        </p:nvGrpSpPr>
        <p:grpSpPr>
          <a:xfrm>
            <a:off x="5611019" y="973701"/>
            <a:ext cx="2995613" cy="1147993"/>
            <a:chOff x="1519635" y="959643"/>
            <a:chExt cx="2995613" cy="1162051"/>
          </a:xfrm>
        </p:grpSpPr>
        <p:sp>
          <p:nvSpPr>
            <p:cNvPr id="602" name="Freeform 262"/>
            <p:cNvSpPr>
              <a:spLocks/>
            </p:cNvSpPr>
            <p:nvPr/>
          </p:nvSpPr>
          <p:spPr bwMode="auto">
            <a:xfrm>
              <a:off x="1548210" y="988219"/>
              <a:ext cx="552450" cy="1104900"/>
            </a:xfrm>
            <a:custGeom>
              <a:avLst/>
              <a:gdLst/>
              <a:ahLst/>
              <a:cxnLst>
                <a:cxn ang="0">
                  <a:pos x="0" y="0"/>
                </a:cxn>
                <a:cxn ang="0">
                  <a:pos x="368" y="368"/>
                </a:cxn>
                <a:cxn ang="0">
                  <a:pos x="0" y="736"/>
                </a:cxn>
              </a:cxnLst>
              <a:rect l="0" t="0" r="r" b="b"/>
              <a:pathLst>
                <a:path w="368" h="736">
                  <a:moveTo>
                    <a:pt x="0" y="0"/>
                  </a:moveTo>
                  <a:cubicBezTo>
                    <a:pt x="203" y="0"/>
                    <a:pt x="368" y="165"/>
                    <a:pt x="368" y="368"/>
                  </a:cubicBezTo>
                  <a:cubicBezTo>
                    <a:pt x="368" y="571"/>
                    <a:pt x="203" y="736"/>
                    <a:pt x="0" y="736"/>
                  </a:cubicBez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03" name="Freeform 263"/>
            <p:cNvSpPr>
              <a:spLocks/>
            </p:cNvSpPr>
            <p:nvPr/>
          </p:nvSpPr>
          <p:spPr bwMode="auto">
            <a:xfrm>
              <a:off x="1776810" y="988219"/>
              <a:ext cx="2738438" cy="1104900"/>
            </a:xfrm>
            <a:custGeom>
              <a:avLst/>
              <a:gdLst/>
              <a:ahLst/>
              <a:cxnLst>
                <a:cxn ang="0">
                  <a:pos x="0" y="696"/>
                </a:cxn>
                <a:cxn ang="0">
                  <a:pos x="1377" y="696"/>
                </a:cxn>
                <a:cxn ang="0">
                  <a:pos x="1725" y="348"/>
                </a:cxn>
                <a:cxn ang="0">
                  <a:pos x="1377" y="0"/>
                </a:cxn>
                <a:cxn ang="0">
                  <a:pos x="0" y="0"/>
                </a:cxn>
              </a:cxnLst>
              <a:rect l="0" t="0" r="r" b="b"/>
              <a:pathLst>
                <a:path w="1725" h="696">
                  <a:moveTo>
                    <a:pt x="0" y="696"/>
                  </a:moveTo>
                  <a:lnTo>
                    <a:pt x="1377" y="696"/>
                  </a:lnTo>
                  <a:lnTo>
                    <a:pt x="1725" y="348"/>
                  </a:lnTo>
                  <a:lnTo>
                    <a:pt x="1377" y="0"/>
                  </a:lnTo>
                  <a:lnTo>
                    <a:pt x="0" y="0"/>
                  </a:lnTo>
                </a:path>
              </a:pathLst>
            </a:custGeom>
            <a:no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04" name="Oval 264"/>
            <p:cNvSpPr>
              <a:spLocks noChangeArrowheads="1"/>
            </p:cNvSpPr>
            <p:nvPr/>
          </p:nvSpPr>
          <p:spPr bwMode="auto">
            <a:xfrm>
              <a:off x="1519635" y="959643"/>
              <a:ext cx="57150" cy="58738"/>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605" name="Oval 265"/>
            <p:cNvSpPr>
              <a:spLocks noChangeArrowheads="1"/>
            </p:cNvSpPr>
            <p:nvPr/>
          </p:nvSpPr>
          <p:spPr bwMode="auto">
            <a:xfrm>
              <a:off x="1519635" y="2062956"/>
              <a:ext cx="57150" cy="58738"/>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606" name="Secondary lines A"/>
          <p:cNvGrpSpPr/>
          <p:nvPr/>
        </p:nvGrpSpPr>
        <p:grpSpPr>
          <a:xfrm>
            <a:off x="5995194" y="1040606"/>
            <a:ext cx="2028825" cy="1000125"/>
            <a:chOff x="1903810" y="1040606"/>
            <a:chExt cx="2028825" cy="1000125"/>
          </a:xfrm>
        </p:grpSpPr>
        <p:sp>
          <p:nvSpPr>
            <p:cNvPr id="607" name="Line 266"/>
            <p:cNvSpPr>
              <a:spLocks noChangeShapeType="1"/>
            </p:cNvSpPr>
            <p:nvPr/>
          </p:nvSpPr>
          <p:spPr bwMode="auto">
            <a:xfrm>
              <a:off x="390406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08" name="Line 267"/>
            <p:cNvSpPr>
              <a:spLocks noChangeShapeType="1"/>
            </p:cNvSpPr>
            <p:nvPr/>
          </p:nvSpPr>
          <p:spPr bwMode="auto">
            <a:xfrm>
              <a:off x="383103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09" name="Line 268"/>
            <p:cNvSpPr>
              <a:spLocks noChangeShapeType="1"/>
            </p:cNvSpPr>
            <p:nvPr/>
          </p:nvSpPr>
          <p:spPr bwMode="auto">
            <a:xfrm>
              <a:off x="375483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10" name="Line 269"/>
            <p:cNvSpPr>
              <a:spLocks noChangeShapeType="1"/>
            </p:cNvSpPr>
            <p:nvPr/>
          </p:nvSpPr>
          <p:spPr bwMode="auto">
            <a:xfrm>
              <a:off x="368181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11" name="Line 270"/>
            <p:cNvSpPr>
              <a:spLocks noChangeShapeType="1"/>
            </p:cNvSpPr>
            <p:nvPr/>
          </p:nvSpPr>
          <p:spPr bwMode="auto">
            <a:xfrm>
              <a:off x="360878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12" name="Line 271"/>
            <p:cNvSpPr>
              <a:spLocks noChangeShapeType="1"/>
            </p:cNvSpPr>
            <p:nvPr/>
          </p:nvSpPr>
          <p:spPr bwMode="auto">
            <a:xfrm>
              <a:off x="353258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13" name="Line 272"/>
            <p:cNvSpPr>
              <a:spLocks noChangeShapeType="1"/>
            </p:cNvSpPr>
            <p:nvPr/>
          </p:nvSpPr>
          <p:spPr bwMode="auto">
            <a:xfrm>
              <a:off x="345956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14" name="Line 273"/>
            <p:cNvSpPr>
              <a:spLocks noChangeShapeType="1"/>
            </p:cNvSpPr>
            <p:nvPr/>
          </p:nvSpPr>
          <p:spPr bwMode="auto">
            <a:xfrm>
              <a:off x="338653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15" name="Line 274"/>
            <p:cNvSpPr>
              <a:spLocks noChangeShapeType="1"/>
            </p:cNvSpPr>
            <p:nvPr/>
          </p:nvSpPr>
          <p:spPr bwMode="auto">
            <a:xfrm>
              <a:off x="331033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16" name="Line 275"/>
            <p:cNvSpPr>
              <a:spLocks noChangeShapeType="1"/>
            </p:cNvSpPr>
            <p:nvPr/>
          </p:nvSpPr>
          <p:spPr bwMode="auto">
            <a:xfrm>
              <a:off x="323731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17" name="Line 276"/>
            <p:cNvSpPr>
              <a:spLocks noChangeShapeType="1"/>
            </p:cNvSpPr>
            <p:nvPr/>
          </p:nvSpPr>
          <p:spPr bwMode="auto">
            <a:xfrm>
              <a:off x="316428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18" name="Line 277"/>
            <p:cNvSpPr>
              <a:spLocks noChangeShapeType="1"/>
            </p:cNvSpPr>
            <p:nvPr/>
          </p:nvSpPr>
          <p:spPr bwMode="auto">
            <a:xfrm>
              <a:off x="308808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19" name="Line 278"/>
            <p:cNvSpPr>
              <a:spLocks noChangeShapeType="1"/>
            </p:cNvSpPr>
            <p:nvPr/>
          </p:nvSpPr>
          <p:spPr bwMode="auto">
            <a:xfrm>
              <a:off x="301506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20" name="Line 279"/>
            <p:cNvSpPr>
              <a:spLocks noChangeShapeType="1"/>
            </p:cNvSpPr>
            <p:nvPr/>
          </p:nvSpPr>
          <p:spPr bwMode="auto">
            <a:xfrm>
              <a:off x="294203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21" name="Line 280"/>
            <p:cNvSpPr>
              <a:spLocks noChangeShapeType="1"/>
            </p:cNvSpPr>
            <p:nvPr/>
          </p:nvSpPr>
          <p:spPr bwMode="auto">
            <a:xfrm>
              <a:off x="286583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22" name="Line 281"/>
            <p:cNvSpPr>
              <a:spLocks noChangeShapeType="1"/>
            </p:cNvSpPr>
            <p:nvPr/>
          </p:nvSpPr>
          <p:spPr bwMode="auto">
            <a:xfrm>
              <a:off x="279281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23" name="Line 282"/>
            <p:cNvSpPr>
              <a:spLocks noChangeShapeType="1"/>
            </p:cNvSpPr>
            <p:nvPr/>
          </p:nvSpPr>
          <p:spPr bwMode="auto">
            <a:xfrm>
              <a:off x="2719785"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24" name="Line 283"/>
            <p:cNvSpPr>
              <a:spLocks noChangeShapeType="1"/>
            </p:cNvSpPr>
            <p:nvPr/>
          </p:nvSpPr>
          <p:spPr bwMode="auto">
            <a:xfrm>
              <a:off x="264358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25" name="Line 284"/>
            <p:cNvSpPr>
              <a:spLocks noChangeShapeType="1"/>
            </p:cNvSpPr>
            <p:nvPr/>
          </p:nvSpPr>
          <p:spPr bwMode="auto">
            <a:xfrm>
              <a:off x="257056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26" name="Line 285"/>
            <p:cNvSpPr>
              <a:spLocks noChangeShapeType="1"/>
            </p:cNvSpPr>
            <p:nvPr/>
          </p:nvSpPr>
          <p:spPr bwMode="auto">
            <a:xfrm>
              <a:off x="2495947"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27" name="Line 286"/>
            <p:cNvSpPr>
              <a:spLocks noChangeShapeType="1"/>
            </p:cNvSpPr>
            <p:nvPr/>
          </p:nvSpPr>
          <p:spPr bwMode="auto">
            <a:xfrm>
              <a:off x="242133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28" name="Line 287"/>
            <p:cNvSpPr>
              <a:spLocks noChangeShapeType="1"/>
            </p:cNvSpPr>
            <p:nvPr/>
          </p:nvSpPr>
          <p:spPr bwMode="auto">
            <a:xfrm>
              <a:off x="234831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29" name="Line 288"/>
            <p:cNvSpPr>
              <a:spLocks noChangeShapeType="1"/>
            </p:cNvSpPr>
            <p:nvPr/>
          </p:nvSpPr>
          <p:spPr bwMode="auto">
            <a:xfrm>
              <a:off x="2273697"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30" name="Line 289"/>
            <p:cNvSpPr>
              <a:spLocks noChangeShapeType="1"/>
            </p:cNvSpPr>
            <p:nvPr/>
          </p:nvSpPr>
          <p:spPr bwMode="auto">
            <a:xfrm>
              <a:off x="219908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31" name="Line 290"/>
            <p:cNvSpPr>
              <a:spLocks noChangeShapeType="1"/>
            </p:cNvSpPr>
            <p:nvPr/>
          </p:nvSpPr>
          <p:spPr bwMode="auto">
            <a:xfrm>
              <a:off x="212606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32" name="Line 291"/>
            <p:cNvSpPr>
              <a:spLocks noChangeShapeType="1"/>
            </p:cNvSpPr>
            <p:nvPr/>
          </p:nvSpPr>
          <p:spPr bwMode="auto">
            <a:xfrm>
              <a:off x="2051447" y="104060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33" name="Line 292"/>
            <p:cNvSpPr>
              <a:spLocks noChangeShapeType="1"/>
            </p:cNvSpPr>
            <p:nvPr/>
          </p:nvSpPr>
          <p:spPr bwMode="auto">
            <a:xfrm>
              <a:off x="1976835"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34" name="Line 293"/>
            <p:cNvSpPr>
              <a:spLocks noChangeShapeType="1"/>
            </p:cNvSpPr>
            <p:nvPr/>
          </p:nvSpPr>
          <p:spPr bwMode="auto">
            <a:xfrm>
              <a:off x="1903810" y="104060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35" name="Line 294"/>
            <p:cNvSpPr>
              <a:spLocks noChangeShapeType="1"/>
            </p:cNvSpPr>
            <p:nvPr/>
          </p:nvSpPr>
          <p:spPr bwMode="auto">
            <a:xfrm flipV="1">
              <a:off x="390406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36" name="Line 295"/>
            <p:cNvSpPr>
              <a:spLocks noChangeShapeType="1"/>
            </p:cNvSpPr>
            <p:nvPr/>
          </p:nvSpPr>
          <p:spPr bwMode="auto">
            <a:xfrm flipV="1">
              <a:off x="383103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37" name="Line 296"/>
            <p:cNvSpPr>
              <a:spLocks noChangeShapeType="1"/>
            </p:cNvSpPr>
            <p:nvPr/>
          </p:nvSpPr>
          <p:spPr bwMode="auto">
            <a:xfrm flipV="1">
              <a:off x="375483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38" name="Line 297"/>
            <p:cNvSpPr>
              <a:spLocks noChangeShapeType="1"/>
            </p:cNvSpPr>
            <p:nvPr/>
          </p:nvSpPr>
          <p:spPr bwMode="auto">
            <a:xfrm flipV="1">
              <a:off x="368181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39" name="Line 298"/>
            <p:cNvSpPr>
              <a:spLocks noChangeShapeType="1"/>
            </p:cNvSpPr>
            <p:nvPr/>
          </p:nvSpPr>
          <p:spPr bwMode="auto">
            <a:xfrm flipV="1">
              <a:off x="360878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40" name="Line 299"/>
            <p:cNvSpPr>
              <a:spLocks noChangeShapeType="1"/>
            </p:cNvSpPr>
            <p:nvPr/>
          </p:nvSpPr>
          <p:spPr bwMode="auto">
            <a:xfrm flipV="1">
              <a:off x="353258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41" name="Line 300"/>
            <p:cNvSpPr>
              <a:spLocks noChangeShapeType="1"/>
            </p:cNvSpPr>
            <p:nvPr/>
          </p:nvSpPr>
          <p:spPr bwMode="auto">
            <a:xfrm flipV="1">
              <a:off x="345956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42" name="Line 301"/>
            <p:cNvSpPr>
              <a:spLocks noChangeShapeType="1"/>
            </p:cNvSpPr>
            <p:nvPr/>
          </p:nvSpPr>
          <p:spPr bwMode="auto">
            <a:xfrm flipV="1">
              <a:off x="338653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43" name="Line 302"/>
            <p:cNvSpPr>
              <a:spLocks noChangeShapeType="1"/>
            </p:cNvSpPr>
            <p:nvPr/>
          </p:nvSpPr>
          <p:spPr bwMode="auto">
            <a:xfrm flipV="1">
              <a:off x="331033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44" name="Line 303"/>
            <p:cNvSpPr>
              <a:spLocks noChangeShapeType="1"/>
            </p:cNvSpPr>
            <p:nvPr/>
          </p:nvSpPr>
          <p:spPr bwMode="auto">
            <a:xfrm flipV="1">
              <a:off x="323731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45" name="Line 304"/>
            <p:cNvSpPr>
              <a:spLocks noChangeShapeType="1"/>
            </p:cNvSpPr>
            <p:nvPr/>
          </p:nvSpPr>
          <p:spPr bwMode="auto">
            <a:xfrm flipV="1">
              <a:off x="316428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46" name="Line 305"/>
            <p:cNvSpPr>
              <a:spLocks noChangeShapeType="1"/>
            </p:cNvSpPr>
            <p:nvPr/>
          </p:nvSpPr>
          <p:spPr bwMode="auto">
            <a:xfrm flipV="1">
              <a:off x="308808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47" name="Line 306"/>
            <p:cNvSpPr>
              <a:spLocks noChangeShapeType="1"/>
            </p:cNvSpPr>
            <p:nvPr/>
          </p:nvSpPr>
          <p:spPr bwMode="auto">
            <a:xfrm flipV="1">
              <a:off x="301506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48" name="Line 307"/>
            <p:cNvSpPr>
              <a:spLocks noChangeShapeType="1"/>
            </p:cNvSpPr>
            <p:nvPr/>
          </p:nvSpPr>
          <p:spPr bwMode="auto">
            <a:xfrm flipV="1">
              <a:off x="294203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49" name="Line 308"/>
            <p:cNvSpPr>
              <a:spLocks noChangeShapeType="1"/>
            </p:cNvSpPr>
            <p:nvPr/>
          </p:nvSpPr>
          <p:spPr bwMode="auto">
            <a:xfrm flipV="1">
              <a:off x="286583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50" name="Line 309"/>
            <p:cNvSpPr>
              <a:spLocks noChangeShapeType="1"/>
            </p:cNvSpPr>
            <p:nvPr/>
          </p:nvSpPr>
          <p:spPr bwMode="auto">
            <a:xfrm flipV="1">
              <a:off x="279281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51" name="Line 310"/>
            <p:cNvSpPr>
              <a:spLocks noChangeShapeType="1"/>
            </p:cNvSpPr>
            <p:nvPr/>
          </p:nvSpPr>
          <p:spPr bwMode="auto">
            <a:xfrm flipV="1">
              <a:off x="2719785"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52" name="Line 311"/>
            <p:cNvSpPr>
              <a:spLocks noChangeShapeType="1"/>
            </p:cNvSpPr>
            <p:nvPr/>
          </p:nvSpPr>
          <p:spPr bwMode="auto">
            <a:xfrm flipV="1">
              <a:off x="264358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53" name="Line 312"/>
            <p:cNvSpPr>
              <a:spLocks noChangeShapeType="1"/>
            </p:cNvSpPr>
            <p:nvPr/>
          </p:nvSpPr>
          <p:spPr bwMode="auto">
            <a:xfrm flipV="1">
              <a:off x="257056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54" name="Line 313"/>
            <p:cNvSpPr>
              <a:spLocks noChangeShapeType="1"/>
            </p:cNvSpPr>
            <p:nvPr/>
          </p:nvSpPr>
          <p:spPr bwMode="auto">
            <a:xfrm flipV="1">
              <a:off x="2495947"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55" name="Line 314"/>
            <p:cNvSpPr>
              <a:spLocks noChangeShapeType="1"/>
            </p:cNvSpPr>
            <p:nvPr/>
          </p:nvSpPr>
          <p:spPr bwMode="auto">
            <a:xfrm flipV="1">
              <a:off x="242133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56" name="Line 315"/>
            <p:cNvSpPr>
              <a:spLocks noChangeShapeType="1"/>
            </p:cNvSpPr>
            <p:nvPr/>
          </p:nvSpPr>
          <p:spPr bwMode="auto">
            <a:xfrm flipV="1">
              <a:off x="234831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57" name="Line 316"/>
            <p:cNvSpPr>
              <a:spLocks noChangeShapeType="1"/>
            </p:cNvSpPr>
            <p:nvPr/>
          </p:nvSpPr>
          <p:spPr bwMode="auto">
            <a:xfrm flipV="1">
              <a:off x="2273697"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58" name="Line 317"/>
            <p:cNvSpPr>
              <a:spLocks noChangeShapeType="1"/>
            </p:cNvSpPr>
            <p:nvPr/>
          </p:nvSpPr>
          <p:spPr bwMode="auto">
            <a:xfrm flipV="1">
              <a:off x="219908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59" name="Line 318"/>
            <p:cNvSpPr>
              <a:spLocks noChangeShapeType="1"/>
            </p:cNvSpPr>
            <p:nvPr/>
          </p:nvSpPr>
          <p:spPr bwMode="auto">
            <a:xfrm flipV="1">
              <a:off x="212606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60" name="Line 319"/>
            <p:cNvSpPr>
              <a:spLocks noChangeShapeType="1"/>
            </p:cNvSpPr>
            <p:nvPr/>
          </p:nvSpPr>
          <p:spPr bwMode="auto">
            <a:xfrm flipV="1">
              <a:off x="2051447" y="2012156"/>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61" name="Line 320"/>
            <p:cNvSpPr>
              <a:spLocks noChangeShapeType="1"/>
            </p:cNvSpPr>
            <p:nvPr/>
          </p:nvSpPr>
          <p:spPr bwMode="auto">
            <a:xfrm flipV="1">
              <a:off x="1976835"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62" name="Line 321"/>
            <p:cNvSpPr>
              <a:spLocks noChangeShapeType="1"/>
            </p:cNvSpPr>
            <p:nvPr/>
          </p:nvSpPr>
          <p:spPr bwMode="auto">
            <a:xfrm flipV="1">
              <a:off x="1903810" y="2012156"/>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663" name="Text inside A"/>
          <p:cNvGrpSpPr/>
          <p:nvPr/>
        </p:nvGrpSpPr>
        <p:grpSpPr>
          <a:xfrm>
            <a:off x="6246811" y="1164431"/>
            <a:ext cx="1972073" cy="1017853"/>
            <a:chOff x="2155427" y="1164431"/>
            <a:chExt cx="1972073" cy="1017853"/>
          </a:xfrm>
        </p:grpSpPr>
        <p:sp>
          <p:nvSpPr>
            <p:cNvPr id="664" name="Rectangle 9"/>
            <p:cNvSpPr>
              <a:spLocks noChangeArrowheads="1"/>
            </p:cNvSpPr>
            <p:nvPr/>
          </p:nvSpPr>
          <p:spPr bwMode="auto">
            <a:xfrm>
              <a:off x="2245123" y="1164431"/>
              <a:ext cx="298159" cy="1692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100" b="0" i="0" u="none" strike="noStrike" cap="none" normalizeH="0" baseline="0" dirty="0" err="1" smtClean="0">
                  <a:ln>
                    <a:noFill/>
                  </a:ln>
                  <a:effectLst/>
                  <a:latin typeface="Nexa Light" charset="0"/>
                  <a:cs typeface="Arial" pitchFamily="34" charset="0"/>
                </a:rPr>
                <a:t>Data</a:t>
              </a:r>
              <a:endParaRPr kumimoji="0" lang="ru-RU" sz="1800" b="0" i="0" u="none" strike="noStrike" cap="none" normalizeH="0" baseline="0" dirty="0">
                <a:ln>
                  <a:noFill/>
                </a:ln>
                <a:effectLst/>
                <a:latin typeface="Arial" pitchFamily="34" charset="0"/>
                <a:cs typeface="Arial" pitchFamily="34" charset="0"/>
              </a:endParaRPr>
            </a:p>
          </p:txBody>
        </p:sp>
        <p:sp>
          <p:nvSpPr>
            <p:cNvPr id="665" name="TextBox 04"/>
            <p:cNvSpPr txBox="1"/>
            <p:nvPr/>
          </p:nvSpPr>
          <p:spPr>
            <a:xfrm>
              <a:off x="2155427" y="1320510"/>
              <a:ext cx="1972073" cy="861774"/>
            </a:xfrm>
            <a:prstGeom prst="rect">
              <a:avLst/>
            </a:prstGeom>
            <a:noFill/>
          </p:spPr>
          <p:txBody>
            <a:bodyPr wrap="square" rtlCol="0">
              <a:spAutoFit/>
            </a:bodyPr>
            <a:lstStyle/>
            <a:p>
              <a:pPr algn="just"/>
              <a:r>
                <a:rPr lang="en-US" sz="1000" dirty="0" smtClean="0">
                  <a:solidFill>
                    <a:schemeClr val="tx1">
                      <a:lumMod val="60000"/>
                      <a:lumOff val="40000"/>
                    </a:schemeClr>
                  </a:solidFill>
                </a:rPr>
                <a:t>I </a:t>
              </a:r>
              <a:r>
                <a:rPr lang="en-US" sz="1000" dirty="0">
                  <a:solidFill>
                    <a:schemeClr val="tx1">
                      <a:lumMod val="60000"/>
                      <a:lumOff val="40000"/>
                    </a:schemeClr>
                  </a:solidFill>
                </a:rPr>
                <a:t>used 4 themes with 10 videos each. I got 4: groups of video animals, cooking, finance and sports.</a:t>
              </a:r>
              <a:endParaRPr lang="ru-RU" sz="1000" dirty="0">
                <a:solidFill>
                  <a:schemeClr val="tx1">
                    <a:lumMod val="60000"/>
                    <a:lumOff val="40000"/>
                  </a:schemeClr>
                </a:solidFill>
              </a:endParaRPr>
            </a:p>
            <a:p>
              <a:pPr algn="just"/>
              <a:endParaRPr lang="ru-RU" sz="1000" dirty="0">
                <a:solidFill>
                  <a:schemeClr val="tx1">
                    <a:lumMod val="60000"/>
                    <a:lumOff val="40000"/>
                  </a:schemeClr>
                </a:solidFill>
              </a:endParaRPr>
            </a:p>
          </p:txBody>
        </p:sp>
      </p:grpSp>
      <p:sp>
        <p:nvSpPr>
          <p:cNvPr id="666" name="Dashed line D"/>
          <p:cNvSpPr/>
          <p:nvPr/>
        </p:nvSpPr>
        <p:spPr>
          <a:xfrm rot="10800000">
            <a:off x="5088605" y="992982"/>
            <a:ext cx="1096962" cy="1096962"/>
          </a:xfrm>
          <a:prstGeom prst="arc">
            <a:avLst>
              <a:gd name="adj1" fmla="val 16628731"/>
              <a:gd name="adj2" fmla="val 4927680"/>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nvGrpSpPr>
          <p:cNvPr id="667" name="Clock"/>
          <p:cNvGrpSpPr>
            <a:grpSpLocks noChangeAspect="1"/>
          </p:cNvGrpSpPr>
          <p:nvPr/>
        </p:nvGrpSpPr>
        <p:grpSpPr>
          <a:xfrm>
            <a:off x="5364162" y="1284565"/>
            <a:ext cx="516732" cy="509588"/>
            <a:chOff x="3144838" y="2154238"/>
            <a:chExt cx="344488" cy="339725"/>
          </a:xfrm>
        </p:grpSpPr>
        <p:sp>
          <p:nvSpPr>
            <p:cNvPr id="668" name="Oval 219"/>
            <p:cNvSpPr>
              <a:spLocks noChangeArrowheads="1"/>
            </p:cNvSpPr>
            <p:nvPr/>
          </p:nvSpPr>
          <p:spPr bwMode="auto">
            <a:xfrm>
              <a:off x="3236913" y="2236788"/>
              <a:ext cx="165100" cy="168275"/>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669" name="Freeform 220"/>
            <p:cNvSpPr>
              <a:spLocks noEditPoints="1"/>
            </p:cNvSpPr>
            <p:nvPr/>
          </p:nvSpPr>
          <p:spPr bwMode="auto">
            <a:xfrm>
              <a:off x="3171826" y="2173288"/>
              <a:ext cx="295275" cy="296863"/>
            </a:xfrm>
            <a:custGeom>
              <a:avLst/>
              <a:gdLst/>
              <a:ahLst/>
              <a:cxnLst>
                <a:cxn ang="0">
                  <a:pos x="131" y="0"/>
                </a:cxn>
                <a:cxn ang="0">
                  <a:pos x="0" y="131"/>
                </a:cxn>
                <a:cxn ang="0">
                  <a:pos x="131" y="263"/>
                </a:cxn>
                <a:cxn ang="0">
                  <a:pos x="262" y="131"/>
                </a:cxn>
                <a:cxn ang="0">
                  <a:pos x="131" y="0"/>
                </a:cxn>
                <a:cxn ang="0">
                  <a:pos x="131" y="242"/>
                </a:cxn>
                <a:cxn ang="0">
                  <a:pos x="20" y="131"/>
                </a:cxn>
                <a:cxn ang="0">
                  <a:pos x="131" y="20"/>
                </a:cxn>
                <a:cxn ang="0">
                  <a:pos x="242" y="131"/>
                </a:cxn>
                <a:cxn ang="0">
                  <a:pos x="131" y="242"/>
                </a:cxn>
              </a:cxnLst>
              <a:rect l="0" t="0" r="r" b="b"/>
              <a:pathLst>
                <a:path w="262" h="263">
                  <a:moveTo>
                    <a:pt x="131" y="0"/>
                  </a:moveTo>
                  <a:cubicBezTo>
                    <a:pt x="58" y="0"/>
                    <a:pt x="0" y="59"/>
                    <a:pt x="0" y="131"/>
                  </a:cubicBezTo>
                  <a:cubicBezTo>
                    <a:pt x="0" y="204"/>
                    <a:pt x="58" y="263"/>
                    <a:pt x="131" y="263"/>
                  </a:cubicBezTo>
                  <a:cubicBezTo>
                    <a:pt x="203" y="263"/>
                    <a:pt x="262" y="204"/>
                    <a:pt x="262" y="131"/>
                  </a:cubicBezTo>
                  <a:cubicBezTo>
                    <a:pt x="262" y="59"/>
                    <a:pt x="203" y="0"/>
                    <a:pt x="131" y="0"/>
                  </a:cubicBezTo>
                  <a:close/>
                  <a:moveTo>
                    <a:pt x="131" y="242"/>
                  </a:moveTo>
                  <a:cubicBezTo>
                    <a:pt x="70" y="242"/>
                    <a:pt x="20" y="193"/>
                    <a:pt x="20" y="131"/>
                  </a:cubicBezTo>
                  <a:cubicBezTo>
                    <a:pt x="20" y="70"/>
                    <a:pt x="70" y="20"/>
                    <a:pt x="131" y="20"/>
                  </a:cubicBezTo>
                  <a:cubicBezTo>
                    <a:pt x="192" y="20"/>
                    <a:pt x="242" y="70"/>
                    <a:pt x="242" y="131"/>
                  </a:cubicBezTo>
                  <a:cubicBezTo>
                    <a:pt x="242" y="193"/>
                    <a:pt x="192" y="242"/>
                    <a:pt x="131" y="242"/>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670" name="Freeform 221"/>
            <p:cNvSpPr>
              <a:spLocks noEditPoints="1"/>
            </p:cNvSpPr>
            <p:nvPr/>
          </p:nvSpPr>
          <p:spPr bwMode="auto">
            <a:xfrm>
              <a:off x="3167063" y="2168525"/>
              <a:ext cx="304800" cy="304800"/>
            </a:xfrm>
            <a:custGeom>
              <a:avLst/>
              <a:gdLst/>
              <a:ahLst/>
              <a:cxnLst>
                <a:cxn ang="0">
                  <a:pos x="208" y="173"/>
                </a:cxn>
                <a:cxn ang="0">
                  <a:pos x="149" y="139"/>
                </a:cxn>
                <a:cxn ang="0">
                  <a:pos x="150" y="135"/>
                </a:cxn>
                <a:cxn ang="0">
                  <a:pos x="139" y="121"/>
                </a:cxn>
                <a:cxn ang="0">
                  <a:pos x="139" y="39"/>
                </a:cxn>
                <a:cxn ang="0">
                  <a:pos x="135" y="35"/>
                </a:cxn>
                <a:cxn ang="0">
                  <a:pos x="131" y="39"/>
                </a:cxn>
                <a:cxn ang="0">
                  <a:pos x="131" y="121"/>
                </a:cxn>
                <a:cxn ang="0">
                  <a:pos x="120" y="135"/>
                </a:cxn>
                <a:cxn ang="0">
                  <a:pos x="135" y="150"/>
                </a:cxn>
                <a:cxn ang="0">
                  <a:pos x="145" y="146"/>
                </a:cxn>
                <a:cxn ang="0">
                  <a:pos x="204" y="180"/>
                </a:cxn>
                <a:cxn ang="0">
                  <a:pos x="210" y="179"/>
                </a:cxn>
                <a:cxn ang="0">
                  <a:pos x="208" y="173"/>
                </a:cxn>
                <a:cxn ang="0">
                  <a:pos x="140" y="140"/>
                </a:cxn>
                <a:cxn ang="0">
                  <a:pos x="135" y="142"/>
                </a:cxn>
                <a:cxn ang="0">
                  <a:pos x="128" y="135"/>
                </a:cxn>
                <a:cxn ang="0">
                  <a:pos x="135" y="129"/>
                </a:cxn>
                <a:cxn ang="0">
                  <a:pos x="142" y="135"/>
                </a:cxn>
                <a:cxn ang="0">
                  <a:pos x="140" y="140"/>
                </a:cxn>
                <a:cxn ang="0">
                  <a:pos x="135" y="0"/>
                </a:cxn>
                <a:cxn ang="0">
                  <a:pos x="0" y="135"/>
                </a:cxn>
                <a:cxn ang="0">
                  <a:pos x="135" y="271"/>
                </a:cxn>
                <a:cxn ang="0">
                  <a:pos x="270" y="135"/>
                </a:cxn>
                <a:cxn ang="0">
                  <a:pos x="135" y="0"/>
                </a:cxn>
                <a:cxn ang="0">
                  <a:pos x="135" y="263"/>
                </a:cxn>
                <a:cxn ang="0">
                  <a:pos x="8" y="135"/>
                </a:cxn>
                <a:cxn ang="0">
                  <a:pos x="135" y="8"/>
                </a:cxn>
                <a:cxn ang="0">
                  <a:pos x="262" y="135"/>
                </a:cxn>
                <a:cxn ang="0">
                  <a:pos x="135" y="263"/>
                </a:cxn>
                <a:cxn ang="0">
                  <a:pos x="216" y="54"/>
                </a:cxn>
                <a:cxn ang="0">
                  <a:pos x="135" y="20"/>
                </a:cxn>
                <a:cxn ang="0">
                  <a:pos x="20" y="135"/>
                </a:cxn>
                <a:cxn ang="0">
                  <a:pos x="135" y="250"/>
                </a:cxn>
                <a:cxn ang="0">
                  <a:pos x="216" y="217"/>
                </a:cxn>
                <a:cxn ang="0">
                  <a:pos x="250" y="135"/>
                </a:cxn>
                <a:cxn ang="0">
                  <a:pos x="216" y="54"/>
                </a:cxn>
                <a:cxn ang="0">
                  <a:pos x="211" y="211"/>
                </a:cxn>
                <a:cxn ang="0">
                  <a:pos x="135" y="242"/>
                </a:cxn>
                <a:cxn ang="0">
                  <a:pos x="28" y="135"/>
                </a:cxn>
                <a:cxn ang="0">
                  <a:pos x="135" y="28"/>
                </a:cxn>
                <a:cxn ang="0">
                  <a:pos x="211" y="60"/>
                </a:cxn>
                <a:cxn ang="0">
                  <a:pos x="242" y="135"/>
                </a:cxn>
                <a:cxn ang="0">
                  <a:pos x="211" y="211"/>
                </a:cxn>
              </a:cxnLst>
              <a:rect l="0" t="0" r="r" b="b"/>
              <a:pathLst>
                <a:path w="270" h="271">
                  <a:moveTo>
                    <a:pt x="208" y="173"/>
                  </a:moveTo>
                  <a:cubicBezTo>
                    <a:pt x="149" y="139"/>
                    <a:pt x="149" y="139"/>
                    <a:pt x="149" y="139"/>
                  </a:cubicBezTo>
                  <a:cubicBezTo>
                    <a:pt x="149" y="138"/>
                    <a:pt x="150" y="137"/>
                    <a:pt x="150" y="135"/>
                  </a:cubicBezTo>
                  <a:cubicBezTo>
                    <a:pt x="150" y="129"/>
                    <a:pt x="145" y="123"/>
                    <a:pt x="139" y="121"/>
                  </a:cubicBezTo>
                  <a:cubicBezTo>
                    <a:pt x="139" y="39"/>
                    <a:pt x="139" y="39"/>
                    <a:pt x="139" y="39"/>
                  </a:cubicBezTo>
                  <a:cubicBezTo>
                    <a:pt x="139" y="37"/>
                    <a:pt x="137" y="35"/>
                    <a:pt x="135" y="35"/>
                  </a:cubicBezTo>
                  <a:cubicBezTo>
                    <a:pt x="133" y="35"/>
                    <a:pt x="131" y="37"/>
                    <a:pt x="131" y="39"/>
                  </a:cubicBezTo>
                  <a:cubicBezTo>
                    <a:pt x="131" y="121"/>
                    <a:pt x="131" y="121"/>
                    <a:pt x="131" y="121"/>
                  </a:cubicBezTo>
                  <a:cubicBezTo>
                    <a:pt x="125" y="123"/>
                    <a:pt x="120" y="129"/>
                    <a:pt x="120" y="135"/>
                  </a:cubicBezTo>
                  <a:cubicBezTo>
                    <a:pt x="120" y="143"/>
                    <a:pt x="127" y="150"/>
                    <a:pt x="135" y="150"/>
                  </a:cubicBezTo>
                  <a:cubicBezTo>
                    <a:pt x="139" y="150"/>
                    <a:pt x="142" y="149"/>
                    <a:pt x="145" y="146"/>
                  </a:cubicBezTo>
                  <a:cubicBezTo>
                    <a:pt x="204" y="180"/>
                    <a:pt x="204" y="180"/>
                    <a:pt x="204" y="180"/>
                  </a:cubicBezTo>
                  <a:cubicBezTo>
                    <a:pt x="206" y="181"/>
                    <a:pt x="209" y="180"/>
                    <a:pt x="210" y="179"/>
                  </a:cubicBezTo>
                  <a:cubicBezTo>
                    <a:pt x="211" y="177"/>
                    <a:pt x="210" y="174"/>
                    <a:pt x="208" y="173"/>
                  </a:cubicBezTo>
                  <a:close/>
                  <a:moveTo>
                    <a:pt x="140" y="140"/>
                  </a:moveTo>
                  <a:cubicBezTo>
                    <a:pt x="138" y="141"/>
                    <a:pt x="137" y="142"/>
                    <a:pt x="135" y="142"/>
                  </a:cubicBezTo>
                  <a:cubicBezTo>
                    <a:pt x="131" y="142"/>
                    <a:pt x="128" y="139"/>
                    <a:pt x="128" y="135"/>
                  </a:cubicBezTo>
                  <a:cubicBezTo>
                    <a:pt x="128" y="132"/>
                    <a:pt x="131" y="129"/>
                    <a:pt x="135" y="129"/>
                  </a:cubicBezTo>
                  <a:cubicBezTo>
                    <a:pt x="139" y="129"/>
                    <a:pt x="142" y="132"/>
                    <a:pt x="142" y="135"/>
                  </a:cubicBezTo>
                  <a:cubicBezTo>
                    <a:pt x="142" y="137"/>
                    <a:pt x="141" y="139"/>
                    <a:pt x="140" y="140"/>
                  </a:cubicBezTo>
                  <a:close/>
                  <a:moveTo>
                    <a:pt x="135" y="0"/>
                  </a:moveTo>
                  <a:cubicBezTo>
                    <a:pt x="60" y="0"/>
                    <a:pt x="0" y="61"/>
                    <a:pt x="0" y="135"/>
                  </a:cubicBezTo>
                  <a:cubicBezTo>
                    <a:pt x="0" y="210"/>
                    <a:pt x="60" y="271"/>
                    <a:pt x="135" y="271"/>
                  </a:cubicBezTo>
                  <a:cubicBezTo>
                    <a:pt x="210" y="271"/>
                    <a:pt x="270" y="210"/>
                    <a:pt x="270" y="135"/>
                  </a:cubicBezTo>
                  <a:cubicBezTo>
                    <a:pt x="270" y="61"/>
                    <a:pt x="210" y="0"/>
                    <a:pt x="135" y="0"/>
                  </a:cubicBezTo>
                  <a:close/>
                  <a:moveTo>
                    <a:pt x="135" y="263"/>
                  </a:moveTo>
                  <a:cubicBezTo>
                    <a:pt x="65" y="263"/>
                    <a:pt x="8" y="206"/>
                    <a:pt x="8" y="135"/>
                  </a:cubicBezTo>
                  <a:cubicBezTo>
                    <a:pt x="8" y="65"/>
                    <a:pt x="65" y="8"/>
                    <a:pt x="135" y="8"/>
                  </a:cubicBezTo>
                  <a:cubicBezTo>
                    <a:pt x="205" y="8"/>
                    <a:pt x="262" y="65"/>
                    <a:pt x="262" y="135"/>
                  </a:cubicBezTo>
                  <a:cubicBezTo>
                    <a:pt x="262" y="206"/>
                    <a:pt x="205" y="263"/>
                    <a:pt x="135" y="263"/>
                  </a:cubicBezTo>
                  <a:close/>
                  <a:moveTo>
                    <a:pt x="216" y="54"/>
                  </a:moveTo>
                  <a:cubicBezTo>
                    <a:pt x="195" y="32"/>
                    <a:pt x="166" y="20"/>
                    <a:pt x="135" y="20"/>
                  </a:cubicBezTo>
                  <a:cubicBezTo>
                    <a:pt x="72" y="20"/>
                    <a:pt x="20" y="72"/>
                    <a:pt x="20" y="135"/>
                  </a:cubicBezTo>
                  <a:cubicBezTo>
                    <a:pt x="20" y="199"/>
                    <a:pt x="72" y="250"/>
                    <a:pt x="135" y="250"/>
                  </a:cubicBezTo>
                  <a:cubicBezTo>
                    <a:pt x="166" y="250"/>
                    <a:pt x="195" y="238"/>
                    <a:pt x="216" y="217"/>
                  </a:cubicBezTo>
                  <a:cubicBezTo>
                    <a:pt x="238" y="195"/>
                    <a:pt x="250" y="166"/>
                    <a:pt x="250" y="135"/>
                  </a:cubicBezTo>
                  <a:cubicBezTo>
                    <a:pt x="250" y="105"/>
                    <a:pt x="238" y="76"/>
                    <a:pt x="216" y="54"/>
                  </a:cubicBezTo>
                  <a:close/>
                  <a:moveTo>
                    <a:pt x="211" y="211"/>
                  </a:moveTo>
                  <a:cubicBezTo>
                    <a:pt x="190" y="231"/>
                    <a:pt x="164" y="242"/>
                    <a:pt x="135" y="242"/>
                  </a:cubicBezTo>
                  <a:cubicBezTo>
                    <a:pt x="76" y="242"/>
                    <a:pt x="28" y="194"/>
                    <a:pt x="28" y="135"/>
                  </a:cubicBezTo>
                  <a:cubicBezTo>
                    <a:pt x="28" y="76"/>
                    <a:pt x="76" y="28"/>
                    <a:pt x="135" y="28"/>
                  </a:cubicBezTo>
                  <a:cubicBezTo>
                    <a:pt x="164" y="28"/>
                    <a:pt x="190" y="40"/>
                    <a:pt x="211" y="60"/>
                  </a:cubicBezTo>
                  <a:cubicBezTo>
                    <a:pt x="231" y="80"/>
                    <a:pt x="242" y="107"/>
                    <a:pt x="242" y="135"/>
                  </a:cubicBezTo>
                  <a:cubicBezTo>
                    <a:pt x="242" y="164"/>
                    <a:pt x="231" y="191"/>
                    <a:pt x="211" y="21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671" name="Freeform 222"/>
            <p:cNvSpPr>
              <a:spLocks noEditPoints="1"/>
            </p:cNvSpPr>
            <p:nvPr/>
          </p:nvSpPr>
          <p:spPr bwMode="auto">
            <a:xfrm>
              <a:off x="3144838" y="2154238"/>
              <a:ext cx="344488" cy="339725"/>
            </a:xfrm>
            <a:custGeom>
              <a:avLst/>
              <a:gdLst/>
              <a:ahLst/>
              <a:cxnLst>
                <a:cxn ang="0">
                  <a:pos x="8" y="148"/>
                </a:cxn>
                <a:cxn ang="0">
                  <a:pos x="4" y="144"/>
                </a:cxn>
                <a:cxn ang="0">
                  <a:pos x="0" y="148"/>
                </a:cxn>
                <a:cxn ang="0">
                  <a:pos x="21" y="226"/>
                </a:cxn>
                <a:cxn ang="0">
                  <a:pos x="27" y="228"/>
                </a:cxn>
                <a:cxn ang="0">
                  <a:pos x="28" y="222"/>
                </a:cxn>
                <a:cxn ang="0">
                  <a:pos x="8" y="148"/>
                </a:cxn>
                <a:cxn ang="0">
                  <a:pos x="202" y="287"/>
                </a:cxn>
                <a:cxn ang="0">
                  <a:pos x="177" y="294"/>
                </a:cxn>
                <a:cxn ang="0">
                  <a:pos x="177" y="294"/>
                </a:cxn>
                <a:cxn ang="0">
                  <a:pos x="173" y="298"/>
                </a:cxn>
                <a:cxn ang="0">
                  <a:pos x="178" y="302"/>
                </a:cxn>
                <a:cxn ang="0">
                  <a:pos x="205" y="295"/>
                </a:cxn>
                <a:cxn ang="0">
                  <a:pos x="207" y="290"/>
                </a:cxn>
                <a:cxn ang="0">
                  <a:pos x="202" y="287"/>
                </a:cxn>
                <a:cxn ang="0">
                  <a:pos x="303" y="180"/>
                </a:cxn>
                <a:cxn ang="0">
                  <a:pos x="298" y="183"/>
                </a:cxn>
                <a:cxn ang="0">
                  <a:pos x="285" y="217"/>
                </a:cxn>
                <a:cxn ang="0">
                  <a:pos x="286" y="222"/>
                </a:cxn>
                <a:cxn ang="0">
                  <a:pos x="292" y="221"/>
                </a:cxn>
                <a:cxn ang="0">
                  <a:pos x="306" y="184"/>
                </a:cxn>
                <a:cxn ang="0">
                  <a:pos x="303" y="180"/>
                </a:cxn>
                <a:cxn ang="0">
                  <a:pos x="221" y="8"/>
                </a:cxn>
                <a:cxn ang="0">
                  <a:pos x="201" y="1"/>
                </a:cxn>
                <a:cxn ang="0">
                  <a:pos x="196" y="3"/>
                </a:cxn>
                <a:cxn ang="0">
                  <a:pos x="199" y="8"/>
                </a:cxn>
                <a:cxn ang="0">
                  <a:pos x="217" y="15"/>
                </a:cxn>
                <a:cxn ang="0">
                  <a:pos x="222" y="13"/>
                </a:cxn>
                <a:cxn ang="0">
                  <a:pos x="221" y="8"/>
                </a:cxn>
                <a:cxn ang="0">
                  <a:pos x="5" y="128"/>
                </a:cxn>
                <a:cxn ang="0">
                  <a:pos x="10" y="125"/>
                </a:cxn>
                <a:cxn ang="0">
                  <a:pos x="17" y="97"/>
                </a:cxn>
                <a:cxn ang="0">
                  <a:pos x="15" y="92"/>
                </a:cxn>
                <a:cxn ang="0">
                  <a:pos x="10" y="94"/>
                </a:cxn>
                <a:cxn ang="0">
                  <a:pos x="2" y="124"/>
                </a:cxn>
                <a:cxn ang="0">
                  <a:pos x="5" y="128"/>
                </a:cxn>
              </a:cxnLst>
              <a:rect l="0" t="0" r="r" b="b"/>
              <a:pathLst>
                <a:path w="306" h="302">
                  <a:moveTo>
                    <a:pt x="8" y="148"/>
                  </a:moveTo>
                  <a:cubicBezTo>
                    <a:pt x="8" y="146"/>
                    <a:pt x="6" y="144"/>
                    <a:pt x="4" y="144"/>
                  </a:cubicBezTo>
                  <a:cubicBezTo>
                    <a:pt x="2" y="144"/>
                    <a:pt x="0" y="146"/>
                    <a:pt x="0" y="148"/>
                  </a:cubicBezTo>
                  <a:cubicBezTo>
                    <a:pt x="0" y="176"/>
                    <a:pt x="7" y="203"/>
                    <a:pt x="21" y="226"/>
                  </a:cubicBezTo>
                  <a:cubicBezTo>
                    <a:pt x="22" y="228"/>
                    <a:pt x="25" y="229"/>
                    <a:pt x="27" y="228"/>
                  </a:cubicBezTo>
                  <a:cubicBezTo>
                    <a:pt x="29" y="227"/>
                    <a:pt x="29" y="224"/>
                    <a:pt x="28" y="222"/>
                  </a:cubicBezTo>
                  <a:cubicBezTo>
                    <a:pt x="15" y="200"/>
                    <a:pt x="8" y="174"/>
                    <a:pt x="8" y="148"/>
                  </a:cubicBezTo>
                  <a:close/>
                  <a:moveTo>
                    <a:pt x="202" y="287"/>
                  </a:moveTo>
                  <a:cubicBezTo>
                    <a:pt x="194" y="290"/>
                    <a:pt x="185" y="292"/>
                    <a:pt x="177" y="294"/>
                  </a:cubicBezTo>
                  <a:cubicBezTo>
                    <a:pt x="177" y="294"/>
                    <a:pt x="177" y="294"/>
                    <a:pt x="177" y="294"/>
                  </a:cubicBezTo>
                  <a:cubicBezTo>
                    <a:pt x="175" y="294"/>
                    <a:pt x="173" y="296"/>
                    <a:pt x="173" y="298"/>
                  </a:cubicBezTo>
                  <a:cubicBezTo>
                    <a:pt x="174" y="300"/>
                    <a:pt x="176" y="302"/>
                    <a:pt x="178" y="302"/>
                  </a:cubicBezTo>
                  <a:cubicBezTo>
                    <a:pt x="187" y="300"/>
                    <a:pt x="196" y="298"/>
                    <a:pt x="205" y="295"/>
                  </a:cubicBezTo>
                  <a:cubicBezTo>
                    <a:pt x="207" y="294"/>
                    <a:pt x="208" y="292"/>
                    <a:pt x="207" y="290"/>
                  </a:cubicBezTo>
                  <a:cubicBezTo>
                    <a:pt x="207" y="288"/>
                    <a:pt x="205" y="287"/>
                    <a:pt x="202" y="287"/>
                  </a:cubicBezTo>
                  <a:close/>
                  <a:moveTo>
                    <a:pt x="303" y="180"/>
                  </a:moveTo>
                  <a:cubicBezTo>
                    <a:pt x="300" y="179"/>
                    <a:pt x="298" y="180"/>
                    <a:pt x="298" y="183"/>
                  </a:cubicBezTo>
                  <a:cubicBezTo>
                    <a:pt x="295" y="195"/>
                    <a:pt x="291" y="206"/>
                    <a:pt x="285" y="217"/>
                  </a:cubicBezTo>
                  <a:cubicBezTo>
                    <a:pt x="284" y="219"/>
                    <a:pt x="284" y="221"/>
                    <a:pt x="286" y="222"/>
                  </a:cubicBezTo>
                  <a:cubicBezTo>
                    <a:pt x="288" y="223"/>
                    <a:pt x="291" y="223"/>
                    <a:pt x="292" y="221"/>
                  </a:cubicBezTo>
                  <a:cubicBezTo>
                    <a:pt x="298" y="209"/>
                    <a:pt x="303" y="197"/>
                    <a:pt x="306" y="184"/>
                  </a:cubicBezTo>
                  <a:cubicBezTo>
                    <a:pt x="306" y="182"/>
                    <a:pt x="305" y="180"/>
                    <a:pt x="303" y="180"/>
                  </a:cubicBezTo>
                  <a:close/>
                  <a:moveTo>
                    <a:pt x="221" y="8"/>
                  </a:moveTo>
                  <a:cubicBezTo>
                    <a:pt x="214" y="5"/>
                    <a:pt x="208" y="3"/>
                    <a:pt x="201" y="1"/>
                  </a:cubicBezTo>
                  <a:cubicBezTo>
                    <a:pt x="199" y="0"/>
                    <a:pt x="197" y="1"/>
                    <a:pt x="196" y="3"/>
                  </a:cubicBezTo>
                  <a:cubicBezTo>
                    <a:pt x="195" y="5"/>
                    <a:pt x="197" y="8"/>
                    <a:pt x="199" y="8"/>
                  </a:cubicBezTo>
                  <a:cubicBezTo>
                    <a:pt x="205" y="10"/>
                    <a:pt x="211" y="13"/>
                    <a:pt x="217" y="15"/>
                  </a:cubicBezTo>
                  <a:cubicBezTo>
                    <a:pt x="219" y="16"/>
                    <a:pt x="221" y="15"/>
                    <a:pt x="222" y="13"/>
                  </a:cubicBezTo>
                  <a:cubicBezTo>
                    <a:pt x="223" y="11"/>
                    <a:pt x="223" y="9"/>
                    <a:pt x="221" y="8"/>
                  </a:cubicBezTo>
                  <a:close/>
                  <a:moveTo>
                    <a:pt x="5" y="128"/>
                  </a:moveTo>
                  <a:cubicBezTo>
                    <a:pt x="8" y="129"/>
                    <a:pt x="10" y="127"/>
                    <a:pt x="10" y="125"/>
                  </a:cubicBezTo>
                  <a:cubicBezTo>
                    <a:pt x="11" y="116"/>
                    <a:pt x="14" y="106"/>
                    <a:pt x="17" y="97"/>
                  </a:cubicBezTo>
                  <a:cubicBezTo>
                    <a:pt x="18" y="95"/>
                    <a:pt x="17" y="93"/>
                    <a:pt x="15" y="92"/>
                  </a:cubicBezTo>
                  <a:cubicBezTo>
                    <a:pt x="13" y="91"/>
                    <a:pt x="11" y="92"/>
                    <a:pt x="10" y="94"/>
                  </a:cubicBezTo>
                  <a:cubicBezTo>
                    <a:pt x="6" y="104"/>
                    <a:pt x="4" y="114"/>
                    <a:pt x="2" y="124"/>
                  </a:cubicBezTo>
                  <a:cubicBezTo>
                    <a:pt x="2" y="126"/>
                    <a:pt x="3" y="128"/>
                    <a:pt x="5" y="12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pic>
        <p:nvPicPr>
          <p:cNvPr id="8" name="Рисунок 7"/>
          <p:cNvPicPr>
            <a:picLocks noChangeAspect="1"/>
          </p:cNvPicPr>
          <p:nvPr/>
        </p:nvPicPr>
        <p:blipFill>
          <a:blip r:embed="rId2"/>
          <a:stretch>
            <a:fillRect/>
          </a:stretch>
        </p:blipFill>
        <p:spPr>
          <a:xfrm>
            <a:off x="227198" y="1496455"/>
            <a:ext cx="4750999" cy="3025051"/>
          </a:xfrm>
          <a:prstGeom prst="rect">
            <a:avLst/>
          </a:prstGeom>
        </p:spPr>
      </p:pic>
      <p:sp>
        <p:nvSpPr>
          <p:cNvPr id="674" name="Rectangle 70"/>
          <p:cNvSpPr>
            <a:spLocks noChangeArrowheads="1"/>
          </p:cNvSpPr>
          <p:nvPr/>
        </p:nvSpPr>
        <p:spPr bwMode="auto">
          <a:xfrm>
            <a:off x="2073521" y="4692021"/>
            <a:ext cx="807913"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latin typeface="Nexa Light" charset="0"/>
                <a:cs typeface="Arial" pitchFamily="34" charset="0"/>
              </a:rPr>
              <a:t>VIDEO BASE </a:t>
            </a:r>
            <a:endParaRPr kumimoji="0" lang="ru-RU" sz="1000" b="0" i="0" u="none" strike="noStrike" cap="none" normalizeH="0" baseline="0" dirty="0">
              <a:ln>
                <a:noFill/>
              </a:ln>
              <a:effectLst/>
              <a:latin typeface="Arial" pitchFamily="34" charset="0"/>
              <a:cs typeface="Arial" pitchFamily="34" charset="0"/>
            </a:endParaRPr>
          </a:p>
        </p:txBody>
      </p:sp>
    </p:spTree>
    <p:extLst>
      <p:ext uri="{BB962C8B-B14F-4D97-AF65-F5344CB8AC3E}">
        <p14:creationId xmlns:p14="http://schemas.microsoft.com/office/powerpoint/2010/main" val="393416194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stretch>
            <a:fillRect/>
          </a:stretch>
        </p:blipFill>
        <p:spPr>
          <a:xfrm>
            <a:off x="52451" y="1575630"/>
            <a:ext cx="5089760" cy="2668147"/>
          </a:xfrm>
          <a:prstGeom prst="rect">
            <a:avLst/>
          </a:prstGeom>
        </p:spPr>
      </p:pic>
      <p:sp>
        <p:nvSpPr>
          <p:cNvPr id="437" name="Name 01"/>
          <p:cNvSpPr>
            <a:spLocks noChangeArrowheads="1"/>
          </p:cNvSpPr>
          <p:nvPr/>
        </p:nvSpPr>
        <p:spPr bwMode="auto">
          <a:xfrm>
            <a:off x="2022721" y="482143"/>
            <a:ext cx="2766335" cy="4616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7030A0"/>
                </a:solidFill>
                <a:effectLst/>
                <a:latin typeface="Nexa Light" charset="0"/>
                <a:cs typeface="Arial" pitchFamily="34" charset="0"/>
              </a:rPr>
              <a:t>CONVERT VIDEO</a:t>
            </a:r>
            <a:r>
              <a:rPr kumimoji="0" lang="en-US" sz="1500" b="0" i="0" u="none" strike="noStrike" cap="none" normalizeH="0" dirty="0" smtClean="0">
                <a:ln>
                  <a:noFill/>
                </a:ln>
                <a:solidFill>
                  <a:srgbClr val="7030A0"/>
                </a:solidFill>
                <a:effectLst/>
                <a:latin typeface="Nexa Light" charset="0"/>
                <a:cs typeface="Arial" pitchFamily="34" charset="0"/>
              </a:rPr>
              <a:t> TO AUDIO +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dirty="0" smtClean="0">
                <a:ln>
                  <a:noFill/>
                </a:ln>
                <a:solidFill>
                  <a:srgbClr val="7030A0"/>
                </a:solidFill>
                <a:effectLst/>
                <a:latin typeface="Nexa Light" charset="0"/>
                <a:cs typeface="Arial" pitchFamily="34" charset="0"/>
              </a:rPr>
              <a:t>EXTRACT TEXT FROM AUDIO</a:t>
            </a:r>
          </a:p>
        </p:txBody>
      </p:sp>
      <p:sp>
        <p:nvSpPr>
          <p:cNvPr id="444" name="Line 11"/>
          <p:cNvSpPr>
            <a:spLocks noChangeShapeType="1"/>
          </p:cNvSpPr>
          <p:nvPr/>
        </p:nvSpPr>
        <p:spPr bwMode="auto">
          <a:xfrm flipH="1">
            <a:off x="2248633" y="-709196"/>
            <a:ext cx="3909678" cy="0"/>
          </a:xfrm>
          <a:prstGeom prst="lin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674" name="Rectangle 70"/>
          <p:cNvSpPr>
            <a:spLocks noChangeArrowheads="1"/>
          </p:cNvSpPr>
          <p:nvPr/>
        </p:nvSpPr>
        <p:spPr bwMode="auto">
          <a:xfrm>
            <a:off x="2069997" y="4701127"/>
            <a:ext cx="795089"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latin typeface="Nexa Light" charset="0"/>
                <a:cs typeface="Arial" pitchFamily="34" charset="0"/>
              </a:rPr>
              <a:t>VIDEO2TEXT</a:t>
            </a:r>
            <a:endParaRPr kumimoji="0" lang="ru-RU" sz="1000" b="0" i="0" u="none" strike="noStrike" cap="none" normalizeH="0" baseline="0" dirty="0">
              <a:ln>
                <a:noFill/>
              </a:ln>
              <a:effectLst/>
              <a:latin typeface="Arial" pitchFamily="34" charset="0"/>
              <a:cs typeface="Arial" pitchFamily="34" charset="0"/>
            </a:endParaRPr>
          </a:p>
        </p:txBody>
      </p:sp>
      <p:grpSp>
        <p:nvGrpSpPr>
          <p:cNvPr id="211" name="Shape 03"/>
          <p:cNvGrpSpPr/>
          <p:nvPr/>
        </p:nvGrpSpPr>
        <p:grpSpPr>
          <a:xfrm>
            <a:off x="157957" y="177345"/>
            <a:ext cx="865187" cy="1050925"/>
            <a:chOff x="2846388" y="1922464"/>
            <a:chExt cx="865187" cy="1050925"/>
          </a:xfrm>
        </p:grpSpPr>
        <p:sp>
          <p:nvSpPr>
            <p:cNvPr id="212" name="Rectangle 98"/>
            <p:cNvSpPr>
              <a:spLocks noChangeArrowheads="1"/>
            </p:cNvSpPr>
            <p:nvPr/>
          </p:nvSpPr>
          <p:spPr bwMode="auto">
            <a:xfrm>
              <a:off x="3151188" y="2003426"/>
              <a:ext cx="237244"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dirty="0" err="1">
                  <a:ln>
                    <a:noFill/>
                  </a:ln>
                  <a:effectLst/>
                  <a:latin typeface="Nexa Light" charset="0"/>
                  <a:cs typeface="Arial" pitchFamily="34" charset="0"/>
                </a:rPr>
                <a:t>Step</a:t>
              </a:r>
              <a:endParaRPr kumimoji="0" lang="ru-RU" sz="1800" b="0" i="0" u="none" strike="noStrike" cap="none" normalizeH="0" baseline="0" dirty="0">
                <a:ln>
                  <a:noFill/>
                </a:ln>
                <a:effectLst/>
                <a:latin typeface="Arial" pitchFamily="34" charset="0"/>
                <a:cs typeface="Arial" pitchFamily="34" charset="0"/>
              </a:endParaRPr>
            </a:p>
          </p:txBody>
        </p:sp>
        <p:sp>
          <p:nvSpPr>
            <p:cNvPr id="213" name="Rectangle 99"/>
            <p:cNvSpPr>
              <a:spLocks noChangeArrowheads="1"/>
            </p:cNvSpPr>
            <p:nvPr/>
          </p:nvSpPr>
          <p:spPr bwMode="auto">
            <a:xfrm>
              <a:off x="3041823" y="2567216"/>
              <a:ext cx="456856"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chemeClr val="bg1">
                      <a:lumMod val="75000"/>
                    </a:schemeClr>
                  </a:solidFill>
                  <a:effectLst/>
                  <a:latin typeface="Abel" charset="0"/>
                  <a:cs typeface="Arial" pitchFamily="34" charset="0"/>
                </a:rPr>
                <a:t>02-03</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grpSp>
          <p:nvGrpSpPr>
            <p:cNvPr id="214" name="Body"/>
            <p:cNvGrpSpPr/>
            <p:nvPr/>
          </p:nvGrpSpPr>
          <p:grpSpPr>
            <a:xfrm>
              <a:off x="2846388" y="1922464"/>
              <a:ext cx="865187" cy="1050925"/>
              <a:chOff x="2846388" y="1922464"/>
              <a:chExt cx="865187" cy="1050925"/>
            </a:xfrm>
          </p:grpSpPr>
          <p:sp>
            <p:nvSpPr>
              <p:cNvPr id="215" name="Freeform 181"/>
              <p:cNvSpPr>
                <a:spLocks/>
              </p:cNvSpPr>
              <p:nvPr/>
            </p:nvSpPr>
            <p:spPr bwMode="auto">
              <a:xfrm>
                <a:off x="2887663" y="1963739"/>
                <a:ext cx="53975" cy="53975"/>
              </a:xfrm>
              <a:custGeom>
                <a:avLst/>
                <a:gdLst/>
                <a:ahLst/>
                <a:cxnLst>
                  <a:cxn ang="0">
                    <a:pos x="0" y="48"/>
                  </a:cxn>
                  <a:cxn ang="0">
                    <a:pos x="47" y="0"/>
                  </a:cxn>
                </a:cxnLst>
                <a:rect l="0" t="0" r="r" b="b"/>
                <a:pathLst>
                  <a:path w="47" h="48">
                    <a:moveTo>
                      <a:pt x="0" y="48"/>
                    </a:moveTo>
                    <a:cubicBezTo>
                      <a:pt x="0" y="22"/>
                      <a:pt x="21" y="0"/>
                      <a:pt x="47" y="0"/>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6" name="Freeform 182"/>
              <p:cNvSpPr>
                <a:spLocks/>
              </p:cNvSpPr>
              <p:nvPr/>
            </p:nvSpPr>
            <p:spPr bwMode="auto">
              <a:xfrm>
                <a:off x="3614738" y="1963739"/>
                <a:ext cx="53975" cy="53975"/>
              </a:xfrm>
              <a:custGeom>
                <a:avLst/>
                <a:gdLst/>
                <a:ahLst/>
                <a:cxnLst>
                  <a:cxn ang="0">
                    <a:pos x="47" y="48"/>
                  </a:cxn>
                  <a:cxn ang="0">
                    <a:pos x="0" y="0"/>
                  </a:cxn>
                </a:cxnLst>
                <a:rect l="0" t="0" r="r" b="b"/>
                <a:pathLst>
                  <a:path w="47" h="48">
                    <a:moveTo>
                      <a:pt x="47" y="48"/>
                    </a:moveTo>
                    <a:cubicBezTo>
                      <a:pt x="47" y="22"/>
                      <a:pt x="26" y="0"/>
                      <a:pt x="0" y="0"/>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7" name="Freeform 183"/>
              <p:cNvSpPr>
                <a:spLocks/>
              </p:cNvSpPr>
              <p:nvPr/>
            </p:nvSpPr>
            <p:spPr bwMode="auto">
              <a:xfrm>
                <a:off x="2887663" y="2692401"/>
                <a:ext cx="53975" cy="53975"/>
              </a:xfrm>
              <a:custGeom>
                <a:avLst/>
                <a:gdLst/>
                <a:ahLst/>
                <a:cxnLst>
                  <a:cxn ang="0">
                    <a:pos x="0" y="0"/>
                  </a:cxn>
                  <a:cxn ang="0">
                    <a:pos x="47" y="48"/>
                  </a:cxn>
                </a:cxnLst>
                <a:rect l="0" t="0" r="r" b="b"/>
                <a:pathLst>
                  <a:path w="47" h="48">
                    <a:moveTo>
                      <a:pt x="0" y="0"/>
                    </a:moveTo>
                    <a:cubicBezTo>
                      <a:pt x="0" y="26"/>
                      <a:pt x="21" y="48"/>
                      <a:pt x="47" y="48"/>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8" name="Freeform 184"/>
              <p:cNvSpPr>
                <a:spLocks/>
              </p:cNvSpPr>
              <p:nvPr/>
            </p:nvSpPr>
            <p:spPr bwMode="auto">
              <a:xfrm>
                <a:off x="2846388" y="1922464"/>
                <a:ext cx="865187" cy="1050925"/>
              </a:xfrm>
              <a:custGeom>
                <a:avLst/>
                <a:gdLst/>
                <a:ahLst/>
                <a:cxnLst>
                  <a:cxn ang="0">
                    <a:pos x="683" y="768"/>
                  </a:cxn>
                  <a:cxn ang="0">
                    <a:pos x="35" y="768"/>
                  </a:cxn>
                  <a:cxn ang="0">
                    <a:pos x="0" y="733"/>
                  </a:cxn>
                  <a:cxn ang="0">
                    <a:pos x="0" y="35"/>
                  </a:cxn>
                  <a:cxn ang="0">
                    <a:pos x="35" y="0"/>
                  </a:cxn>
                  <a:cxn ang="0">
                    <a:pos x="732" y="0"/>
                  </a:cxn>
                  <a:cxn ang="0">
                    <a:pos x="768" y="35"/>
                  </a:cxn>
                  <a:cxn ang="0">
                    <a:pos x="768" y="733"/>
                  </a:cxn>
                  <a:cxn ang="0">
                    <a:pos x="757" y="758"/>
                  </a:cxn>
                  <a:cxn ang="0">
                    <a:pos x="618" y="932"/>
                  </a:cxn>
                  <a:cxn ang="0">
                    <a:pos x="618" y="794"/>
                  </a:cxn>
                </a:cxnLst>
                <a:rect l="0" t="0" r="r" b="b"/>
                <a:pathLst>
                  <a:path w="768" h="932">
                    <a:moveTo>
                      <a:pt x="683" y="768"/>
                    </a:moveTo>
                    <a:cubicBezTo>
                      <a:pt x="35" y="768"/>
                      <a:pt x="35" y="768"/>
                      <a:pt x="35" y="768"/>
                    </a:cubicBezTo>
                    <a:cubicBezTo>
                      <a:pt x="15" y="768"/>
                      <a:pt x="0" y="752"/>
                      <a:pt x="0" y="733"/>
                    </a:cubicBezTo>
                    <a:cubicBezTo>
                      <a:pt x="0" y="35"/>
                      <a:pt x="0" y="35"/>
                      <a:pt x="0" y="35"/>
                    </a:cubicBezTo>
                    <a:cubicBezTo>
                      <a:pt x="0" y="16"/>
                      <a:pt x="15" y="0"/>
                      <a:pt x="35" y="0"/>
                    </a:cubicBezTo>
                    <a:cubicBezTo>
                      <a:pt x="732" y="0"/>
                      <a:pt x="732" y="0"/>
                      <a:pt x="732" y="0"/>
                    </a:cubicBezTo>
                    <a:cubicBezTo>
                      <a:pt x="752" y="0"/>
                      <a:pt x="768" y="16"/>
                      <a:pt x="768" y="35"/>
                    </a:cubicBezTo>
                    <a:cubicBezTo>
                      <a:pt x="768" y="733"/>
                      <a:pt x="768" y="733"/>
                      <a:pt x="768" y="733"/>
                    </a:cubicBezTo>
                    <a:cubicBezTo>
                      <a:pt x="768" y="742"/>
                      <a:pt x="764" y="750"/>
                      <a:pt x="757" y="758"/>
                    </a:cubicBezTo>
                    <a:cubicBezTo>
                      <a:pt x="618" y="932"/>
                      <a:pt x="618" y="932"/>
                      <a:pt x="618" y="932"/>
                    </a:cubicBezTo>
                    <a:cubicBezTo>
                      <a:pt x="618" y="794"/>
                      <a:pt x="618" y="794"/>
                      <a:pt x="618" y="794"/>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9" name="Oval 185"/>
              <p:cNvSpPr>
                <a:spLocks noChangeArrowheads="1"/>
              </p:cNvSpPr>
              <p:nvPr/>
            </p:nvSpPr>
            <p:spPr bwMode="auto">
              <a:xfrm>
                <a:off x="3594101" y="2767014"/>
                <a:ext cx="42862" cy="42863"/>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220" name="Secondary lines 03"/>
          <p:cNvGrpSpPr/>
          <p:nvPr/>
        </p:nvGrpSpPr>
        <p:grpSpPr>
          <a:xfrm>
            <a:off x="91282" y="113844"/>
            <a:ext cx="642937" cy="584200"/>
            <a:chOff x="2779713" y="1858963"/>
            <a:chExt cx="642937" cy="584200"/>
          </a:xfrm>
        </p:grpSpPr>
        <p:sp>
          <p:nvSpPr>
            <p:cNvPr id="221" name="Freeform 215"/>
            <p:cNvSpPr>
              <a:spLocks/>
            </p:cNvSpPr>
            <p:nvPr/>
          </p:nvSpPr>
          <p:spPr bwMode="auto">
            <a:xfrm>
              <a:off x="2787650" y="1866901"/>
              <a:ext cx="203200" cy="96838"/>
            </a:xfrm>
            <a:custGeom>
              <a:avLst/>
              <a:gdLst/>
              <a:ahLst/>
              <a:cxnLst>
                <a:cxn ang="0">
                  <a:pos x="0" y="86"/>
                </a:cxn>
                <a:cxn ang="0">
                  <a:pos x="87" y="0"/>
                </a:cxn>
                <a:cxn ang="0">
                  <a:pos x="180" y="0"/>
                </a:cxn>
              </a:cxnLst>
              <a:rect l="0" t="0" r="r" b="b"/>
              <a:pathLst>
                <a:path w="180" h="86">
                  <a:moveTo>
                    <a:pt x="0" y="86"/>
                  </a:moveTo>
                  <a:cubicBezTo>
                    <a:pt x="0" y="38"/>
                    <a:pt x="39" y="0"/>
                    <a:pt x="87" y="0"/>
                  </a:cubicBezTo>
                  <a:cubicBezTo>
                    <a:pt x="180" y="0"/>
                    <a:pt x="180" y="0"/>
                    <a:pt x="18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2" name="Line 216"/>
            <p:cNvSpPr>
              <a:spLocks noChangeShapeType="1"/>
            </p:cNvSpPr>
            <p:nvPr/>
          </p:nvSpPr>
          <p:spPr bwMode="auto">
            <a:xfrm>
              <a:off x="3049588" y="1866901"/>
              <a:ext cx="41275"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3" name="Line 217"/>
            <p:cNvSpPr>
              <a:spLocks noChangeShapeType="1"/>
            </p:cNvSpPr>
            <p:nvPr/>
          </p:nvSpPr>
          <p:spPr bwMode="auto">
            <a:xfrm>
              <a:off x="2787651" y="2014538"/>
              <a:ext cx="0" cy="122238"/>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4" name="Line 218"/>
            <p:cNvSpPr>
              <a:spLocks noChangeShapeType="1"/>
            </p:cNvSpPr>
            <p:nvPr/>
          </p:nvSpPr>
          <p:spPr bwMode="auto">
            <a:xfrm>
              <a:off x="2787651" y="2211388"/>
              <a:ext cx="0" cy="5080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5" name="Line 219"/>
            <p:cNvSpPr>
              <a:spLocks noChangeShapeType="1"/>
            </p:cNvSpPr>
            <p:nvPr/>
          </p:nvSpPr>
          <p:spPr bwMode="auto">
            <a:xfrm>
              <a:off x="2787651" y="2293938"/>
              <a:ext cx="0" cy="93663"/>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6" name="Line 220"/>
            <p:cNvSpPr>
              <a:spLocks noChangeShapeType="1"/>
            </p:cNvSpPr>
            <p:nvPr/>
          </p:nvSpPr>
          <p:spPr bwMode="auto">
            <a:xfrm>
              <a:off x="3211514" y="1866901"/>
              <a:ext cx="141598"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27" name="Freeform 221"/>
            <p:cNvSpPr>
              <a:spLocks/>
            </p:cNvSpPr>
            <p:nvPr/>
          </p:nvSpPr>
          <p:spPr bwMode="auto">
            <a:xfrm>
              <a:off x="2779713" y="2427288"/>
              <a:ext cx="15875" cy="15875"/>
            </a:xfrm>
            <a:custGeom>
              <a:avLst/>
              <a:gdLst/>
              <a:ahLst/>
              <a:cxnLst>
                <a:cxn ang="0">
                  <a:pos x="5" y="13"/>
                </a:cxn>
                <a:cxn ang="0">
                  <a:pos x="1" y="5"/>
                </a:cxn>
                <a:cxn ang="0">
                  <a:pos x="9" y="1"/>
                </a:cxn>
                <a:cxn ang="0">
                  <a:pos x="13" y="9"/>
                </a:cxn>
                <a:cxn ang="0">
                  <a:pos x="5" y="13"/>
                </a:cxn>
              </a:cxnLst>
              <a:rect l="0" t="0" r="r" b="b"/>
              <a:pathLst>
                <a:path w="14" h="14">
                  <a:moveTo>
                    <a:pt x="5" y="13"/>
                  </a:moveTo>
                  <a:cubicBezTo>
                    <a:pt x="2" y="12"/>
                    <a:pt x="0" y="8"/>
                    <a:pt x="1" y="5"/>
                  </a:cubicBezTo>
                  <a:cubicBezTo>
                    <a:pt x="2" y="2"/>
                    <a:pt x="6" y="0"/>
                    <a:pt x="9" y="1"/>
                  </a:cubicBezTo>
                  <a:cubicBezTo>
                    <a:pt x="12" y="2"/>
                    <a:pt x="14" y="6"/>
                    <a:pt x="13" y="9"/>
                  </a:cubicBezTo>
                  <a:cubicBezTo>
                    <a:pt x="12" y="12"/>
                    <a:pt x="8" y="14"/>
                    <a:pt x="5" y="13"/>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28" name="Freeform 222"/>
            <p:cNvSpPr>
              <a:spLocks/>
            </p:cNvSpPr>
            <p:nvPr/>
          </p:nvSpPr>
          <p:spPr bwMode="auto">
            <a:xfrm>
              <a:off x="3170238" y="1858963"/>
              <a:ext cx="15875" cy="15875"/>
            </a:xfrm>
            <a:custGeom>
              <a:avLst/>
              <a:gdLst/>
              <a:ahLst/>
              <a:cxnLst>
                <a:cxn ang="0">
                  <a:pos x="5" y="12"/>
                </a:cxn>
                <a:cxn ang="0">
                  <a:pos x="1" y="5"/>
                </a:cxn>
                <a:cxn ang="0">
                  <a:pos x="9" y="1"/>
                </a:cxn>
                <a:cxn ang="0">
                  <a:pos x="13" y="8"/>
                </a:cxn>
                <a:cxn ang="0">
                  <a:pos x="5" y="12"/>
                </a:cxn>
              </a:cxnLst>
              <a:rect l="0" t="0" r="r" b="b"/>
              <a:pathLst>
                <a:path w="14" h="13">
                  <a:moveTo>
                    <a:pt x="5" y="12"/>
                  </a:moveTo>
                  <a:cubicBezTo>
                    <a:pt x="2" y="11"/>
                    <a:pt x="0" y="8"/>
                    <a:pt x="1" y="5"/>
                  </a:cubicBezTo>
                  <a:cubicBezTo>
                    <a:pt x="2" y="2"/>
                    <a:pt x="6" y="0"/>
                    <a:pt x="9" y="1"/>
                  </a:cubicBezTo>
                  <a:cubicBezTo>
                    <a:pt x="12" y="2"/>
                    <a:pt x="14" y="5"/>
                    <a:pt x="13" y="8"/>
                  </a:cubicBezTo>
                  <a:cubicBezTo>
                    <a:pt x="12" y="12"/>
                    <a:pt x="8" y="13"/>
                    <a:pt x="5"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29" name="Freeform 223"/>
            <p:cNvSpPr>
              <a:spLocks/>
            </p:cNvSpPr>
            <p:nvPr/>
          </p:nvSpPr>
          <p:spPr bwMode="auto">
            <a:xfrm>
              <a:off x="3408363" y="1862138"/>
              <a:ext cx="14287" cy="14288"/>
            </a:xfrm>
            <a:custGeom>
              <a:avLst/>
              <a:gdLst/>
              <a:ahLst/>
              <a:cxnLst>
                <a:cxn ang="0">
                  <a:pos x="4" y="12"/>
                </a:cxn>
                <a:cxn ang="0">
                  <a:pos x="1" y="5"/>
                </a:cxn>
                <a:cxn ang="0">
                  <a:pos x="8" y="1"/>
                </a:cxn>
                <a:cxn ang="0">
                  <a:pos x="12" y="8"/>
                </a:cxn>
                <a:cxn ang="0">
                  <a:pos x="4" y="12"/>
                </a:cxn>
              </a:cxnLst>
              <a:rect l="0" t="0" r="r" b="b"/>
              <a:pathLst>
                <a:path w="13" h="13">
                  <a:moveTo>
                    <a:pt x="4" y="12"/>
                  </a:moveTo>
                  <a:cubicBezTo>
                    <a:pt x="1" y="11"/>
                    <a:pt x="0" y="8"/>
                    <a:pt x="1" y="5"/>
                  </a:cubicBezTo>
                  <a:cubicBezTo>
                    <a:pt x="2" y="1"/>
                    <a:pt x="5" y="0"/>
                    <a:pt x="8" y="1"/>
                  </a:cubicBezTo>
                  <a:cubicBezTo>
                    <a:pt x="11" y="2"/>
                    <a:pt x="13" y="5"/>
                    <a:pt x="12" y="8"/>
                  </a:cubicBezTo>
                  <a:cubicBezTo>
                    <a:pt x="11" y="11"/>
                    <a:pt x="8" y="13"/>
                    <a:pt x="4"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30" name="Video"/>
          <p:cNvGrpSpPr/>
          <p:nvPr/>
        </p:nvGrpSpPr>
        <p:grpSpPr>
          <a:xfrm>
            <a:off x="411957" y="482143"/>
            <a:ext cx="344488" cy="298450"/>
            <a:chOff x="3148021" y="3201990"/>
            <a:chExt cx="344488" cy="298450"/>
          </a:xfrm>
        </p:grpSpPr>
        <p:sp>
          <p:nvSpPr>
            <p:cNvPr id="231" name="Freeform 136"/>
            <p:cNvSpPr>
              <a:spLocks noEditPoints="1"/>
            </p:cNvSpPr>
            <p:nvPr/>
          </p:nvSpPr>
          <p:spPr bwMode="auto">
            <a:xfrm>
              <a:off x="3148021" y="3201990"/>
              <a:ext cx="320676" cy="223838"/>
            </a:xfrm>
            <a:custGeom>
              <a:avLst/>
              <a:gdLst/>
              <a:ahLst/>
              <a:cxnLst>
                <a:cxn ang="0">
                  <a:pos x="0" y="0"/>
                </a:cxn>
                <a:cxn ang="0">
                  <a:pos x="0" y="199"/>
                </a:cxn>
                <a:cxn ang="0">
                  <a:pos x="285" y="199"/>
                </a:cxn>
                <a:cxn ang="0">
                  <a:pos x="285" y="0"/>
                </a:cxn>
                <a:cxn ang="0">
                  <a:pos x="0" y="0"/>
                </a:cxn>
                <a:cxn ang="0">
                  <a:pos x="160" y="181"/>
                </a:cxn>
                <a:cxn ang="0">
                  <a:pos x="95" y="117"/>
                </a:cxn>
                <a:cxn ang="0">
                  <a:pos x="160" y="52"/>
                </a:cxn>
                <a:cxn ang="0">
                  <a:pos x="225" y="117"/>
                </a:cxn>
                <a:cxn ang="0">
                  <a:pos x="160" y="181"/>
                </a:cxn>
              </a:cxnLst>
              <a:rect l="0" t="0" r="r" b="b"/>
              <a:pathLst>
                <a:path w="285" h="199">
                  <a:moveTo>
                    <a:pt x="0" y="0"/>
                  </a:moveTo>
                  <a:cubicBezTo>
                    <a:pt x="0" y="199"/>
                    <a:pt x="0" y="199"/>
                    <a:pt x="0" y="199"/>
                  </a:cubicBezTo>
                  <a:cubicBezTo>
                    <a:pt x="285" y="199"/>
                    <a:pt x="285" y="199"/>
                    <a:pt x="285" y="199"/>
                  </a:cubicBezTo>
                  <a:cubicBezTo>
                    <a:pt x="285" y="0"/>
                    <a:pt x="285" y="0"/>
                    <a:pt x="285" y="0"/>
                  </a:cubicBezTo>
                  <a:lnTo>
                    <a:pt x="0" y="0"/>
                  </a:lnTo>
                  <a:close/>
                  <a:moveTo>
                    <a:pt x="160" y="181"/>
                  </a:moveTo>
                  <a:cubicBezTo>
                    <a:pt x="124" y="181"/>
                    <a:pt x="95" y="152"/>
                    <a:pt x="95" y="117"/>
                  </a:cubicBezTo>
                  <a:cubicBezTo>
                    <a:pt x="95" y="81"/>
                    <a:pt x="124" y="52"/>
                    <a:pt x="160" y="52"/>
                  </a:cubicBezTo>
                  <a:cubicBezTo>
                    <a:pt x="196" y="52"/>
                    <a:pt x="225" y="81"/>
                    <a:pt x="225" y="117"/>
                  </a:cubicBezTo>
                  <a:cubicBezTo>
                    <a:pt x="225" y="152"/>
                    <a:pt x="196" y="181"/>
                    <a:pt x="160" y="181"/>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32" name="Freeform 137"/>
            <p:cNvSpPr>
              <a:spLocks/>
            </p:cNvSpPr>
            <p:nvPr/>
          </p:nvSpPr>
          <p:spPr bwMode="auto">
            <a:xfrm>
              <a:off x="3317884" y="3316290"/>
              <a:ext cx="26988" cy="36513"/>
            </a:xfrm>
            <a:custGeom>
              <a:avLst/>
              <a:gdLst/>
              <a:ahLst/>
              <a:cxnLst>
                <a:cxn ang="0">
                  <a:pos x="0" y="23"/>
                </a:cxn>
                <a:cxn ang="0">
                  <a:pos x="0" y="0"/>
                </a:cxn>
                <a:cxn ang="0">
                  <a:pos x="17" y="11"/>
                </a:cxn>
                <a:cxn ang="0">
                  <a:pos x="0" y="23"/>
                </a:cxn>
              </a:cxnLst>
              <a:rect l="0" t="0" r="r" b="b"/>
              <a:pathLst>
                <a:path w="17" h="23">
                  <a:moveTo>
                    <a:pt x="0" y="23"/>
                  </a:moveTo>
                  <a:lnTo>
                    <a:pt x="0" y="0"/>
                  </a:lnTo>
                  <a:lnTo>
                    <a:pt x="17" y="11"/>
                  </a:lnTo>
                  <a:lnTo>
                    <a:pt x="0" y="23"/>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33" name="Freeform 138"/>
            <p:cNvSpPr>
              <a:spLocks noEditPoints="1"/>
            </p:cNvSpPr>
            <p:nvPr/>
          </p:nvSpPr>
          <p:spPr bwMode="auto">
            <a:xfrm>
              <a:off x="3162308" y="3216277"/>
              <a:ext cx="330201" cy="284163"/>
            </a:xfrm>
            <a:custGeom>
              <a:avLst/>
              <a:gdLst/>
              <a:ahLst/>
              <a:cxnLst>
                <a:cxn ang="0">
                  <a:pos x="141" y="123"/>
                </a:cxn>
                <a:cxn ang="0">
                  <a:pos x="167" y="104"/>
                </a:cxn>
                <a:cxn ang="0">
                  <a:pos x="141" y="84"/>
                </a:cxn>
                <a:cxn ang="0">
                  <a:pos x="135" y="88"/>
                </a:cxn>
                <a:cxn ang="0">
                  <a:pos x="137" y="123"/>
                </a:cxn>
                <a:cxn ang="0">
                  <a:pos x="155" y="104"/>
                </a:cxn>
                <a:cxn ang="0">
                  <a:pos x="143" y="95"/>
                </a:cxn>
                <a:cxn ang="0">
                  <a:pos x="192" y="104"/>
                </a:cxn>
                <a:cxn ang="0">
                  <a:pos x="102" y="104"/>
                </a:cxn>
                <a:cxn ang="0">
                  <a:pos x="147" y="67"/>
                </a:cxn>
                <a:cxn ang="0">
                  <a:pos x="147" y="140"/>
                </a:cxn>
                <a:cxn ang="0">
                  <a:pos x="147" y="67"/>
                </a:cxn>
                <a:cxn ang="0">
                  <a:pos x="145" y="8"/>
                </a:cxn>
                <a:cxn ang="0">
                  <a:pos x="145" y="0"/>
                </a:cxn>
                <a:cxn ang="0">
                  <a:pos x="125" y="4"/>
                </a:cxn>
                <a:cxn ang="0">
                  <a:pos x="201" y="8"/>
                </a:cxn>
                <a:cxn ang="0">
                  <a:pos x="221" y="4"/>
                </a:cxn>
                <a:cxn ang="0">
                  <a:pos x="201" y="0"/>
                </a:cxn>
                <a:cxn ang="0">
                  <a:pos x="201" y="8"/>
                </a:cxn>
                <a:cxn ang="0">
                  <a:pos x="253" y="8"/>
                </a:cxn>
                <a:cxn ang="0">
                  <a:pos x="253" y="0"/>
                </a:cxn>
                <a:cxn ang="0">
                  <a:pos x="233" y="4"/>
                </a:cxn>
                <a:cxn ang="0">
                  <a:pos x="165" y="8"/>
                </a:cxn>
                <a:cxn ang="0">
                  <a:pos x="185" y="4"/>
                </a:cxn>
                <a:cxn ang="0">
                  <a:pos x="165" y="0"/>
                </a:cxn>
                <a:cxn ang="0">
                  <a:pos x="165" y="8"/>
                </a:cxn>
                <a:cxn ang="0">
                  <a:pos x="21" y="108"/>
                </a:cxn>
                <a:cxn ang="0">
                  <a:pos x="21" y="100"/>
                </a:cxn>
                <a:cxn ang="0">
                  <a:pos x="277" y="104"/>
                </a:cxn>
                <a:cxn ang="0">
                  <a:pos x="269" y="104"/>
                </a:cxn>
                <a:cxn ang="0">
                  <a:pos x="277" y="104"/>
                </a:cxn>
                <a:cxn ang="0">
                  <a:pos x="273" y="0"/>
                </a:cxn>
                <a:cxn ang="0">
                  <a:pos x="273" y="8"/>
                </a:cxn>
                <a:cxn ang="0">
                  <a:pos x="285" y="199"/>
                </a:cxn>
                <a:cxn ang="0">
                  <a:pos x="8" y="8"/>
                </a:cxn>
                <a:cxn ang="0">
                  <a:pos x="115" y="4"/>
                </a:cxn>
                <a:cxn ang="0">
                  <a:pos x="4" y="0"/>
                </a:cxn>
                <a:cxn ang="0">
                  <a:pos x="0" y="203"/>
                </a:cxn>
                <a:cxn ang="0">
                  <a:pos x="289" y="207"/>
                </a:cxn>
                <a:cxn ang="0">
                  <a:pos x="293" y="4"/>
                </a:cxn>
                <a:cxn ang="0">
                  <a:pos x="271" y="234"/>
                </a:cxn>
                <a:cxn ang="0">
                  <a:pos x="271" y="241"/>
                </a:cxn>
                <a:cxn ang="0">
                  <a:pos x="271" y="234"/>
                </a:cxn>
                <a:cxn ang="0">
                  <a:pos x="188" y="234"/>
                </a:cxn>
                <a:cxn ang="0">
                  <a:pos x="0" y="238"/>
                </a:cxn>
                <a:cxn ang="0">
                  <a:pos x="188" y="242"/>
                </a:cxn>
                <a:cxn ang="0">
                  <a:pos x="215" y="238"/>
                </a:cxn>
                <a:cxn ang="0">
                  <a:pos x="201" y="243"/>
                </a:cxn>
                <a:cxn ang="0">
                  <a:pos x="201" y="232"/>
                </a:cxn>
                <a:cxn ang="0">
                  <a:pos x="201" y="243"/>
                </a:cxn>
                <a:cxn ang="0">
                  <a:pos x="220" y="238"/>
                </a:cxn>
                <a:cxn ang="0">
                  <a:pos x="227" y="238"/>
                </a:cxn>
                <a:cxn ang="0">
                  <a:pos x="255" y="234"/>
                </a:cxn>
                <a:cxn ang="0">
                  <a:pos x="255" y="241"/>
                </a:cxn>
                <a:cxn ang="0">
                  <a:pos x="255" y="234"/>
                </a:cxn>
                <a:cxn ang="0">
                  <a:pos x="236" y="238"/>
                </a:cxn>
                <a:cxn ang="0">
                  <a:pos x="243" y="238"/>
                </a:cxn>
              </a:cxnLst>
              <a:rect l="0" t="0" r="r" b="b"/>
              <a:pathLst>
                <a:path w="293" h="251">
                  <a:moveTo>
                    <a:pt x="137" y="123"/>
                  </a:moveTo>
                  <a:cubicBezTo>
                    <a:pt x="138" y="124"/>
                    <a:pt x="140" y="124"/>
                    <a:pt x="141" y="123"/>
                  </a:cubicBezTo>
                  <a:cubicBezTo>
                    <a:pt x="165" y="107"/>
                    <a:pt x="165" y="107"/>
                    <a:pt x="165" y="107"/>
                  </a:cubicBezTo>
                  <a:cubicBezTo>
                    <a:pt x="166" y="106"/>
                    <a:pt x="167" y="105"/>
                    <a:pt x="167" y="104"/>
                  </a:cubicBezTo>
                  <a:cubicBezTo>
                    <a:pt x="167" y="102"/>
                    <a:pt x="166" y="101"/>
                    <a:pt x="165" y="100"/>
                  </a:cubicBezTo>
                  <a:cubicBezTo>
                    <a:pt x="141" y="84"/>
                    <a:pt x="141" y="84"/>
                    <a:pt x="141" y="84"/>
                  </a:cubicBezTo>
                  <a:cubicBezTo>
                    <a:pt x="140" y="83"/>
                    <a:pt x="138" y="83"/>
                    <a:pt x="137" y="84"/>
                  </a:cubicBezTo>
                  <a:cubicBezTo>
                    <a:pt x="135" y="85"/>
                    <a:pt x="135" y="86"/>
                    <a:pt x="135" y="88"/>
                  </a:cubicBezTo>
                  <a:cubicBezTo>
                    <a:pt x="135" y="120"/>
                    <a:pt x="135" y="120"/>
                    <a:pt x="135" y="120"/>
                  </a:cubicBezTo>
                  <a:cubicBezTo>
                    <a:pt x="135" y="121"/>
                    <a:pt x="135" y="123"/>
                    <a:pt x="137" y="123"/>
                  </a:cubicBezTo>
                  <a:close/>
                  <a:moveTo>
                    <a:pt x="143" y="95"/>
                  </a:moveTo>
                  <a:cubicBezTo>
                    <a:pt x="155" y="104"/>
                    <a:pt x="155" y="104"/>
                    <a:pt x="155" y="104"/>
                  </a:cubicBezTo>
                  <a:cubicBezTo>
                    <a:pt x="143" y="112"/>
                    <a:pt x="143" y="112"/>
                    <a:pt x="143" y="112"/>
                  </a:cubicBezTo>
                  <a:lnTo>
                    <a:pt x="143" y="95"/>
                  </a:lnTo>
                  <a:close/>
                  <a:moveTo>
                    <a:pt x="147" y="148"/>
                  </a:moveTo>
                  <a:cubicBezTo>
                    <a:pt x="172" y="148"/>
                    <a:pt x="192" y="128"/>
                    <a:pt x="192" y="104"/>
                  </a:cubicBezTo>
                  <a:cubicBezTo>
                    <a:pt x="192" y="79"/>
                    <a:pt x="172" y="59"/>
                    <a:pt x="147" y="59"/>
                  </a:cubicBezTo>
                  <a:cubicBezTo>
                    <a:pt x="122" y="59"/>
                    <a:pt x="102" y="79"/>
                    <a:pt x="102" y="104"/>
                  </a:cubicBezTo>
                  <a:cubicBezTo>
                    <a:pt x="102" y="128"/>
                    <a:pt x="122" y="148"/>
                    <a:pt x="147" y="148"/>
                  </a:cubicBezTo>
                  <a:close/>
                  <a:moveTo>
                    <a:pt x="147" y="67"/>
                  </a:moveTo>
                  <a:cubicBezTo>
                    <a:pt x="167" y="67"/>
                    <a:pt x="184" y="83"/>
                    <a:pt x="184" y="104"/>
                  </a:cubicBezTo>
                  <a:cubicBezTo>
                    <a:pt x="184" y="124"/>
                    <a:pt x="167" y="140"/>
                    <a:pt x="147" y="140"/>
                  </a:cubicBezTo>
                  <a:cubicBezTo>
                    <a:pt x="127" y="140"/>
                    <a:pt x="110" y="124"/>
                    <a:pt x="110" y="104"/>
                  </a:cubicBezTo>
                  <a:cubicBezTo>
                    <a:pt x="110" y="83"/>
                    <a:pt x="127" y="67"/>
                    <a:pt x="147" y="67"/>
                  </a:cubicBezTo>
                  <a:close/>
                  <a:moveTo>
                    <a:pt x="129" y="8"/>
                  </a:moveTo>
                  <a:cubicBezTo>
                    <a:pt x="145" y="8"/>
                    <a:pt x="145" y="8"/>
                    <a:pt x="145" y="8"/>
                  </a:cubicBezTo>
                  <a:cubicBezTo>
                    <a:pt x="147" y="8"/>
                    <a:pt x="149" y="7"/>
                    <a:pt x="149" y="4"/>
                  </a:cubicBezTo>
                  <a:cubicBezTo>
                    <a:pt x="149" y="2"/>
                    <a:pt x="147" y="0"/>
                    <a:pt x="145" y="0"/>
                  </a:cubicBezTo>
                  <a:cubicBezTo>
                    <a:pt x="129" y="0"/>
                    <a:pt x="129" y="0"/>
                    <a:pt x="129" y="0"/>
                  </a:cubicBezTo>
                  <a:cubicBezTo>
                    <a:pt x="127" y="0"/>
                    <a:pt x="125" y="2"/>
                    <a:pt x="125" y="4"/>
                  </a:cubicBezTo>
                  <a:cubicBezTo>
                    <a:pt x="125" y="7"/>
                    <a:pt x="127" y="8"/>
                    <a:pt x="129" y="8"/>
                  </a:cubicBezTo>
                  <a:close/>
                  <a:moveTo>
                    <a:pt x="201" y="8"/>
                  </a:moveTo>
                  <a:cubicBezTo>
                    <a:pt x="217" y="8"/>
                    <a:pt x="217" y="8"/>
                    <a:pt x="217" y="8"/>
                  </a:cubicBezTo>
                  <a:cubicBezTo>
                    <a:pt x="220" y="8"/>
                    <a:pt x="221" y="7"/>
                    <a:pt x="221" y="4"/>
                  </a:cubicBezTo>
                  <a:cubicBezTo>
                    <a:pt x="221" y="2"/>
                    <a:pt x="220" y="0"/>
                    <a:pt x="217" y="0"/>
                  </a:cubicBezTo>
                  <a:cubicBezTo>
                    <a:pt x="201" y="0"/>
                    <a:pt x="201" y="0"/>
                    <a:pt x="201" y="0"/>
                  </a:cubicBezTo>
                  <a:cubicBezTo>
                    <a:pt x="199" y="0"/>
                    <a:pt x="197" y="2"/>
                    <a:pt x="197" y="4"/>
                  </a:cubicBezTo>
                  <a:cubicBezTo>
                    <a:pt x="197" y="7"/>
                    <a:pt x="199" y="8"/>
                    <a:pt x="201" y="8"/>
                  </a:cubicBezTo>
                  <a:close/>
                  <a:moveTo>
                    <a:pt x="237" y="8"/>
                  </a:moveTo>
                  <a:cubicBezTo>
                    <a:pt x="253" y="8"/>
                    <a:pt x="253" y="8"/>
                    <a:pt x="253" y="8"/>
                  </a:cubicBezTo>
                  <a:cubicBezTo>
                    <a:pt x="256" y="8"/>
                    <a:pt x="257" y="7"/>
                    <a:pt x="257" y="4"/>
                  </a:cubicBezTo>
                  <a:cubicBezTo>
                    <a:pt x="257" y="2"/>
                    <a:pt x="256" y="0"/>
                    <a:pt x="253" y="0"/>
                  </a:cubicBezTo>
                  <a:cubicBezTo>
                    <a:pt x="237" y="0"/>
                    <a:pt x="237" y="0"/>
                    <a:pt x="237" y="0"/>
                  </a:cubicBezTo>
                  <a:cubicBezTo>
                    <a:pt x="235" y="0"/>
                    <a:pt x="233" y="2"/>
                    <a:pt x="233" y="4"/>
                  </a:cubicBezTo>
                  <a:cubicBezTo>
                    <a:pt x="233" y="7"/>
                    <a:pt x="235" y="8"/>
                    <a:pt x="237" y="8"/>
                  </a:cubicBezTo>
                  <a:close/>
                  <a:moveTo>
                    <a:pt x="165" y="8"/>
                  </a:moveTo>
                  <a:cubicBezTo>
                    <a:pt x="181" y="8"/>
                    <a:pt x="181" y="8"/>
                    <a:pt x="181" y="8"/>
                  </a:cubicBezTo>
                  <a:cubicBezTo>
                    <a:pt x="184" y="8"/>
                    <a:pt x="185" y="7"/>
                    <a:pt x="185" y="4"/>
                  </a:cubicBezTo>
                  <a:cubicBezTo>
                    <a:pt x="185" y="2"/>
                    <a:pt x="184" y="0"/>
                    <a:pt x="181" y="0"/>
                  </a:cubicBezTo>
                  <a:cubicBezTo>
                    <a:pt x="165" y="0"/>
                    <a:pt x="165" y="0"/>
                    <a:pt x="165" y="0"/>
                  </a:cubicBezTo>
                  <a:cubicBezTo>
                    <a:pt x="163" y="0"/>
                    <a:pt x="161" y="2"/>
                    <a:pt x="161" y="4"/>
                  </a:cubicBezTo>
                  <a:cubicBezTo>
                    <a:pt x="161" y="7"/>
                    <a:pt x="163" y="8"/>
                    <a:pt x="165" y="8"/>
                  </a:cubicBezTo>
                  <a:close/>
                  <a:moveTo>
                    <a:pt x="17" y="104"/>
                  </a:moveTo>
                  <a:cubicBezTo>
                    <a:pt x="17" y="106"/>
                    <a:pt x="19" y="108"/>
                    <a:pt x="21" y="108"/>
                  </a:cubicBezTo>
                  <a:cubicBezTo>
                    <a:pt x="23" y="108"/>
                    <a:pt x="25" y="106"/>
                    <a:pt x="25" y="104"/>
                  </a:cubicBezTo>
                  <a:cubicBezTo>
                    <a:pt x="25" y="101"/>
                    <a:pt x="23" y="100"/>
                    <a:pt x="21" y="100"/>
                  </a:cubicBezTo>
                  <a:cubicBezTo>
                    <a:pt x="19" y="100"/>
                    <a:pt x="17" y="101"/>
                    <a:pt x="17" y="104"/>
                  </a:cubicBezTo>
                  <a:close/>
                  <a:moveTo>
                    <a:pt x="277" y="104"/>
                  </a:moveTo>
                  <a:cubicBezTo>
                    <a:pt x="277" y="101"/>
                    <a:pt x="275" y="100"/>
                    <a:pt x="273" y="100"/>
                  </a:cubicBezTo>
                  <a:cubicBezTo>
                    <a:pt x="271" y="100"/>
                    <a:pt x="269" y="101"/>
                    <a:pt x="269" y="104"/>
                  </a:cubicBezTo>
                  <a:cubicBezTo>
                    <a:pt x="269" y="106"/>
                    <a:pt x="271" y="108"/>
                    <a:pt x="273" y="108"/>
                  </a:cubicBezTo>
                  <a:cubicBezTo>
                    <a:pt x="275" y="108"/>
                    <a:pt x="277" y="106"/>
                    <a:pt x="277" y="104"/>
                  </a:cubicBezTo>
                  <a:close/>
                  <a:moveTo>
                    <a:pt x="289" y="0"/>
                  </a:moveTo>
                  <a:cubicBezTo>
                    <a:pt x="273" y="0"/>
                    <a:pt x="273" y="0"/>
                    <a:pt x="273" y="0"/>
                  </a:cubicBezTo>
                  <a:cubicBezTo>
                    <a:pt x="271" y="0"/>
                    <a:pt x="269" y="2"/>
                    <a:pt x="269" y="4"/>
                  </a:cubicBezTo>
                  <a:cubicBezTo>
                    <a:pt x="269" y="7"/>
                    <a:pt x="271" y="8"/>
                    <a:pt x="273" y="8"/>
                  </a:cubicBezTo>
                  <a:cubicBezTo>
                    <a:pt x="285" y="8"/>
                    <a:pt x="285" y="8"/>
                    <a:pt x="285" y="8"/>
                  </a:cubicBezTo>
                  <a:cubicBezTo>
                    <a:pt x="285" y="199"/>
                    <a:pt x="285" y="199"/>
                    <a:pt x="285" y="199"/>
                  </a:cubicBezTo>
                  <a:cubicBezTo>
                    <a:pt x="8" y="199"/>
                    <a:pt x="8" y="199"/>
                    <a:pt x="8" y="199"/>
                  </a:cubicBezTo>
                  <a:cubicBezTo>
                    <a:pt x="8" y="8"/>
                    <a:pt x="8" y="8"/>
                    <a:pt x="8" y="8"/>
                  </a:cubicBezTo>
                  <a:cubicBezTo>
                    <a:pt x="111" y="8"/>
                    <a:pt x="111" y="8"/>
                    <a:pt x="111" y="8"/>
                  </a:cubicBezTo>
                  <a:cubicBezTo>
                    <a:pt x="113" y="8"/>
                    <a:pt x="115" y="7"/>
                    <a:pt x="115" y="4"/>
                  </a:cubicBezTo>
                  <a:cubicBezTo>
                    <a:pt x="115" y="2"/>
                    <a:pt x="113" y="0"/>
                    <a:pt x="111" y="0"/>
                  </a:cubicBezTo>
                  <a:cubicBezTo>
                    <a:pt x="4" y="0"/>
                    <a:pt x="4" y="0"/>
                    <a:pt x="4" y="0"/>
                  </a:cubicBezTo>
                  <a:cubicBezTo>
                    <a:pt x="2" y="0"/>
                    <a:pt x="0" y="2"/>
                    <a:pt x="0" y="4"/>
                  </a:cubicBezTo>
                  <a:cubicBezTo>
                    <a:pt x="0" y="203"/>
                    <a:pt x="0" y="203"/>
                    <a:pt x="0" y="203"/>
                  </a:cubicBezTo>
                  <a:cubicBezTo>
                    <a:pt x="0" y="205"/>
                    <a:pt x="2" y="207"/>
                    <a:pt x="4" y="207"/>
                  </a:cubicBezTo>
                  <a:cubicBezTo>
                    <a:pt x="289" y="207"/>
                    <a:pt x="289" y="207"/>
                    <a:pt x="289" y="207"/>
                  </a:cubicBezTo>
                  <a:cubicBezTo>
                    <a:pt x="292" y="207"/>
                    <a:pt x="293" y="205"/>
                    <a:pt x="293" y="203"/>
                  </a:cubicBezTo>
                  <a:cubicBezTo>
                    <a:pt x="293" y="4"/>
                    <a:pt x="293" y="4"/>
                    <a:pt x="293" y="4"/>
                  </a:cubicBezTo>
                  <a:cubicBezTo>
                    <a:pt x="293" y="2"/>
                    <a:pt x="292" y="0"/>
                    <a:pt x="289" y="0"/>
                  </a:cubicBezTo>
                  <a:close/>
                  <a:moveTo>
                    <a:pt x="271" y="234"/>
                  </a:moveTo>
                  <a:cubicBezTo>
                    <a:pt x="269" y="234"/>
                    <a:pt x="267" y="236"/>
                    <a:pt x="267" y="238"/>
                  </a:cubicBezTo>
                  <a:cubicBezTo>
                    <a:pt x="267" y="240"/>
                    <a:pt x="269" y="241"/>
                    <a:pt x="271" y="241"/>
                  </a:cubicBezTo>
                  <a:cubicBezTo>
                    <a:pt x="273" y="241"/>
                    <a:pt x="274" y="240"/>
                    <a:pt x="274" y="238"/>
                  </a:cubicBezTo>
                  <a:cubicBezTo>
                    <a:pt x="274" y="236"/>
                    <a:pt x="273" y="234"/>
                    <a:pt x="271" y="234"/>
                  </a:cubicBezTo>
                  <a:close/>
                  <a:moveTo>
                    <a:pt x="201" y="224"/>
                  </a:moveTo>
                  <a:cubicBezTo>
                    <a:pt x="195" y="224"/>
                    <a:pt x="190" y="228"/>
                    <a:pt x="188" y="234"/>
                  </a:cubicBezTo>
                  <a:cubicBezTo>
                    <a:pt x="4" y="234"/>
                    <a:pt x="4" y="234"/>
                    <a:pt x="4" y="234"/>
                  </a:cubicBezTo>
                  <a:cubicBezTo>
                    <a:pt x="2" y="234"/>
                    <a:pt x="0" y="236"/>
                    <a:pt x="0" y="238"/>
                  </a:cubicBezTo>
                  <a:cubicBezTo>
                    <a:pt x="0" y="240"/>
                    <a:pt x="2" y="242"/>
                    <a:pt x="4" y="242"/>
                  </a:cubicBezTo>
                  <a:cubicBezTo>
                    <a:pt x="188" y="242"/>
                    <a:pt x="188" y="242"/>
                    <a:pt x="188" y="242"/>
                  </a:cubicBezTo>
                  <a:cubicBezTo>
                    <a:pt x="190" y="247"/>
                    <a:pt x="195" y="251"/>
                    <a:pt x="201" y="251"/>
                  </a:cubicBezTo>
                  <a:cubicBezTo>
                    <a:pt x="209" y="251"/>
                    <a:pt x="215" y="245"/>
                    <a:pt x="215" y="238"/>
                  </a:cubicBezTo>
                  <a:cubicBezTo>
                    <a:pt x="215" y="230"/>
                    <a:pt x="209" y="224"/>
                    <a:pt x="201" y="224"/>
                  </a:cubicBezTo>
                  <a:close/>
                  <a:moveTo>
                    <a:pt x="201" y="243"/>
                  </a:moveTo>
                  <a:cubicBezTo>
                    <a:pt x="198" y="243"/>
                    <a:pt x="196" y="241"/>
                    <a:pt x="196" y="238"/>
                  </a:cubicBezTo>
                  <a:cubicBezTo>
                    <a:pt x="196" y="235"/>
                    <a:pt x="198" y="232"/>
                    <a:pt x="201" y="232"/>
                  </a:cubicBezTo>
                  <a:cubicBezTo>
                    <a:pt x="204" y="232"/>
                    <a:pt x="207" y="235"/>
                    <a:pt x="207" y="238"/>
                  </a:cubicBezTo>
                  <a:cubicBezTo>
                    <a:pt x="207" y="241"/>
                    <a:pt x="204" y="243"/>
                    <a:pt x="201" y="243"/>
                  </a:cubicBezTo>
                  <a:close/>
                  <a:moveTo>
                    <a:pt x="224" y="234"/>
                  </a:moveTo>
                  <a:cubicBezTo>
                    <a:pt x="222" y="234"/>
                    <a:pt x="220" y="236"/>
                    <a:pt x="220" y="238"/>
                  </a:cubicBezTo>
                  <a:cubicBezTo>
                    <a:pt x="220" y="240"/>
                    <a:pt x="222" y="241"/>
                    <a:pt x="224" y="241"/>
                  </a:cubicBezTo>
                  <a:cubicBezTo>
                    <a:pt x="226" y="241"/>
                    <a:pt x="227" y="240"/>
                    <a:pt x="227" y="238"/>
                  </a:cubicBezTo>
                  <a:cubicBezTo>
                    <a:pt x="227" y="236"/>
                    <a:pt x="226" y="234"/>
                    <a:pt x="224" y="234"/>
                  </a:cubicBezTo>
                  <a:close/>
                  <a:moveTo>
                    <a:pt x="255" y="234"/>
                  </a:moveTo>
                  <a:cubicBezTo>
                    <a:pt x="253" y="234"/>
                    <a:pt x="252" y="236"/>
                    <a:pt x="252" y="238"/>
                  </a:cubicBezTo>
                  <a:cubicBezTo>
                    <a:pt x="252" y="240"/>
                    <a:pt x="253" y="241"/>
                    <a:pt x="255" y="241"/>
                  </a:cubicBezTo>
                  <a:cubicBezTo>
                    <a:pt x="257" y="241"/>
                    <a:pt x="259" y="240"/>
                    <a:pt x="259" y="238"/>
                  </a:cubicBezTo>
                  <a:cubicBezTo>
                    <a:pt x="259" y="236"/>
                    <a:pt x="257" y="234"/>
                    <a:pt x="255" y="234"/>
                  </a:cubicBezTo>
                  <a:close/>
                  <a:moveTo>
                    <a:pt x="240" y="234"/>
                  </a:moveTo>
                  <a:cubicBezTo>
                    <a:pt x="238" y="234"/>
                    <a:pt x="236" y="236"/>
                    <a:pt x="236" y="238"/>
                  </a:cubicBezTo>
                  <a:cubicBezTo>
                    <a:pt x="236" y="240"/>
                    <a:pt x="238" y="241"/>
                    <a:pt x="240" y="241"/>
                  </a:cubicBezTo>
                  <a:cubicBezTo>
                    <a:pt x="241" y="241"/>
                    <a:pt x="243" y="240"/>
                    <a:pt x="243" y="238"/>
                  </a:cubicBezTo>
                  <a:cubicBezTo>
                    <a:pt x="243" y="236"/>
                    <a:pt x="241" y="234"/>
                    <a:pt x="240" y="234"/>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35" name="Arrow B"/>
          <p:cNvGrpSpPr/>
          <p:nvPr/>
        </p:nvGrpSpPr>
        <p:grpSpPr>
          <a:xfrm>
            <a:off x="5698730" y="927134"/>
            <a:ext cx="2995613" cy="1162050"/>
            <a:chOff x="1519635" y="3021806"/>
            <a:chExt cx="2995613" cy="1162050"/>
          </a:xfrm>
        </p:grpSpPr>
        <p:sp>
          <p:nvSpPr>
            <p:cNvPr id="236" name="Freeform 184"/>
            <p:cNvSpPr>
              <a:spLocks/>
            </p:cNvSpPr>
            <p:nvPr/>
          </p:nvSpPr>
          <p:spPr bwMode="auto">
            <a:xfrm>
              <a:off x="1548210" y="3050381"/>
              <a:ext cx="552450" cy="1104900"/>
            </a:xfrm>
            <a:custGeom>
              <a:avLst/>
              <a:gdLst/>
              <a:ahLst/>
              <a:cxnLst>
                <a:cxn ang="0">
                  <a:pos x="0" y="0"/>
                </a:cxn>
                <a:cxn ang="0">
                  <a:pos x="368" y="368"/>
                </a:cxn>
                <a:cxn ang="0">
                  <a:pos x="0" y="736"/>
                </a:cxn>
              </a:cxnLst>
              <a:rect l="0" t="0" r="r" b="b"/>
              <a:pathLst>
                <a:path w="368" h="736">
                  <a:moveTo>
                    <a:pt x="0" y="0"/>
                  </a:moveTo>
                  <a:cubicBezTo>
                    <a:pt x="203" y="0"/>
                    <a:pt x="368" y="165"/>
                    <a:pt x="368" y="368"/>
                  </a:cubicBezTo>
                  <a:cubicBezTo>
                    <a:pt x="368" y="571"/>
                    <a:pt x="203" y="736"/>
                    <a:pt x="0" y="73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37" name="Freeform 185"/>
            <p:cNvSpPr>
              <a:spLocks/>
            </p:cNvSpPr>
            <p:nvPr/>
          </p:nvSpPr>
          <p:spPr bwMode="auto">
            <a:xfrm>
              <a:off x="1776810" y="3050381"/>
              <a:ext cx="2738438" cy="1104900"/>
            </a:xfrm>
            <a:custGeom>
              <a:avLst/>
              <a:gdLst/>
              <a:ahLst/>
              <a:cxnLst>
                <a:cxn ang="0">
                  <a:pos x="0" y="696"/>
                </a:cxn>
                <a:cxn ang="0">
                  <a:pos x="1377" y="696"/>
                </a:cxn>
                <a:cxn ang="0">
                  <a:pos x="1725" y="348"/>
                </a:cxn>
                <a:cxn ang="0">
                  <a:pos x="1377" y="0"/>
                </a:cxn>
                <a:cxn ang="0">
                  <a:pos x="0" y="0"/>
                </a:cxn>
              </a:cxnLst>
              <a:rect l="0" t="0" r="r" b="b"/>
              <a:pathLst>
                <a:path w="1725" h="696">
                  <a:moveTo>
                    <a:pt x="0" y="696"/>
                  </a:moveTo>
                  <a:lnTo>
                    <a:pt x="1377" y="696"/>
                  </a:lnTo>
                  <a:lnTo>
                    <a:pt x="1725" y="348"/>
                  </a:lnTo>
                  <a:lnTo>
                    <a:pt x="1377" y="0"/>
                  </a:lnTo>
                  <a:lnTo>
                    <a:pt x="0" y="0"/>
                  </a:ln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38" name="Oval 186"/>
            <p:cNvSpPr>
              <a:spLocks noChangeArrowheads="1"/>
            </p:cNvSpPr>
            <p:nvPr/>
          </p:nvSpPr>
          <p:spPr bwMode="auto">
            <a:xfrm>
              <a:off x="1519635" y="3021806"/>
              <a:ext cx="57150" cy="58738"/>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39" name="Oval 187"/>
            <p:cNvSpPr>
              <a:spLocks noChangeArrowheads="1"/>
            </p:cNvSpPr>
            <p:nvPr/>
          </p:nvSpPr>
          <p:spPr bwMode="auto">
            <a:xfrm>
              <a:off x="1519635" y="4125118"/>
              <a:ext cx="57150" cy="58738"/>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40" name="Secondary lines B"/>
          <p:cNvGrpSpPr/>
          <p:nvPr/>
        </p:nvGrpSpPr>
        <p:grpSpPr>
          <a:xfrm>
            <a:off x="6082905" y="1008096"/>
            <a:ext cx="2028825" cy="1000125"/>
            <a:chOff x="1903810" y="3102768"/>
            <a:chExt cx="2028825" cy="1000125"/>
          </a:xfrm>
        </p:grpSpPr>
        <p:sp>
          <p:nvSpPr>
            <p:cNvPr id="241" name="Line 188"/>
            <p:cNvSpPr>
              <a:spLocks noChangeShapeType="1"/>
            </p:cNvSpPr>
            <p:nvPr/>
          </p:nvSpPr>
          <p:spPr bwMode="auto">
            <a:xfrm>
              <a:off x="3904060"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2" name="Line 189"/>
            <p:cNvSpPr>
              <a:spLocks noChangeShapeType="1"/>
            </p:cNvSpPr>
            <p:nvPr/>
          </p:nvSpPr>
          <p:spPr bwMode="auto">
            <a:xfrm>
              <a:off x="3831035" y="310276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3" name="Line 190"/>
            <p:cNvSpPr>
              <a:spLocks noChangeShapeType="1"/>
            </p:cNvSpPr>
            <p:nvPr/>
          </p:nvSpPr>
          <p:spPr bwMode="auto">
            <a:xfrm>
              <a:off x="3754835"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4" name="Line 191"/>
            <p:cNvSpPr>
              <a:spLocks noChangeShapeType="1"/>
            </p:cNvSpPr>
            <p:nvPr/>
          </p:nvSpPr>
          <p:spPr bwMode="auto">
            <a:xfrm>
              <a:off x="3681810"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5" name="Line 192"/>
            <p:cNvSpPr>
              <a:spLocks noChangeShapeType="1"/>
            </p:cNvSpPr>
            <p:nvPr/>
          </p:nvSpPr>
          <p:spPr bwMode="auto">
            <a:xfrm>
              <a:off x="3608785" y="310276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6" name="Line 193"/>
            <p:cNvSpPr>
              <a:spLocks noChangeShapeType="1"/>
            </p:cNvSpPr>
            <p:nvPr/>
          </p:nvSpPr>
          <p:spPr bwMode="auto">
            <a:xfrm>
              <a:off x="3532585"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7" name="Line 194"/>
            <p:cNvSpPr>
              <a:spLocks noChangeShapeType="1"/>
            </p:cNvSpPr>
            <p:nvPr/>
          </p:nvSpPr>
          <p:spPr bwMode="auto">
            <a:xfrm>
              <a:off x="3459560"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8" name="Line 195"/>
            <p:cNvSpPr>
              <a:spLocks noChangeShapeType="1"/>
            </p:cNvSpPr>
            <p:nvPr/>
          </p:nvSpPr>
          <p:spPr bwMode="auto">
            <a:xfrm>
              <a:off x="3386535" y="310276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9" name="Line 196"/>
            <p:cNvSpPr>
              <a:spLocks noChangeShapeType="1"/>
            </p:cNvSpPr>
            <p:nvPr/>
          </p:nvSpPr>
          <p:spPr bwMode="auto">
            <a:xfrm>
              <a:off x="3310335"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0" name="Line 197"/>
            <p:cNvSpPr>
              <a:spLocks noChangeShapeType="1"/>
            </p:cNvSpPr>
            <p:nvPr/>
          </p:nvSpPr>
          <p:spPr bwMode="auto">
            <a:xfrm>
              <a:off x="3237310"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1" name="Line 198"/>
            <p:cNvSpPr>
              <a:spLocks noChangeShapeType="1"/>
            </p:cNvSpPr>
            <p:nvPr/>
          </p:nvSpPr>
          <p:spPr bwMode="auto">
            <a:xfrm>
              <a:off x="3164285" y="310276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2" name="Line 199"/>
            <p:cNvSpPr>
              <a:spLocks noChangeShapeType="1"/>
            </p:cNvSpPr>
            <p:nvPr/>
          </p:nvSpPr>
          <p:spPr bwMode="auto">
            <a:xfrm>
              <a:off x="3088085"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3" name="Line 200"/>
            <p:cNvSpPr>
              <a:spLocks noChangeShapeType="1"/>
            </p:cNvSpPr>
            <p:nvPr/>
          </p:nvSpPr>
          <p:spPr bwMode="auto">
            <a:xfrm>
              <a:off x="3015060"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4" name="Line 201"/>
            <p:cNvSpPr>
              <a:spLocks noChangeShapeType="1"/>
            </p:cNvSpPr>
            <p:nvPr/>
          </p:nvSpPr>
          <p:spPr bwMode="auto">
            <a:xfrm>
              <a:off x="2942035" y="310276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5" name="Line 202"/>
            <p:cNvSpPr>
              <a:spLocks noChangeShapeType="1"/>
            </p:cNvSpPr>
            <p:nvPr/>
          </p:nvSpPr>
          <p:spPr bwMode="auto">
            <a:xfrm>
              <a:off x="2865835"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6" name="Line 203"/>
            <p:cNvSpPr>
              <a:spLocks noChangeShapeType="1"/>
            </p:cNvSpPr>
            <p:nvPr/>
          </p:nvSpPr>
          <p:spPr bwMode="auto">
            <a:xfrm>
              <a:off x="2792810"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7" name="Line 204"/>
            <p:cNvSpPr>
              <a:spLocks noChangeShapeType="1"/>
            </p:cNvSpPr>
            <p:nvPr/>
          </p:nvSpPr>
          <p:spPr bwMode="auto">
            <a:xfrm>
              <a:off x="2719785" y="310276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8" name="Line 206"/>
            <p:cNvSpPr>
              <a:spLocks noChangeShapeType="1"/>
            </p:cNvSpPr>
            <p:nvPr/>
          </p:nvSpPr>
          <p:spPr bwMode="auto">
            <a:xfrm>
              <a:off x="2643585"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9" name="Line 207"/>
            <p:cNvSpPr>
              <a:spLocks noChangeShapeType="1"/>
            </p:cNvSpPr>
            <p:nvPr/>
          </p:nvSpPr>
          <p:spPr bwMode="auto">
            <a:xfrm>
              <a:off x="2570560"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0" name="Line 208"/>
            <p:cNvSpPr>
              <a:spLocks noChangeShapeType="1"/>
            </p:cNvSpPr>
            <p:nvPr/>
          </p:nvSpPr>
          <p:spPr bwMode="auto">
            <a:xfrm>
              <a:off x="2495947"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1" name="Line 209"/>
            <p:cNvSpPr>
              <a:spLocks noChangeShapeType="1"/>
            </p:cNvSpPr>
            <p:nvPr/>
          </p:nvSpPr>
          <p:spPr bwMode="auto">
            <a:xfrm>
              <a:off x="2421335"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2" name="Line 210"/>
            <p:cNvSpPr>
              <a:spLocks noChangeShapeType="1"/>
            </p:cNvSpPr>
            <p:nvPr/>
          </p:nvSpPr>
          <p:spPr bwMode="auto">
            <a:xfrm>
              <a:off x="2348310"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3" name="Line 211"/>
            <p:cNvSpPr>
              <a:spLocks noChangeShapeType="1"/>
            </p:cNvSpPr>
            <p:nvPr/>
          </p:nvSpPr>
          <p:spPr bwMode="auto">
            <a:xfrm>
              <a:off x="2273697" y="310276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4" name="Line 212"/>
            <p:cNvSpPr>
              <a:spLocks noChangeShapeType="1"/>
            </p:cNvSpPr>
            <p:nvPr/>
          </p:nvSpPr>
          <p:spPr bwMode="auto">
            <a:xfrm>
              <a:off x="2199085"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5" name="Line 213"/>
            <p:cNvSpPr>
              <a:spLocks noChangeShapeType="1"/>
            </p:cNvSpPr>
            <p:nvPr/>
          </p:nvSpPr>
          <p:spPr bwMode="auto">
            <a:xfrm>
              <a:off x="2126060"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6" name="Line 214"/>
            <p:cNvSpPr>
              <a:spLocks noChangeShapeType="1"/>
            </p:cNvSpPr>
            <p:nvPr/>
          </p:nvSpPr>
          <p:spPr bwMode="auto">
            <a:xfrm>
              <a:off x="2051447" y="310276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7" name="Line 215"/>
            <p:cNvSpPr>
              <a:spLocks noChangeShapeType="1"/>
            </p:cNvSpPr>
            <p:nvPr/>
          </p:nvSpPr>
          <p:spPr bwMode="auto">
            <a:xfrm>
              <a:off x="1976835"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8" name="Line 216"/>
            <p:cNvSpPr>
              <a:spLocks noChangeShapeType="1"/>
            </p:cNvSpPr>
            <p:nvPr/>
          </p:nvSpPr>
          <p:spPr bwMode="auto">
            <a:xfrm>
              <a:off x="1903810" y="310276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9" name="Line 217"/>
            <p:cNvSpPr>
              <a:spLocks noChangeShapeType="1"/>
            </p:cNvSpPr>
            <p:nvPr/>
          </p:nvSpPr>
          <p:spPr bwMode="auto">
            <a:xfrm flipV="1">
              <a:off x="3904060"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0" name="Line 218"/>
            <p:cNvSpPr>
              <a:spLocks noChangeShapeType="1"/>
            </p:cNvSpPr>
            <p:nvPr/>
          </p:nvSpPr>
          <p:spPr bwMode="auto">
            <a:xfrm flipV="1">
              <a:off x="3831035" y="407431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1" name="Line 219"/>
            <p:cNvSpPr>
              <a:spLocks noChangeShapeType="1"/>
            </p:cNvSpPr>
            <p:nvPr/>
          </p:nvSpPr>
          <p:spPr bwMode="auto">
            <a:xfrm flipV="1">
              <a:off x="3754835"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2" name="Line 220"/>
            <p:cNvSpPr>
              <a:spLocks noChangeShapeType="1"/>
            </p:cNvSpPr>
            <p:nvPr/>
          </p:nvSpPr>
          <p:spPr bwMode="auto">
            <a:xfrm flipV="1">
              <a:off x="3681810"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3" name="Line 221"/>
            <p:cNvSpPr>
              <a:spLocks noChangeShapeType="1"/>
            </p:cNvSpPr>
            <p:nvPr/>
          </p:nvSpPr>
          <p:spPr bwMode="auto">
            <a:xfrm flipV="1">
              <a:off x="3608785" y="407431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4" name="Line 222"/>
            <p:cNvSpPr>
              <a:spLocks noChangeShapeType="1"/>
            </p:cNvSpPr>
            <p:nvPr/>
          </p:nvSpPr>
          <p:spPr bwMode="auto">
            <a:xfrm flipV="1">
              <a:off x="3532585"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5" name="Line 223"/>
            <p:cNvSpPr>
              <a:spLocks noChangeShapeType="1"/>
            </p:cNvSpPr>
            <p:nvPr/>
          </p:nvSpPr>
          <p:spPr bwMode="auto">
            <a:xfrm flipV="1">
              <a:off x="3459560"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9" name="Line 224"/>
            <p:cNvSpPr>
              <a:spLocks noChangeShapeType="1"/>
            </p:cNvSpPr>
            <p:nvPr/>
          </p:nvSpPr>
          <p:spPr bwMode="auto">
            <a:xfrm flipV="1">
              <a:off x="3386535" y="407431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0" name="Line 225"/>
            <p:cNvSpPr>
              <a:spLocks noChangeShapeType="1"/>
            </p:cNvSpPr>
            <p:nvPr/>
          </p:nvSpPr>
          <p:spPr bwMode="auto">
            <a:xfrm flipV="1">
              <a:off x="3310335"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1" name="Line 226"/>
            <p:cNvSpPr>
              <a:spLocks noChangeShapeType="1"/>
            </p:cNvSpPr>
            <p:nvPr/>
          </p:nvSpPr>
          <p:spPr bwMode="auto">
            <a:xfrm flipV="1">
              <a:off x="3237310"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2" name="Line 227"/>
            <p:cNvSpPr>
              <a:spLocks noChangeShapeType="1"/>
            </p:cNvSpPr>
            <p:nvPr/>
          </p:nvSpPr>
          <p:spPr bwMode="auto">
            <a:xfrm flipV="1">
              <a:off x="3164285" y="407431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3" name="Line 228"/>
            <p:cNvSpPr>
              <a:spLocks noChangeShapeType="1"/>
            </p:cNvSpPr>
            <p:nvPr/>
          </p:nvSpPr>
          <p:spPr bwMode="auto">
            <a:xfrm flipV="1">
              <a:off x="3088085"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5" name="Line 229"/>
            <p:cNvSpPr>
              <a:spLocks noChangeShapeType="1"/>
            </p:cNvSpPr>
            <p:nvPr/>
          </p:nvSpPr>
          <p:spPr bwMode="auto">
            <a:xfrm flipV="1">
              <a:off x="3015060"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6" name="Line 230"/>
            <p:cNvSpPr>
              <a:spLocks noChangeShapeType="1"/>
            </p:cNvSpPr>
            <p:nvPr/>
          </p:nvSpPr>
          <p:spPr bwMode="auto">
            <a:xfrm flipV="1">
              <a:off x="2942035" y="407431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7" name="Line 231"/>
            <p:cNvSpPr>
              <a:spLocks noChangeShapeType="1"/>
            </p:cNvSpPr>
            <p:nvPr/>
          </p:nvSpPr>
          <p:spPr bwMode="auto">
            <a:xfrm flipV="1">
              <a:off x="2865835"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8" name="Line 232"/>
            <p:cNvSpPr>
              <a:spLocks noChangeShapeType="1"/>
            </p:cNvSpPr>
            <p:nvPr/>
          </p:nvSpPr>
          <p:spPr bwMode="auto">
            <a:xfrm flipV="1">
              <a:off x="2792810"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9" name="Line 233"/>
            <p:cNvSpPr>
              <a:spLocks noChangeShapeType="1"/>
            </p:cNvSpPr>
            <p:nvPr/>
          </p:nvSpPr>
          <p:spPr bwMode="auto">
            <a:xfrm flipV="1">
              <a:off x="2719785" y="407431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0" name="Line 234"/>
            <p:cNvSpPr>
              <a:spLocks noChangeShapeType="1"/>
            </p:cNvSpPr>
            <p:nvPr/>
          </p:nvSpPr>
          <p:spPr bwMode="auto">
            <a:xfrm flipV="1">
              <a:off x="2643585"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1" name="Line 235"/>
            <p:cNvSpPr>
              <a:spLocks noChangeShapeType="1"/>
            </p:cNvSpPr>
            <p:nvPr/>
          </p:nvSpPr>
          <p:spPr bwMode="auto">
            <a:xfrm flipV="1">
              <a:off x="2570560"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2" name="Line 236"/>
            <p:cNvSpPr>
              <a:spLocks noChangeShapeType="1"/>
            </p:cNvSpPr>
            <p:nvPr/>
          </p:nvSpPr>
          <p:spPr bwMode="auto">
            <a:xfrm flipV="1">
              <a:off x="2495947"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3" name="Line 237"/>
            <p:cNvSpPr>
              <a:spLocks noChangeShapeType="1"/>
            </p:cNvSpPr>
            <p:nvPr/>
          </p:nvSpPr>
          <p:spPr bwMode="auto">
            <a:xfrm flipV="1">
              <a:off x="2421335"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4" name="Line 238"/>
            <p:cNvSpPr>
              <a:spLocks noChangeShapeType="1"/>
            </p:cNvSpPr>
            <p:nvPr/>
          </p:nvSpPr>
          <p:spPr bwMode="auto">
            <a:xfrm flipV="1">
              <a:off x="2348310"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5" name="Line 239"/>
            <p:cNvSpPr>
              <a:spLocks noChangeShapeType="1"/>
            </p:cNvSpPr>
            <p:nvPr/>
          </p:nvSpPr>
          <p:spPr bwMode="auto">
            <a:xfrm flipV="1">
              <a:off x="2273697" y="407431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6" name="Line 240"/>
            <p:cNvSpPr>
              <a:spLocks noChangeShapeType="1"/>
            </p:cNvSpPr>
            <p:nvPr/>
          </p:nvSpPr>
          <p:spPr bwMode="auto">
            <a:xfrm flipV="1">
              <a:off x="2199085"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7" name="Line 241"/>
            <p:cNvSpPr>
              <a:spLocks noChangeShapeType="1"/>
            </p:cNvSpPr>
            <p:nvPr/>
          </p:nvSpPr>
          <p:spPr bwMode="auto">
            <a:xfrm flipV="1">
              <a:off x="2126060"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8" name="Line 242"/>
            <p:cNvSpPr>
              <a:spLocks noChangeShapeType="1"/>
            </p:cNvSpPr>
            <p:nvPr/>
          </p:nvSpPr>
          <p:spPr bwMode="auto">
            <a:xfrm flipV="1">
              <a:off x="2051447" y="4074318"/>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99" name="Line 243"/>
            <p:cNvSpPr>
              <a:spLocks noChangeShapeType="1"/>
            </p:cNvSpPr>
            <p:nvPr/>
          </p:nvSpPr>
          <p:spPr bwMode="auto">
            <a:xfrm flipV="1">
              <a:off x="1976835"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00" name="Line 244"/>
            <p:cNvSpPr>
              <a:spLocks noChangeShapeType="1"/>
            </p:cNvSpPr>
            <p:nvPr/>
          </p:nvSpPr>
          <p:spPr bwMode="auto">
            <a:xfrm flipV="1">
              <a:off x="1903810" y="4074318"/>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301" name="Text inside B"/>
          <p:cNvGrpSpPr/>
          <p:nvPr/>
        </p:nvGrpSpPr>
        <p:grpSpPr>
          <a:xfrm>
            <a:off x="6334522" y="1127713"/>
            <a:ext cx="1972073" cy="907396"/>
            <a:chOff x="2155427" y="1164431"/>
            <a:chExt cx="1972073" cy="907396"/>
          </a:xfrm>
        </p:grpSpPr>
        <p:sp>
          <p:nvSpPr>
            <p:cNvPr id="302" name="Rectangle 9"/>
            <p:cNvSpPr>
              <a:spLocks noChangeArrowheads="1"/>
            </p:cNvSpPr>
            <p:nvPr/>
          </p:nvSpPr>
          <p:spPr bwMode="auto">
            <a:xfrm>
              <a:off x="2245123" y="1164431"/>
              <a:ext cx="1104470"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effectLst/>
                  <a:latin typeface="Nexa Light" charset="0"/>
                  <a:cs typeface="Arial" pitchFamily="34" charset="0"/>
                </a:rPr>
                <a:t>SpeechRecognition</a:t>
              </a:r>
              <a:endParaRPr kumimoji="0" lang="ru-RU" sz="1800" b="0" i="0" u="none" strike="noStrike" cap="none" normalizeH="0" baseline="0" dirty="0">
                <a:ln>
                  <a:noFill/>
                </a:ln>
                <a:effectLst/>
                <a:latin typeface="Arial" pitchFamily="34" charset="0"/>
                <a:cs typeface="Arial" pitchFamily="34" charset="0"/>
              </a:endParaRPr>
            </a:p>
          </p:txBody>
        </p:sp>
        <p:sp>
          <p:nvSpPr>
            <p:cNvPr id="303" name="TextBox 04"/>
            <p:cNvSpPr txBox="1"/>
            <p:nvPr/>
          </p:nvSpPr>
          <p:spPr>
            <a:xfrm>
              <a:off x="2155427" y="1363941"/>
              <a:ext cx="1972073" cy="707886"/>
            </a:xfrm>
            <a:prstGeom prst="rect">
              <a:avLst/>
            </a:prstGeom>
            <a:noFill/>
          </p:spPr>
          <p:txBody>
            <a:bodyPr wrap="square" rtlCol="0">
              <a:spAutoFit/>
            </a:bodyPr>
            <a:lstStyle/>
            <a:p>
              <a:pPr algn="just"/>
              <a:r>
                <a:rPr lang="en-US" sz="1000" dirty="0" smtClean="0">
                  <a:solidFill>
                    <a:schemeClr val="tx1">
                      <a:lumMod val="60000"/>
                      <a:lumOff val="40000"/>
                    </a:schemeClr>
                  </a:solidFill>
                </a:rPr>
                <a:t>I used python and </a:t>
              </a:r>
              <a:r>
                <a:rPr lang="en-US" sz="1000" dirty="0" err="1" smtClean="0">
                  <a:solidFill>
                    <a:schemeClr val="tx1">
                      <a:lumMod val="60000"/>
                      <a:lumOff val="40000"/>
                    </a:schemeClr>
                  </a:solidFill>
                </a:rPr>
                <a:t>ffpmeg</a:t>
              </a:r>
              <a:r>
                <a:rPr lang="en-US" sz="1000" dirty="0" smtClean="0">
                  <a:solidFill>
                    <a:schemeClr val="tx1">
                      <a:lumMod val="60000"/>
                      <a:lumOff val="40000"/>
                    </a:schemeClr>
                  </a:solidFill>
                </a:rPr>
                <a:t> tool to extract audio from video. Also I used google speech recognition to convert audio to text. </a:t>
              </a:r>
              <a:endParaRPr lang="ru-RU" sz="1000" dirty="0">
                <a:solidFill>
                  <a:schemeClr val="tx1">
                    <a:lumMod val="60000"/>
                    <a:lumOff val="40000"/>
                  </a:schemeClr>
                </a:solidFill>
              </a:endParaRPr>
            </a:p>
          </p:txBody>
        </p:sp>
      </p:grpSp>
      <p:sp>
        <p:nvSpPr>
          <p:cNvPr id="304" name="Dashed line C"/>
          <p:cNvSpPr/>
          <p:nvPr/>
        </p:nvSpPr>
        <p:spPr>
          <a:xfrm rot="10800000">
            <a:off x="5176316" y="958885"/>
            <a:ext cx="1096962" cy="1096962"/>
          </a:xfrm>
          <a:prstGeom prst="arc">
            <a:avLst>
              <a:gd name="adj1" fmla="val 16628731"/>
              <a:gd name="adj2" fmla="val 4927680"/>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nvGrpSpPr>
          <p:cNvPr id="305" name="E-book"/>
          <p:cNvGrpSpPr>
            <a:grpSpLocks noChangeAspect="1"/>
          </p:cNvGrpSpPr>
          <p:nvPr/>
        </p:nvGrpSpPr>
        <p:grpSpPr>
          <a:xfrm>
            <a:off x="5440760" y="1246190"/>
            <a:ext cx="528639" cy="521495"/>
            <a:chOff x="4144973" y="3654427"/>
            <a:chExt cx="352426" cy="347663"/>
          </a:xfrm>
        </p:grpSpPr>
        <p:sp>
          <p:nvSpPr>
            <p:cNvPr id="306" name="Rectangle 90"/>
            <p:cNvSpPr>
              <a:spLocks noChangeArrowheads="1"/>
            </p:cNvSpPr>
            <p:nvPr/>
          </p:nvSpPr>
          <p:spPr bwMode="auto">
            <a:xfrm>
              <a:off x="4149736" y="3910015"/>
              <a:ext cx="342901" cy="26988"/>
            </a:xfrm>
            <a:prstGeom prst="rect">
              <a:avLst/>
            </a:prstGeom>
            <a:solidFill>
              <a:schemeClr val="accent3">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307" name="Freeform 91"/>
            <p:cNvSpPr>
              <a:spLocks/>
            </p:cNvSpPr>
            <p:nvPr/>
          </p:nvSpPr>
          <p:spPr bwMode="auto">
            <a:xfrm>
              <a:off x="4162436" y="3654427"/>
              <a:ext cx="317501" cy="204788"/>
            </a:xfrm>
            <a:custGeom>
              <a:avLst/>
              <a:gdLst/>
              <a:ahLst/>
              <a:cxnLst>
                <a:cxn ang="0">
                  <a:pos x="160" y="0"/>
                </a:cxn>
                <a:cxn ang="0">
                  <a:pos x="142" y="18"/>
                </a:cxn>
                <a:cxn ang="0">
                  <a:pos x="124" y="0"/>
                </a:cxn>
                <a:cxn ang="0">
                  <a:pos x="0" y="0"/>
                </a:cxn>
                <a:cxn ang="0">
                  <a:pos x="0" y="165"/>
                </a:cxn>
                <a:cxn ang="0">
                  <a:pos x="124" y="165"/>
                </a:cxn>
                <a:cxn ang="0">
                  <a:pos x="142" y="183"/>
                </a:cxn>
                <a:cxn ang="0">
                  <a:pos x="160" y="165"/>
                </a:cxn>
                <a:cxn ang="0">
                  <a:pos x="283" y="165"/>
                </a:cxn>
                <a:cxn ang="0">
                  <a:pos x="283" y="0"/>
                </a:cxn>
                <a:cxn ang="0">
                  <a:pos x="160" y="0"/>
                </a:cxn>
              </a:cxnLst>
              <a:rect l="0" t="0" r="r" b="b"/>
              <a:pathLst>
                <a:path w="283" h="183">
                  <a:moveTo>
                    <a:pt x="160" y="0"/>
                  </a:moveTo>
                  <a:cubicBezTo>
                    <a:pt x="150" y="0"/>
                    <a:pt x="142" y="8"/>
                    <a:pt x="142" y="18"/>
                  </a:cubicBezTo>
                  <a:cubicBezTo>
                    <a:pt x="142" y="8"/>
                    <a:pt x="134" y="0"/>
                    <a:pt x="124" y="0"/>
                  </a:cubicBezTo>
                  <a:cubicBezTo>
                    <a:pt x="0" y="0"/>
                    <a:pt x="0" y="0"/>
                    <a:pt x="0" y="0"/>
                  </a:cubicBezTo>
                  <a:cubicBezTo>
                    <a:pt x="0" y="165"/>
                    <a:pt x="0" y="165"/>
                    <a:pt x="0" y="165"/>
                  </a:cubicBezTo>
                  <a:cubicBezTo>
                    <a:pt x="124" y="165"/>
                    <a:pt x="124" y="165"/>
                    <a:pt x="124" y="165"/>
                  </a:cubicBezTo>
                  <a:cubicBezTo>
                    <a:pt x="134" y="165"/>
                    <a:pt x="142" y="173"/>
                    <a:pt x="142" y="183"/>
                  </a:cubicBezTo>
                  <a:cubicBezTo>
                    <a:pt x="142" y="173"/>
                    <a:pt x="150" y="165"/>
                    <a:pt x="160" y="165"/>
                  </a:cubicBezTo>
                  <a:cubicBezTo>
                    <a:pt x="283" y="165"/>
                    <a:pt x="283" y="165"/>
                    <a:pt x="283" y="165"/>
                  </a:cubicBezTo>
                  <a:cubicBezTo>
                    <a:pt x="283" y="0"/>
                    <a:pt x="283" y="0"/>
                    <a:pt x="283" y="0"/>
                  </a:cubicBezTo>
                  <a:lnTo>
                    <a:pt x="160"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08" name="Freeform 92"/>
            <p:cNvSpPr>
              <a:spLocks noEditPoints="1"/>
            </p:cNvSpPr>
            <p:nvPr/>
          </p:nvSpPr>
          <p:spPr bwMode="auto">
            <a:xfrm>
              <a:off x="4144973" y="3670302"/>
              <a:ext cx="352426" cy="331788"/>
            </a:xfrm>
            <a:custGeom>
              <a:avLst/>
              <a:gdLst/>
              <a:ahLst/>
              <a:cxnLst>
                <a:cxn ang="0">
                  <a:pos x="297" y="222"/>
                </a:cxn>
                <a:cxn ang="0">
                  <a:pos x="309" y="21"/>
                </a:cxn>
                <a:cxn ang="0">
                  <a:pos x="298" y="29"/>
                </a:cxn>
                <a:cxn ang="0">
                  <a:pos x="298" y="36"/>
                </a:cxn>
                <a:cxn ang="0">
                  <a:pos x="305" y="44"/>
                </a:cxn>
                <a:cxn ang="0">
                  <a:pos x="8" y="44"/>
                </a:cxn>
                <a:cxn ang="0">
                  <a:pos x="15" y="36"/>
                </a:cxn>
                <a:cxn ang="0">
                  <a:pos x="15" y="29"/>
                </a:cxn>
                <a:cxn ang="0">
                  <a:pos x="4" y="21"/>
                </a:cxn>
                <a:cxn ang="0">
                  <a:pos x="0" y="40"/>
                </a:cxn>
                <a:cxn ang="0">
                  <a:pos x="0" y="213"/>
                </a:cxn>
                <a:cxn ang="0">
                  <a:pos x="4" y="241"/>
                </a:cxn>
                <a:cxn ang="0">
                  <a:pos x="56" y="272"/>
                </a:cxn>
                <a:cxn ang="0">
                  <a:pos x="56" y="295"/>
                </a:cxn>
                <a:cxn ang="0">
                  <a:pos x="261" y="276"/>
                </a:cxn>
                <a:cxn ang="0">
                  <a:pos x="198" y="241"/>
                </a:cxn>
                <a:cxn ang="0">
                  <a:pos x="313" y="25"/>
                </a:cxn>
                <a:cxn ang="0">
                  <a:pos x="253" y="287"/>
                </a:cxn>
                <a:cxn ang="0">
                  <a:pos x="253" y="280"/>
                </a:cxn>
                <a:cxn ang="0">
                  <a:pos x="190" y="241"/>
                </a:cxn>
                <a:cxn ang="0">
                  <a:pos x="305" y="233"/>
                </a:cxn>
                <a:cxn ang="0">
                  <a:pos x="305" y="217"/>
                </a:cxn>
                <a:cxn ang="0">
                  <a:pos x="268" y="225"/>
                </a:cxn>
                <a:cxn ang="0">
                  <a:pos x="266" y="227"/>
                </a:cxn>
                <a:cxn ang="0">
                  <a:pos x="281" y="222"/>
                </a:cxn>
                <a:cxn ang="0">
                  <a:pos x="178" y="61"/>
                </a:cxn>
                <a:cxn ang="0">
                  <a:pos x="280" y="53"/>
                </a:cxn>
                <a:cxn ang="0">
                  <a:pos x="178" y="61"/>
                </a:cxn>
                <a:cxn ang="0">
                  <a:pos x="284" y="81"/>
                </a:cxn>
                <a:cxn ang="0">
                  <a:pos x="174" y="81"/>
                </a:cxn>
                <a:cxn ang="0">
                  <a:pos x="280" y="108"/>
                </a:cxn>
                <a:cxn ang="0">
                  <a:pos x="178" y="100"/>
                </a:cxn>
                <a:cxn ang="0">
                  <a:pos x="178" y="14"/>
                </a:cxn>
                <a:cxn ang="0">
                  <a:pos x="280" y="6"/>
                </a:cxn>
                <a:cxn ang="0">
                  <a:pos x="178" y="14"/>
                </a:cxn>
                <a:cxn ang="0">
                  <a:pos x="284" y="33"/>
                </a:cxn>
                <a:cxn ang="0">
                  <a:pos x="174" y="33"/>
                </a:cxn>
                <a:cxn ang="0">
                  <a:pos x="135" y="37"/>
                </a:cxn>
                <a:cxn ang="0">
                  <a:pos x="33" y="29"/>
                </a:cxn>
                <a:cxn ang="0">
                  <a:pos x="33" y="108"/>
                </a:cxn>
                <a:cxn ang="0">
                  <a:pos x="135" y="100"/>
                </a:cxn>
                <a:cxn ang="0">
                  <a:pos x="33" y="108"/>
                </a:cxn>
                <a:cxn ang="0">
                  <a:pos x="139" y="81"/>
                </a:cxn>
                <a:cxn ang="0">
                  <a:pos x="29" y="81"/>
                </a:cxn>
                <a:cxn ang="0">
                  <a:pos x="161" y="169"/>
                </a:cxn>
                <a:cxn ang="0">
                  <a:pos x="153" y="4"/>
                </a:cxn>
                <a:cxn ang="0">
                  <a:pos x="33" y="61"/>
                </a:cxn>
                <a:cxn ang="0">
                  <a:pos x="135" y="53"/>
                </a:cxn>
                <a:cxn ang="0">
                  <a:pos x="33" y="61"/>
                </a:cxn>
                <a:cxn ang="0">
                  <a:pos x="139" y="10"/>
                </a:cxn>
                <a:cxn ang="0">
                  <a:pos x="29" y="10"/>
                </a:cxn>
              </a:cxnLst>
              <a:rect l="0" t="0" r="r" b="b"/>
              <a:pathLst>
                <a:path w="313" h="295">
                  <a:moveTo>
                    <a:pt x="297" y="227"/>
                  </a:moveTo>
                  <a:cubicBezTo>
                    <a:pt x="298" y="227"/>
                    <a:pt x="299" y="226"/>
                    <a:pt x="299" y="225"/>
                  </a:cubicBezTo>
                  <a:cubicBezTo>
                    <a:pt x="299" y="223"/>
                    <a:pt x="298" y="222"/>
                    <a:pt x="297" y="222"/>
                  </a:cubicBezTo>
                  <a:cubicBezTo>
                    <a:pt x="295" y="222"/>
                    <a:pt x="294" y="223"/>
                    <a:pt x="294" y="225"/>
                  </a:cubicBezTo>
                  <a:cubicBezTo>
                    <a:pt x="294" y="226"/>
                    <a:pt x="295" y="227"/>
                    <a:pt x="297" y="227"/>
                  </a:cubicBezTo>
                  <a:close/>
                  <a:moveTo>
                    <a:pt x="309" y="21"/>
                  </a:moveTo>
                  <a:cubicBezTo>
                    <a:pt x="298" y="21"/>
                    <a:pt x="298" y="21"/>
                    <a:pt x="298" y="21"/>
                  </a:cubicBezTo>
                  <a:cubicBezTo>
                    <a:pt x="296" y="21"/>
                    <a:pt x="294" y="23"/>
                    <a:pt x="294" y="25"/>
                  </a:cubicBezTo>
                  <a:cubicBezTo>
                    <a:pt x="294" y="27"/>
                    <a:pt x="296" y="29"/>
                    <a:pt x="298" y="29"/>
                  </a:cubicBezTo>
                  <a:cubicBezTo>
                    <a:pt x="305" y="29"/>
                    <a:pt x="305" y="29"/>
                    <a:pt x="305" y="29"/>
                  </a:cubicBezTo>
                  <a:cubicBezTo>
                    <a:pt x="305" y="36"/>
                    <a:pt x="305" y="36"/>
                    <a:pt x="305" y="36"/>
                  </a:cubicBezTo>
                  <a:cubicBezTo>
                    <a:pt x="298" y="36"/>
                    <a:pt x="298" y="36"/>
                    <a:pt x="298" y="36"/>
                  </a:cubicBezTo>
                  <a:cubicBezTo>
                    <a:pt x="296" y="36"/>
                    <a:pt x="294" y="38"/>
                    <a:pt x="294" y="40"/>
                  </a:cubicBezTo>
                  <a:cubicBezTo>
                    <a:pt x="294" y="42"/>
                    <a:pt x="296" y="44"/>
                    <a:pt x="298" y="44"/>
                  </a:cubicBezTo>
                  <a:cubicBezTo>
                    <a:pt x="305" y="44"/>
                    <a:pt x="305" y="44"/>
                    <a:pt x="305" y="44"/>
                  </a:cubicBezTo>
                  <a:cubicBezTo>
                    <a:pt x="305" y="209"/>
                    <a:pt x="305" y="209"/>
                    <a:pt x="305" y="209"/>
                  </a:cubicBezTo>
                  <a:cubicBezTo>
                    <a:pt x="8" y="209"/>
                    <a:pt x="8" y="209"/>
                    <a:pt x="8" y="209"/>
                  </a:cubicBezTo>
                  <a:cubicBezTo>
                    <a:pt x="8" y="44"/>
                    <a:pt x="8" y="44"/>
                    <a:pt x="8" y="44"/>
                  </a:cubicBezTo>
                  <a:cubicBezTo>
                    <a:pt x="15" y="44"/>
                    <a:pt x="15" y="44"/>
                    <a:pt x="15" y="44"/>
                  </a:cubicBezTo>
                  <a:cubicBezTo>
                    <a:pt x="18" y="44"/>
                    <a:pt x="19" y="42"/>
                    <a:pt x="19" y="40"/>
                  </a:cubicBezTo>
                  <a:cubicBezTo>
                    <a:pt x="19" y="38"/>
                    <a:pt x="18" y="36"/>
                    <a:pt x="15" y="36"/>
                  </a:cubicBezTo>
                  <a:cubicBezTo>
                    <a:pt x="8" y="36"/>
                    <a:pt x="8" y="36"/>
                    <a:pt x="8" y="36"/>
                  </a:cubicBezTo>
                  <a:cubicBezTo>
                    <a:pt x="8" y="29"/>
                    <a:pt x="8" y="29"/>
                    <a:pt x="8" y="29"/>
                  </a:cubicBezTo>
                  <a:cubicBezTo>
                    <a:pt x="15" y="29"/>
                    <a:pt x="15" y="29"/>
                    <a:pt x="15" y="29"/>
                  </a:cubicBezTo>
                  <a:cubicBezTo>
                    <a:pt x="18" y="29"/>
                    <a:pt x="19" y="27"/>
                    <a:pt x="19" y="25"/>
                  </a:cubicBezTo>
                  <a:cubicBezTo>
                    <a:pt x="19" y="23"/>
                    <a:pt x="18" y="21"/>
                    <a:pt x="15" y="21"/>
                  </a:cubicBezTo>
                  <a:cubicBezTo>
                    <a:pt x="4" y="21"/>
                    <a:pt x="4" y="21"/>
                    <a:pt x="4" y="21"/>
                  </a:cubicBezTo>
                  <a:cubicBezTo>
                    <a:pt x="2" y="21"/>
                    <a:pt x="0" y="23"/>
                    <a:pt x="0" y="25"/>
                  </a:cubicBezTo>
                  <a:cubicBezTo>
                    <a:pt x="0" y="40"/>
                    <a:pt x="0" y="40"/>
                    <a:pt x="0" y="40"/>
                  </a:cubicBezTo>
                  <a:cubicBezTo>
                    <a:pt x="0" y="40"/>
                    <a:pt x="0" y="40"/>
                    <a:pt x="0" y="40"/>
                  </a:cubicBezTo>
                  <a:cubicBezTo>
                    <a:pt x="0" y="40"/>
                    <a:pt x="0" y="40"/>
                    <a:pt x="0" y="40"/>
                  </a:cubicBezTo>
                  <a:cubicBezTo>
                    <a:pt x="0" y="213"/>
                    <a:pt x="0" y="213"/>
                    <a:pt x="0" y="213"/>
                  </a:cubicBezTo>
                  <a:cubicBezTo>
                    <a:pt x="0" y="213"/>
                    <a:pt x="0" y="213"/>
                    <a:pt x="0" y="213"/>
                  </a:cubicBezTo>
                  <a:cubicBezTo>
                    <a:pt x="0" y="213"/>
                    <a:pt x="0" y="213"/>
                    <a:pt x="0" y="213"/>
                  </a:cubicBezTo>
                  <a:cubicBezTo>
                    <a:pt x="0" y="237"/>
                    <a:pt x="0" y="237"/>
                    <a:pt x="0" y="237"/>
                  </a:cubicBezTo>
                  <a:cubicBezTo>
                    <a:pt x="0" y="239"/>
                    <a:pt x="2" y="241"/>
                    <a:pt x="4" y="241"/>
                  </a:cubicBezTo>
                  <a:cubicBezTo>
                    <a:pt x="115" y="241"/>
                    <a:pt x="115" y="241"/>
                    <a:pt x="115" y="241"/>
                  </a:cubicBezTo>
                  <a:cubicBezTo>
                    <a:pt x="115" y="272"/>
                    <a:pt x="115" y="272"/>
                    <a:pt x="115" y="272"/>
                  </a:cubicBezTo>
                  <a:cubicBezTo>
                    <a:pt x="56" y="272"/>
                    <a:pt x="56" y="272"/>
                    <a:pt x="56" y="272"/>
                  </a:cubicBezTo>
                  <a:cubicBezTo>
                    <a:pt x="54" y="272"/>
                    <a:pt x="52" y="274"/>
                    <a:pt x="52" y="276"/>
                  </a:cubicBezTo>
                  <a:cubicBezTo>
                    <a:pt x="52" y="291"/>
                    <a:pt x="52" y="291"/>
                    <a:pt x="52" y="291"/>
                  </a:cubicBezTo>
                  <a:cubicBezTo>
                    <a:pt x="52" y="293"/>
                    <a:pt x="54" y="295"/>
                    <a:pt x="56" y="295"/>
                  </a:cubicBezTo>
                  <a:cubicBezTo>
                    <a:pt x="257" y="295"/>
                    <a:pt x="257" y="295"/>
                    <a:pt x="257" y="295"/>
                  </a:cubicBezTo>
                  <a:cubicBezTo>
                    <a:pt x="259" y="295"/>
                    <a:pt x="261" y="293"/>
                    <a:pt x="261" y="291"/>
                  </a:cubicBezTo>
                  <a:cubicBezTo>
                    <a:pt x="261" y="276"/>
                    <a:pt x="261" y="276"/>
                    <a:pt x="261" y="276"/>
                  </a:cubicBezTo>
                  <a:cubicBezTo>
                    <a:pt x="261" y="274"/>
                    <a:pt x="259" y="272"/>
                    <a:pt x="257" y="272"/>
                  </a:cubicBezTo>
                  <a:cubicBezTo>
                    <a:pt x="198" y="272"/>
                    <a:pt x="198" y="272"/>
                    <a:pt x="198" y="272"/>
                  </a:cubicBezTo>
                  <a:cubicBezTo>
                    <a:pt x="198" y="241"/>
                    <a:pt x="198" y="241"/>
                    <a:pt x="198" y="241"/>
                  </a:cubicBezTo>
                  <a:cubicBezTo>
                    <a:pt x="309" y="241"/>
                    <a:pt x="309" y="241"/>
                    <a:pt x="309" y="241"/>
                  </a:cubicBezTo>
                  <a:cubicBezTo>
                    <a:pt x="311" y="241"/>
                    <a:pt x="313" y="239"/>
                    <a:pt x="313" y="237"/>
                  </a:cubicBezTo>
                  <a:cubicBezTo>
                    <a:pt x="313" y="25"/>
                    <a:pt x="313" y="25"/>
                    <a:pt x="313" y="25"/>
                  </a:cubicBezTo>
                  <a:cubicBezTo>
                    <a:pt x="313" y="23"/>
                    <a:pt x="311" y="21"/>
                    <a:pt x="309" y="21"/>
                  </a:cubicBezTo>
                  <a:close/>
                  <a:moveTo>
                    <a:pt x="253" y="280"/>
                  </a:moveTo>
                  <a:cubicBezTo>
                    <a:pt x="253" y="287"/>
                    <a:pt x="253" y="287"/>
                    <a:pt x="253" y="287"/>
                  </a:cubicBezTo>
                  <a:cubicBezTo>
                    <a:pt x="60" y="287"/>
                    <a:pt x="60" y="287"/>
                    <a:pt x="60" y="287"/>
                  </a:cubicBezTo>
                  <a:cubicBezTo>
                    <a:pt x="60" y="280"/>
                    <a:pt x="60" y="280"/>
                    <a:pt x="60" y="280"/>
                  </a:cubicBezTo>
                  <a:lnTo>
                    <a:pt x="253" y="280"/>
                  </a:lnTo>
                  <a:close/>
                  <a:moveTo>
                    <a:pt x="123" y="272"/>
                  </a:moveTo>
                  <a:cubicBezTo>
                    <a:pt x="123" y="241"/>
                    <a:pt x="123" y="241"/>
                    <a:pt x="123" y="241"/>
                  </a:cubicBezTo>
                  <a:cubicBezTo>
                    <a:pt x="190" y="241"/>
                    <a:pt x="190" y="241"/>
                    <a:pt x="190" y="241"/>
                  </a:cubicBezTo>
                  <a:cubicBezTo>
                    <a:pt x="190" y="272"/>
                    <a:pt x="190" y="272"/>
                    <a:pt x="190" y="272"/>
                  </a:cubicBezTo>
                  <a:lnTo>
                    <a:pt x="123" y="272"/>
                  </a:lnTo>
                  <a:close/>
                  <a:moveTo>
                    <a:pt x="305" y="233"/>
                  </a:moveTo>
                  <a:cubicBezTo>
                    <a:pt x="8" y="233"/>
                    <a:pt x="8" y="233"/>
                    <a:pt x="8" y="233"/>
                  </a:cubicBezTo>
                  <a:cubicBezTo>
                    <a:pt x="8" y="217"/>
                    <a:pt x="8" y="217"/>
                    <a:pt x="8" y="217"/>
                  </a:cubicBezTo>
                  <a:cubicBezTo>
                    <a:pt x="305" y="217"/>
                    <a:pt x="305" y="217"/>
                    <a:pt x="305" y="217"/>
                  </a:cubicBezTo>
                  <a:lnTo>
                    <a:pt x="305" y="233"/>
                  </a:lnTo>
                  <a:close/>
                  <a:moveTo>
                    <a:pt x="266" y="227"/>
                  </a:moveTo>
                  <a:cubicBezTo>
                    <a:pt x="267" y="227"/>
                    <a:pt x="268" y="226"/>
                    <a:pt x="268" y="225"/>
                  </a:cubicBezTo>
                  <a:cubicBezTo>
                    <a:pt x="268" y="223"/>
                    <a:pt x="267" y="222"/>
                    <a:pt x="266" y="222"/>
                  </a:cubicBezTo>
                  <a:cubicBezTo>
                    <a:pt x="265" y="222"/>
                    <a:pt x="264" y="223"/>
                    <a:pt x="264" y="225"/>
                  </a:cubicBezTo>
                  <a:cubicBezTo>
                    <a:pt x="264" y="226"/>
                    <a:pt x="265" y="227"/>
                    <a:pt x="266" y="227"/>
                  </a:cubicBezTo>
                  <a:close/>
                  <a:moveTo>
                    <a:pt x="281" y="227"/>
                  </a:moveTo>
                  <a:cubicBezTo>
                    <a:pt x="283" y="227"/>
                    <a:pt x="284" y="226"/>
                    <a:pt x="284" y="225"/>
                  </a:cubicBezTo>
                  <a:cubicBezTo>
                    <a:pt x="284" y="223"/>
                    <a:pt x="283" y="222"/>
                    <a:pt x="281" y="222"/>
                  </a:cubicBezTo>
                  <a:cubicBezTo>
                    <a:pt x="280" y="222"/>
                    <a:pt x="279" y="223"/>
                    <a:pt x="279" y="225"/>
                  </a:cubicBezTo>
                  <a:cubicBezTo>
                    <a:pt x="279" y="226"/>
                    <a:pt x="280" y="227"/>
                    <a:pt x="281" y="227"/>
                  </a:cubicBezTo>
                  <a:close/>
                  <a:moveTo>
                    <a:pt x="178" y="61"/>
                  </a:moveTo>
                  <a:cubicBezTo>
                    <a:pt x="280" y="61"/>
                    <a:pt x="280" y="61"/>
                    <a:pt x="280" y="61"/>
                  </a:cubicBezTo>
                  <a:cubicBezTo>
                    <a:pt x="282" y="61"/>
                    <a:pt x="284" y="59"/>
                    <a:pt x="284" y="57"/>
                  </a:cubicBezTo>
                  <a:cubicBezTo>
                    <a:pt x="284" y="55"/>
                    <a:pt x="282" y="53"/>
                    <a:pt x="280" y="53"/>
                  </a:cubicBezTo>
                  <a:cubicBezTo>
                    <a:pt x="178" y="53"/>
                    <a:pt x="178" y="53"/>
                    <a:pt x="178" y="53"/>
                  </a:cubicBezTo>
                  <a:cubicBezTo>
                    <a:pt x="176" y="53"/>
                    <a:pt x="174" y="55"/>
                    <a:pt x="174" y="57"/>
                  </a:cubicBezTo>
                  <a:cubicBezTo>
                    <a:pt x="174" y="59"/>
                    <a:pt x="176" y="61"/>
                    <a:pt x="178" y="61"/>
                  </a:cubicBezTo>
                  <a:close/>
                  <a:moveTo>
                    <a:pt x="178" y="85"/>
                  </a:moveTo>
                  <a:cubicBezTo>
                    <a:pt x="280" y="85"/>
                    <a:pt x="280" y="85"/>
                    <a:pt x="280" y="85"/>
                  </a:cubicBezTo>
                  <a:cubicBezTo>
                    <a:pt x="282" y="85"/>
                    <a:pt x="284" y="83"/>
                    <a:pt x="284" y="81"/>
                  </a:cubicBezTo>
                  <a:cubicBezTo>
                    <a:pt x="284" y="78"/>
                    <a:pt x="282" y="77"/>
                    <a:pt x="280" y="77"/>
                  </a:cubicBezTo>
                  <a:cubicBezTo>
                    <a:pt x="178" y="77"/>
                    <a:pt x="178" y="77"/>
                    <a:pt x="178" y="77"/>
                  </a:cubicBezTo>
                  <a:cubicBezTo>
                    <a:pt x="176" y="77"/>
                    <a:pt x="174" y="78"/>
                    <a:pt x="174" y="81"/>
                  </a:cubicBezTo>
                  <a:cubicBezTo>
                    <a:pt x="174" y="83"/>
                    <a:pt x="176" y="85"/>
                    <a:pt x="178" y="85"/>
                  </a:cubicBezTo>
                  <a:close/>
                  <a:moveTo>
                    <a:pt x="178" y="108"/>
                  </a:moveTo>
                  <a:cubicBezTo>
                    <a:pt x="280" y="108"/>
                    <a:pt x="280" y="108"/>
                    <a:pt x="280" y="108"/>
                  </a:cubicBezTo>
                  <a:cubicBezTo>
                    <a:pt x="282" y="108"/>
                    <a:pt x="284" y="106"/>
                    <a:pt x="284" y="104"/>
                  </a:cubicBezTo>
                  <a:cubicBezTo>
                    <a:pt x="284" y="102"/>
                    <a:pt x="282" y="100"/>
                    <a:pt x="280" y="100"/>
                  </a:cubicBezTo>
                  <a:cubicBezTo>
                    <a:pt x="178" y="100"/>
                    <a:pt x="178" y="100"/>
                    <a:pt x="178" y="100"/>
                  </a:cubicBezTo>
                  <a:cubicBezTo>
                    <a:pt x="176" y="100"/>
                    <a:pt x="174" y="102"/>
                    <a:pt x="174" y="104"/>
                  </a:cubicBezTo>
                  <a:cubicBezTo>
                    <a:pt x="174" y="106"/>
                    <a:pt x="176" y="108"/>
                    <a:pt x="178" y="108"/>
                  </a:cubicBezTo>
                  <a:close/>
                  <a:moveTo>
                    <a:pt x="178" y="14"/>
                  </a:moveTo>
                  <a:cubicBezTo>
                    <a:pt x="280" y="14"/>
                    <a:pt x="280" y="14"/>
                    <a:pt x="280" y="14"/>
                  </a:cubicBezTo>
                  <a:cubicBezTo>
                    <a:pt x="282" y="14"/>
                    <a:pt x="284" y="12"/>
                    <a:pt x="284" y="10"/>
                  </a:cubicBezTo>
                  <a:cubicBezTo>
                    <a:pt x="284" y="7"/>
                    <a:pt x="282" y="6"/>
                    <a:pt x="280" y="6"/>
                  </a:cubicBezTo>
                  <a:cubicBezTo>
                    <a:pt x="178" y="6"/>
                    <a:pt x="178" y="6"/>
                    <a:pt x="178" y="6"/>
                  </a:cubicBezTo>
                  <a:cubicBezTo>
                    <a:pt x="176" y="6"/>
                    <a:pt x="174" y="7"/>
                    <a:pt x="174" y="10"/>
                  </a:cubicBezTo>
                  <a:cubicBezTo>
                    <a:pt x="174" y="12"/>
                    <a:pt x="176" y="14"/>
                    <a:pt x="178" y="14"/>
                  </a:cubicBezTo>
                  <a:close/>
                  <a:moveTo>
                    <a:pt x="178" y="37"/>
                  </a:moveTo>
                  <a:cubicBezTo>
                    <a:pt x="280" y="37"/>
                    <a:pt x="280" y="37"/>
                    <a:pt x="280" y="37"/>
                  </a:cubicBezTo>
                  <a:cubicBezTo>
                    <a:pt x="282" y="37"/>
                    <a:pt x="284" y="35"/>
                    <a:pt x="284" y="33"/>
                  </a:cubicBezTo>
                  <a:cubicBezTo>
                    <a:pt x="284" y="31"/>
                    <a:pt x="282" y="29"/>
                    <a:pt x="280" y="29"/>
                  </a:cubicBezTo>
                  <a:cubicBezTo>
                    <a:pt x="178" y="29"/>
                    <a:pt x="178" y="29"/>
                    <a:pt x="178" y="29"/>
                  </a:cubicBezTo>
                  <a:cubicBezTo>
                    <a:pt x="176" y="29"/>
                    <a:pt x="174" y="31"/>
                    <a:pt x="174" y="33"/>
                  </a:cubicBezTo>
                  <a:cubicBezTo>
                    <a:pt x="174" y="35"/>
                    <a:pt x="176" y="37"/>
                    <a:pt x="178" y="37"/>
                  </a:cubicBezTo>
                  <a:close/>
                  <a:moveTo>
                    <a:pt x="33" y="37"/>
                  </a:moveTo>
                  <a:cubicBezTo>
                    <a:pt x="135" y="37"/>
                    <a:pt x="135" y="37"/>
                    <a:pt x="135" y="37"/>
                  </a:cubicBezTo>
                  <a:cubicBezTo>
                    <a:pt x="137" y="37"/>
                    <a:pt x="139" y="35"/>
                    <a:pt x="139" y="33"/>
                  </a:cubicBezTo>
                  <a:cubicBezTo>
                    <a:pt x="139" y="31"/>
                    <a:pt x="137" y="29"/>
                    <a:pt x="135" y="29"/>
                  </a:cubicBezTo>
                  <a:cubicBezTo>
                    <a:pt x="33" y="29"/>
                    <a:pt x="33" y="29"/>
                    <a:pt x="33" y="29"/>
                  </a:cubicBezTo>
                  <a:cubicBezTo>
                    <a:pt x="31" y="29"/>
                    <a:pt x="29" y="31"/>
                    <a:pt x="29" y="33"/>
                  </a:cubicBezTo>
                  <a:cubicBezTo>
                    <a:pt x="29" y="35"/>
                    <a:pt x="31" y="37"/>
                    <a:pt x="33" y="37"/>
                  </a:cubicBezTo>
                  <a:close/>
                  <a:moveTo>
                    <a:pt x="33" y="108"/>
                  </a:moveTo>
                  <a:cubicBezTo>
                    <a:pt x="135" y="108"/>
                    <a:pt x="135" y="108"/>
                    <a:pt x="135" y="108"/>
                  </a:cubicBezTo>
                  <a:cubicBezTo>
                    <a:pt x="137" y="108"/>
                    <a:pt x="139" y="106"/>
                    <a:pt x="139" y="104"/>
                  </a:cubicBezTo>
                  <a:cubicBezTo>
                    <a:pt x="139" y="102"/>
                    <a:pt x="137" y="100"/>
                    <a:pt x="135" y="100"/>
                  </a:cubicBezTo>
                  <a:cubicBezTo>
                    <a:pt x="33" y="100"/>
                    <a:pt x="33" y="100"/>
                    <a:pt x="33" y="100"/>
                  </a:cubicBezTo>
                  <a:cubicBezTo>
                    <a:pt x="31" y="100"/>
                    <a:pt x="29" y="102"/>
                    <a:pt x="29" y="104"/>
                  </a:cubicBezTo>
                  <a:cubicBezTo>
                    <a:pt x="29" y="106"/>
                    <a:pt x="31" y="108"/>
                    <a:pt x="33" y="108"/>
                  </a:cubicBezTo>
                  <a:close/>
                  <a:moveTo>
                    <a:pt x="33" y="85"/>
                  </a:moveTo>
                  <a:cubicBezTo>
                    <a:pt x="135" y="85"/>
                    <a:pt x="135" y="85"/>
                    <a:pt x="135" y="85"/>
                  </a:cubicBezTo>
                  <a:cubicBezTo>
                    <a:pt x="137" y="85"/>
                    <a:pt x="139" y="83"/>
                    <a:pt x="139" y="81"/>
                  </a:cubicBezTo>
                  <a:cubicBezTo>
                    <a:pt x="139" y="78"/>
                    <a:pt x="137" y="77"/>
                    <a:pt x="135" y="77"/>
                  </a:cubicBezTo>
                  <a:cubicBezTo>
                    <a:pt x="33" y="77"/>
                    <a:pt x="33" y="77"/>
                    <a:pt x="33" y="77"/>
                  </a:cubicBezTo>
                  <a:cubicBezTo>
                    <a:pt x="31" y="77"/>
                    <a:pt x="29" y="78"/>
                    <a:pt x="29" y="81"/>
                  </a:cubicBezTo>
                  <a:cubicBezTo>
                    <a:pt x="29" y="83"/>
                    <a:pt x="31" y="85"/>
                    <a:pt x="33" y="85"/>
                  </a:cubicBezTo>
                  <a:close/>
                  <a:moveTo>
                    <a:pt x="157" y="173"/>
                  </a:moveTo>
                  <a:cubicBezTo>
                    <a:pt x="159" y="173"/>
                    <a:pt x="161" y="171"/>
                    <a:pt x="161" y="169"/>
                  </a:cubicBezTo>
                  <a:cubicBezTo>
                    <a:pt x="161" y="4"/>
                    <a:pt x="161" y="4"/>
                    <a:pt x="161" y="4"/>
                  </a:cubicBezTo>
                  <a:cubicBezTo>
                    <a:pt x="161" y="1"/>
                    <a:pt x="159" y="0"/>
                    <a:pt x="157" y="0"/>
                  </a:cubicBezTo>
                  <a:cubicBezTo>
                    <a:pt x="154" y="0"/>
                    <a:pt x="153" y="1"/>
                    <a:pt x="153" y="4"/>
                  </a:cubicBezTo>
                  <a:cubicBezTo>
                    <a:pt x="153" y="169"/>
                    <a:pt x="153" y="169"/>
                    <a:pt x="153" y="169"/>
                  </a:cubicBezTo>
                  <a:cubicBezTo>
                    <a:pt x="153" y="171"/>
                    <a:pt x="154" y="173"/>
                    <a:pt x="157" y="173"/>
                  </a:cubicBezTo>
                  <a:close/>
                  <a:moveTo>
                    <a:pt x="33" y="61"/>
                  </a:moveTo>
                  <a:cubicBezTo>
                    <a:pt x="135" y="61"/>
                    <a:pt x="135" y="61"/>
                    <a:pt x="135" y="61"/>
                  </a:cubicBezTo>
                  <a:cubicBezTo>
                    <a:pt x="137" y="61"/>
                    <a:pt x="139" y="59"/>
                    <a:pt x="139" y="57"/>
                  </a:cubicBezTo>
                  <a:cubicBezTo>
                    <a:pt x="139" y="55"/>
                    <a:pt x="137" y="53"/>
                    <a:pt x="135" y="53"/>
                  </a:cubicBezTo>
                  <a:cubicBezTo>
                    <a:pt x="33" y="53"/>
                    <a:pt x="33" y="53"/>
                    <a:pt x="33" y="53"/>
                  </a:cubicBezTo>
                  <a:cubicBezTo>
                    <a:pt x="31" y="53"/>
                    <a:pt x="29" y="55"/>
                    <a:pt x="29" y="57"/>
                  </a:cubicBezTo>
                  <a:cubicBezTo>
                    <a:pt x="29" y="59"/>
                    <a:pt x="31" y="61"/>
                    <a:pt x="33" y="61"/>
                  </a:cubicBezTo>
                  <a:close/>
                  <a:moveTo>
                    <a:pt x="33" y="14"/>
                  </a:moveTo>
                  <a:cubicBezTo>
                    <a:pt x="135" y="14"/>
                    <a:pt x="135" y="14"/>
                    <a:pt x="135" y="14"/>
                  </a:cubicBezTo>
                  <a:cubicBezTo>
                    <a:pt x="137" y="14"/>
                    <a:pt x="139" y="12"/>
                    <a:pt x="139" y="10"/>
                  </a:cubicBezTo>
                  <a:cubicBezTo>
                    <a:pt x="139" y="7"/>
                    <a:pt x="137" y="6"/>
                    <a:pt x="135" y="6"/>
                  </a:cubicBezTo>
                  <a:cubicBezTo>
                    <a:pt x="33" y="6"/>
                    <a:pt x="33" y="6"/>
                    <a:pt x="33" y="6"/>
                  </a:cubicBezTo>
                  <a:cubicBezTo>
                    <a:pt x="31" y="6"/>
                    <a:pt x="29" y="7"/>
                    <a:pt x="29" y="10"/>
                  </a:cubicBezTo>
                  <a:cubicBezTo>
                    <a:pt x="29" y="12"/>
                    <a:pt x="31" y="14"/>
                    <a:pt x="33" y="14"/>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309" name="Группа 308"/>
          <p:cNvGrpSpPr/>
          <p:nvPr/>
        </p:nvGrpSpPr>
        <p:grpSpPr>
          <a:xfrm>
            <a:off x="6675837" y="2759523"/>
            <a:ext cx="2256253" cy="2256253"/>
            <a:chOff x="3872790" y="1851670"/>
            <a:chExt cx="1406870" cy="1406870"/>
          </a:xfrm>
        </p:grpSpPr>
        <p:sp>
          <p:nvSpPr>
            <p:cNvPr id="310" name="Овал 309"/>
            <p:cNvSpPr/>
            <p:nvPr/>
          </p:nvSpPr>
          <p:spPr>
            <a:xfrm>
              <a:off x="3872790" y="1851670"/>
              <a:ext cx="1406870" cy="1406870"/>
            </a:xfrm>
            <a:prstGeom prst="ellipse">
              <a:avLst/>
            </a:prstGeom>
            <a:noFill/>
            <a:ln w="12700" cap="rnd" cmpd="sng">
              <a:solidFill>
                <a:schemeClr val="tx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11" name="Группа 310"/>
            <p:cNvGrpSpPr/>
            <p:nvPr/>
          </p:nvGrpSpPr>
          <p:grpSpPr>
            <a:xfrm>
              <a:off x="3947575" y="1922788"/>
              <a:ext cx="1262538" cy="1265681"/>
              <a:chOff x="3947575" y="1922788"/>
              <a:chExt cx="1262538" cy="1265681"/>
            </a:xfrm>
          </p:grpSpPr>
          <p:sp>
            <p:nvSpPr>
              <p:cNvPr id="312" name="Center text bottom"/>
              <p:cNvSpPr>
                <a:spLocks noChangeArrowheads="1"/>
              </p:cNvSpPr>
              <p:nvPr/>
            </p:nvSpPr>
            <p:spPr bwMode="auto">
              <a:xfrm>
                <a:off x="4344148" y="2172152"/>
                <a:ext cx="503343" cy="123111"/>
              </a:xfrm>
              <a:prstGeom prst="rect">
                <a:avLst/>
              </a:prstGeom>
              <a:noFill/>
              <a:ln w="12700">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800" b="0" i="0" u="none" strike="noStrike" cap="none" normalizeH="0" baseline="0" dirty="0">
                    <a:ln>
                      <a:noFill/>
                    </a:ln>
                    <a:effectLst/>
                    <a:latin typeface="Nexa Light" charset="0"/>
                    <a:cs typeface="Arial" pitchFamily="34" charset="0"/>
                  </a:rPr>
                  <a:t>PROBLEM</a:t>
                </a:r>
                <a:endParaRPr kumimoji="0" lang="ru-RU" sz="800" b="0" i="0" u="none" strike="noStrike" cap="none" normalizeH="0" baseline="0" dirty="0">
                  <a:ln>
                    <a:noFill/>
                  </a:ln>
                  <a:effectLst/>
                  <a:latin typeface="Arial" pitchFamily="34" charset="0"/>
                  <a:cs typeface="Arial" pitchFamily="34" charset="0"/>
                </a:endParaRPr>
              </a:p>
            </p:txBody>
          </p:sp>
          <p:sp>
            <p:nvSpPr>
              <p:cNvPr id="313" name="Center text top"/>
              <p:cNvSpPr>
                <a:spLocks noChangeArrowheads="1"/>
              </p:cNvSpPr>
              <p:nvPr/>
            </p:nvSpPr>
            <p:spPr bwMode="auto">
              <a:xfrm>
                <a:off x="4303810" y="2821233"/>
                <a:ext cx="594715" cy="123111"/>
              </a:xfrm>
              <a:prstGeom prst="rect">
                <a:avLst/>
              </a:prstGeom>
              <a:noFill/>
              <a:ln w="12700">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800" b="0" i="0" u="none" strike="noStrike" cap="none" normalizeH="0" baseline="0" dirty="0">
                    <a:ln>
                      <a:noFill/>
                    </a:ln>
                    <a:effectLst/>
                    <a:latin typeface="Nexa Light" charset="0"/>
                    <a:cs typeface="Arial" pitchFamily="34" charset="0"/>
                  </a:rPr>
                  <a:t>SOLUTIONS</a:t>
                </a:r>
                <a:endParaRPr kumimoji="0" lang="ru-RU" sz="800" b="0" i="0" u="none" strike="noStrike" cap="none" normalizeH="0" baseline="0" dirty="0">
                  <a:ln>
                    <a:noFill/>
                  </a:ln>
                  <a:effectLst/>
                  <a:latin typeface="Arial" pitchFamily="34" charset="0"/>
                  <a:cs typeface="Arial" pitchFamily="34" charset="0"/>
                </a:endParaRPr>
              </a:p>
            </p:txBody>
          </p:sp>
          <p:grpSp>
            <p:nvGrpSpPr>
              <p:cNvPr id="314" name="Center circle"/>
              <p:cNvGrpSpPr/>
              <p:nvPr/>
            </p:nvGrpSpPr>
            <p:grpSpPr>
              <a:xfrm>
                <a:off x="3947575" y="1922788"/>
                <a:ext cx="1262538" cy="1265681"/>
                <a:chOff x="4060008" y="1908525"/>
                <a:chExt cx="1262538" cy="1265681"/>
              </a:xfrm>
            </p:grpSpPr>
            <p:sp>
              <p:nvSpPr>
                <p:cNvPr id="319" name="Freeform 239"/>
                <p:cNvSpPr>
                  <a:spLocks/>
                </p:cNvSpPr>
                <p:nvPr/>
              </p:nvSpPr>
              <p:spPr bwMode="auto">
                <a:xfrm>
                  <a:off x="4495872" y="1920574"/>
                  <a:ext cx="91678" cy="20955"/>
                </a:xfrm>
                <a:custGeom>
                  <a:avLst/>
                  <a:gdLst/>
                  <a:ahLst/>
                  <a:cxnLst>
                    <a:cxn ang="0">
                      <a:pos x="0" y="17"/>
                    </a:cxn>
                    <a:cxn ang="0">
                      <a:pos x="74" y="0"/>
                    </a:cxn>
                  </a:cxnLst>
                  <a:rect l="0" t="0" r="r" b="b"/>
                  <a:pathLst>
                    <a:path w="74" h="17">
                      <a:moveTo>
                        <a:pt x="0" y="17"/>
                      </a:moveTo>
                      <a:cubicBezTo>
                        <a:pt x="24" y="10"/>
                        <a:pt x="49" y="4"/>
                        <a:pt x="74"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0" name="Freeform 240"/>
                <p:cNvSpPr>
                  <a:spLocks/>
                </p:cNvSpPr>
                <p:nvPr/>
              </p:nvSpPr>
              <p:spPr bwMode="auto">
                <a:xfrm>
                  <a:off x="4205121" y="1954102"/>
                  <a:ext cx="257223" cy="185452"/>
                </a:xfrm>
                <a:custGeom>
                  <a:avLst/>
                  <a:gdLst/>
                  <a:ahLst/>
                  <a:cxnLst>
                    <a:cxn ang="0">
                      <a:pos x="0" y="150"/>
                    </a:cxn>
                    <a:cxn ang="0">
                      <a:pos x="208" y="0"/>
                    </a:cxn>
                  </a:cxnLst>
                  <a:rect l="0" t="0" r="r" b="b"/>
                  <a:pathLst>
                    <a:path w="208" h="150">
                      <a:moveTo>
                        <a:pt x="0" y="150"/>
                      </a:moveTo>
                      <a:cubicBezTo>
                        <a:pt x="55" y="84"/>
                        <a:pt x="126" y="32"/>
                        <a:pt x="208"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1" name="Freeform 241"/>
                <p:cNvSpPr>
                  <a:spLocks/>
                </p:cNvSpPr>
                <p:nvPr/>
              </p:nvSpPr>
              <p:spPr bwMode="auto">
                <a:xfrm>
                  <a:off x="4104537" y="2255854"/>
                  <a:ext cx="23574" cy="52387"/>
                </a:xfrm>
                <a:custGeom>
                  <a:avLst/>
                  <a:gdLst/>
                  <a:ahLst/>
                  <a:cxnLst>
                    <a:cxn ang="0">
                      <a:pos x="0" y="42"/>
                    </a:cxn>
                    <a:cxn ang="0">
                      <a:pos x="19" y="0"/>
                    </a:cxn>
                  </a:cxnLst>
                  <a:rect l="0" t="0" r="r" b="b"/>
                  <a:pathLst>
                    <a:path w="19" h="42">
                      <a:moveTo>
                        <a:pt x="0" y="42"/>
                      </a:moveTo>
                      <a:cubicBezTo>
                        <a:pt x="6" y="28"/>
                        <a:pt x="12" y="14"/>
                        <a:pt x="19"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2" name="Freeform 242"/>
                <p:cNvSpPr>
                  <a:spLocks/>
                </p:cNvSpPr>
                <p:nvPr/>
              </p:nvSpPr>
              <p:spPr bwMode="auto">
                <a:xfrm>
                  <a:off x="4060008" y="2359057"/>
                  <a:ext cx="58150" cy="445294"/>
                </a:xfrm>
                <a:custGeom>
                  <a:avLst/>
                  <a:gdLst/>
                  <a:ahLst/>
                  <a:cxnLst>
                    <a:cxn ang="0">
                      <a:pos x="47" y="360"/>
                    </a:cxn>
                    <a:cxn ang="0">
                      <a:pos x="0" y="147"/>
                    </a:cxn>
                    <a:cxn ang="0">
                      <a:pos x="22" y="0"/>
                    </a:cxn>
                  </a:cxnLst>
                  <a:rect l="0" t="0" r="r" b="b"/>
                  <a:pathLst>
                    <a:path w="47" h="360">
                      <a:moveTo>
                        <a:pt x="47" y="360"/>
                      </a:moveTo>
                      <a:cubicBezTo>
                        <a:pt x="17" y="295"/>
                        <a:pt x="0" y="223"/>
                        <a:pt x="0" y="147"/>
                      </a:cubicBezTo>
                      <a:cubicBezTo>
                        <a:pt x="0" y="96"/>
                        <a:pt x="8" y="46"/>
                        <a:pt x="22"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3" name="Freeform 243"/>
                <p:cNvSpPr>
                  <a:spLocks/>
                </p:cNvSpPr>
                <p:nvPr/>
              </p:nvSpPr>
              <p:spPr bwMode="auto">
                <a:xfrm>
                  <a:off x="4137017" y="2842594"/>
                  <a:ext cx="65484" cy="96393"/>
                </a:xfrm>
                <a:custGeom>
                  <a:avLst/>
                  <a:gdLst/>
                  <a:ahLst/>
                  <a:cxnLst>
                    <a:cxn ang="0">
                      <a:pos x="53" y="78"/>
                    </a:cxn>
                    <a:cxn ang="0">
                      <a:pos x="0" y="0"/>
                    </a:cxn>
                  </a:cxnLst>
                  <a:rect l="0" t="0" r="r" b="b"/>
                  <a:pathLst>
                    <a:path w="53" h="78">
                      <a:moveTo>
                        <a:pt x="53" y="78"/>
                      </a:moveTo>
                      <a:cubicBezTo>
                        <a:pt x="33" y="54"/>
                        <a:pt x="15" y="28"/>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4" name="Freeform 244"/>
                <p:cNvSpPr>
                  <a:spLocks/>
                </p:cNvSpPr>
                <p:nvPr/>
              </p:nvSpPr>
              <p:spPr bwMode="auto">
                <a:xfrm>
                  <a:off x="4249650" y="2989803"/>
                  <a:ext cx="291798" cy="162401"/>
                </a:xfrm>
                <a:custGeom>
                  <a:avLst/>
                  <a:gdLst/>
                  <a:ahLst/>
                  <a:cxnLst>
                    <a:cxn ang="0">
                      <a:pos x="236" y="131"/>
                    </a:cxn>
                    <a:cxn ang="0">
                      <a:pos x="0" y="0"/>
                    </a:cxn>
                  </a:cxnLst>
                  <a:rect l="0" t="0" r="r" b="b"/>
                  <a:pathLst>
                    <a:path w="236" h="131">
                      <a:moveTo>
                        <a:pt x="236" y="131"/>
                      </a:moveTo>
                      <a:cubicBezTo>
                        <a:pt x="145" y="109"/>
                        <a:pt x="64" y="63"/>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5" name="Freeform 245"/>
                <p:cNvSpPr>
                  <a:spLocks/>
                </p:cNvSpPr>
                <p:nvPr/>
              </p:nvSpPr>
              <p:spPr bwMode="auto">
                <a:xfrm>
                  <a:off x="4896636" y="3054239"/>
                  <a:ext cx="153495" cy="80677"/>
                </a:xfrm>
                <a:custGeom>
                  <a:avLst/>
                  <a:gdLst/>
                  <a:ahLst/>
                  <a:cxnLst>
                    <a:cxn ang="0">
                      <a:pos x="124" y="0"/>
                    </a:cxn>
                    <a:cxn ang="0">
                      <a:pos x="0" y="65"/>
                    </a:cxn>
                  </a:cxnLst>
                  <a:rect l="0" t="0" r="r" b="b"/>
                  <a:pathLst>
                    <a:path w="124" h="65">
                      <a:moveTo>
                        <a:pt x="124" y="0"/>
                      </a:moveTo>
                      <a:cubicBezTo>
                        <a:pt x="86" y="27"/>
                        <a:pt x="44" y="49"/>
                        <a:pt x="0" y="65"/>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6" name="Freeform 246"/>
                <p:cNvSpPr>
                  <a:spLocks/>
                </p:cNvSpPr>
                <p:nvPr/>
              </p:nvSpPr>
              <p:spPr bwMode="auto">
                <a:xfrm>
                  <a:off x="5132904" y="2691718"/>
                  <a:ext cx="166068" cy="293370"/>
                </a:xfrm>
                <a:custGeom>
                  <a:avLst/>
                  <a:gdLst/>
                  <a:ahLst/>
                  <a:cxnLst>
                    <a:cxn ang="0">
                      <a:pos x="134" y="0"/>
                    </a:cxn>
                    <a:cxn ang="0">
                      <a:pos x="0" y="237"/>
                    </a:cxn>
                  </a:cxnLst>
                  <a:rect l="0" t="0" r="r" b="b"/>
                  <a:pathLst>
                    <a:path w="134" h="237">
                      <a:moveTo>
                        <a:pt x="134" y="0"/>
                      </a:moveTo>
                      <a:cubicBezTo>
                        <a:pt x="112" y="91"/>
                        <a:pt x="65" y="173"/>
                        <a:pt x="0" y="237"/>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7" name="Freeform 247"/>
                <p:cNvSpPr>
                  <a:spLocks/>
                </p:cNvSpPr>
                <p:nvPr/>
              </p:nvSpPr>
              <p:spPr bwMode="auto">
                <a:xfrm>
                  <a:off x="5316260" y="2540842"/>
                  <a:ext cx="1048" cy="30909"/>
                </a:xfrm>
                <a:custGeom>
                  <a:avLst/>
                  <a:gdLst/>
                  <a:ahLst/>
                  <a:cxnLst>
                    <a:cxn ang="0">
                      <a:pos x="1" y="0"/>
                    </a:cxn>
                    <a:cxn ang="0">
                      <a:pos x="0" y="25"/>
                    </a:cxn>
                  </a:cxnLst>
                  <a:rect l="0" t="0" r="r" b="b"/>
                  <a:pathLst>
                    <a:path w="1" h="25">
                      <a:moveTo>
                        <a:pt x="1" y="0"/>
                      </a:moveTo>
                      <a:cubicBezTo>
                        <a:pt x="1" y="9"/>
                        <a:pt x="1" y="17"/>
                        <a:pt x="0" y="25"/>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8" name="Freeform 248"/>
                <p:cNvSpPr>
                  <a:spLocks/>
                </p:cNvSpPr>
                <p:nvPr/>
              </p:nvSpPr>
              <p:spPr bwMode="auto">
                <a:xfrm>
                  <a:off x="5216200" y="2197704"/>
                  <a:ext cx="97441" cy="278701"/>
                </a:xfrm>
                <a:custGeom>
                  <a:avLst/>
                  <a:gdLst/>
                  <a:ahLst/>
                  <a:cxnLst>
                    <a:cxn ang="0">
                      <a:pos x="0" y="0"/>
                    </a:cxn>
                    <a:cxn ang="0">
                      <a:pos x="79" y="225"/>
                    </a:cxn>
                  </a:cxnLst>
                  <a:rect l="0" t="0" r="r" b="b"/>
                  <a:pathLst>
                    <a:path w="79" h="225">
                      <a:moveTo>
                        <a:pt x="0" y="0"/>
                      </a:moveTo>
                      <a:cubicBezTo>
                        <a:pt x="43" y="66"/>
                        <a:pt x="71" y="143"/>
                        <a:pt x="79" y="225"/>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9" name="Freeform 249"/>
                <p:cNvSpPr>
                  <a:spLocks/>
                </p:cNvSpPr>
                <p:nvPr/>
              </p:nvSpPr>
              <p:spPr bwMode="auto">
                <a:xfrm>
                  <a:off x="5145477" y="2108645"/>
                  <a:ext cx="26194" cy="28813"/>
                </a:xfrm>
                <a:custGeom>
                  <a:avLst/>
                  <a:gdLst/>
                  <a:ahLst/>
                  <a:cxnLst>
                    <a:cxn ang="0">
                      <a:pos x="0" y="0"/>
                    </a:cxn>
                    <a:cxn ang="0">
                      <a:pos x="21" y="23"/>
                    </a:cxn>
                  </a:cxnLst>
                  <a:rect l="0" t="0" r="r" b="b"/>
                  <a:pathLst>
                    <a:path w="21" h="23">
                      <a:moveTo>
                        <a:pt x="0" y="0"/>
                      </a:moveTo>
                      <a:cubicBezTo>
                        <a:pt x="7" y="7"/>
                        <a:pt x="14" y="15"/>
                        <a:pt x="21" y="23"/>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30" name="Freeform 250"/>
                <p:cNvSpPr>
                  <a:spLocks/>
                </p:cNvSpPr>
                <p:nvPr/>
              </p:nvSpPr>
              <p:spPr bwMode="auto">
                <a:xfrm>
                  <a:off x="4818579" y="1925813"/>
                  <a:ext cx="282369" cy="140922"/>
                </a:xfrm>
                <a:custGeom>
                  <a:avLst/>
                  <a:gdLst/>
                  <a:ahLst/>
                  <a:cxnLst>
                    <a:cxn ang="0">
                      <a:pos x="0" y="0"/>
                    </a:cxn>
                    <a:cxn ang="0">
                      <a:pos x="228" y="114"/>
                    </a:cxn>
                  </a:cxnLst>
                  <a:rect l="0" t="0" r="r" b="b"/>
                  <a:pathLst>
                    <a:path w="228" h="114">
                      <a:moveTo>
                        <a:pt x="0" y="0"/>
                      </a:moveTo>
                      <a:cubicBezTo>
                        <a:pt x="86" y="18"/>
                        <a:pt x="164" y="58"/>
                        <a:pt x="228" y="11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31" name="Freeform 251"/>
                <p:cNvSpPr>
                  <a:spLocks/>
                </p:cNvSpPr>
                <p:nvPr/>
              </p:nvSpPr>
              <p:spPr bwMode="auto">
                <a:xfrm>
                  <a:off x="4688658" y="1912192"/>
                  <a:ext cx="32480" cy="1048"/>
                </a:xfrm>
                <a:custGeom>
                  <a:avLst/>
                  <a:gdLst/>
                  <a:ahLst/>
                  <a:cxnLst>
                    <a:cxn ang="0">
                      <a:pos x="0" y="0"/>
                    </a:cxn>
                    <a:cxn ang="0">
                      <a:pos x="26" y="1"/>
                    </a:cxn>
                  </a:cxnLst>
                  <a:rect l="0" t="0" r="r" b="b"/>
                  <a:pathLst>
                    <a:path w="26" h="1">
                      <a:moveTo>
                        <a:pt x="0" y="0"/>
                      </a:moveTo>
                      <a:cubicBezTo>
                        <a:pt x="9" y="0"/>
                        <a:pt x="17" y="0"/>
                        <a:pt x="26" y="1"/>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32" name="Freeform 252"/>
                <p:cNvSpPr>
                  <a:spLocks/>
                </p:cNvSpPr>
                <p:nvPr/>
              </p:nvSpPr>
              <p:spPr bwMode="auto">
                <a:xfrm>
                  <a:off x="4760428" y="1908525"/>
                  <a:ext cx="17812" cy="17288"/>
                </a:xfrm>
                <a:custGeom>
                  <a:avLst/>
                  <a:gdLst/>
                  <a:ahLst/>
                  <a:cxnLst>
                    <a:cxn ang="0">
                      <a:pos x="1" y="5"/>
                    </a:cxn>
                    <a:cxn ang="0">
                      <a:pos x="9" y="1"/>
                    </a:cxn>
                    <a:cxn ang="0">
                      <a:pos x="13" y="9"/>
                    </a:cxn>
                    <a:cxn ang="0">
                      <a:pos x="5" y="13"/>
                    </a:cxn>
                    <a:cxn ang="0">
                      <a:pos x="1" y="5"/>
                    </a:cxn>
                  </a:cxnLst>
                  <a:rect l="0" t="0" r="r" b="b"/>
                  <a:pathLst>
                    <a:path w="14" h="14">
                      <a:moveTo>
                        <a:pt x="1" y="5"/>
                      </a:moveTo>
                      <a:cubicBezTo>
                        <a:pt x="2" y="2"/>
                        <a:pt x="6" y="0"/>
                        <a:pt x="9" y="1"/>
                      </a:cubicBezTo>
                      <a:cubicBezTo>
                        <a:pt x="12" y="2"/>
                        <a:pt x="14" y="6"/>
                        <a:pt x="13" y="9"/>
                      </a:cubicBezTo>
                      <a:cubicBezTo>
                        <a:pt x="12" y="12"/>
                        <a:pt x="8" y="14"/>
                        <a:pt x="5" y="13"/>
                      </a:cubicBezTo>
                      <a:cubicBezTo>
                        <a:pt x="2" y="12"/>
                        <a:pt x="0" y="8"/>
                        <a:pt x="1" y="5"/>
                      </a:cubicBezTo>
                      <a:close/>
                    </a:path>
                  </a:pathLst>
                </a:cu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33" name="Freeform 253"/>
                <p:cNvSpPr>
                  <a:spLocks/>
                </p:cNvSpPr>
                <p:nvPr/>
              </p:nvSpPr>
              <p:spPr bwMode="auto">
                <a:xfrm>
                  <a:off x="5306306" y="2593753"/>
                  <a:ext cx="16240" cy="16240"/>
                </a:xfrm>
                <a:custGeom>
                  <a:avLst/>
                  <a:gdLst/>
                  <a:ahLst/>
                  <a:cxnLst>
                    <a:cxn ang="0">
                      <a:pos x="1" y="5"/>
                    </a:cxn>
                    <a:cxn ang="0">
                      <a:pos x="8" y="1"/>
                    </a:cxn>
                    <a:cxn ang="0">
                      <a:pos x="12" y="8"/>
                    </a:cxn>
                    <a:cxn ang="0">
                      <a:pos x="5" y="12"/>
                    </a:cxn>
                    <a:cxn ang="0">
                      <a:pos x="1" y="5"/>
                    </a:cxn>
                  </a:cxnLst>
                  <a:rect l="0" t="0" r="r" b="b"/>
                  <a:pathLst>
                    <a:path w="13" h="13">
                      <a:moveTo>
                        <a:pt x="1" y="5"/>
                      </a:moveTo>
                      <a:cubicBezTo>
                        <a:pt x="2" y="2"/>
                        <a:pt x="5" y="0"/>
                        <a:pt x="8" y="1"/>
                      </a:cubicBezTo>
                      <a:cubicBezTo>
                        <a:pt x="12" y="2"/>
                        <a:pt x="13" y="5"/>
                        <a:pt x="12" y="8"/>
                      </a:cubicBezTo>
                      <a:cubicBezTo>
                        <a:pt x="11" y="12"/>
                        <a:pt x="8" y="13"/>
                        <a:pt x="5" y="12"/>
                      </a:cubicBezTo>
                      <a:cubicBezTo>
                        <a:pt x="2" y="11"/>
                        <a:pt x="0" y="8"/>
                        <a:pt x="1" y="5"/>
                      </a:cubicBezTo>
                      <a:close/>
                    </a:path>
                  </a:pathLst>
                </a:cu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34" name="Freeform 254"/>
                <p:cNvSpPr>
                  <a:spLocks/>
                </p:cNvSpPr>
                <p:nvPr/>
              </p:nvSpPr>
              <p:spPr bwMode="auto">
                <a:xfrm>
                  <a:off x="5066371" y="3029617"/>
                  <a:ext cx="16240" cy="16240"/>
                </a:xfrm>
                <a:custGeom>
                  <a:avLst/>
                  <a:gdLst/>
                  <a:ahLst/>
                  <a:cxnLst>
                    <a:cxn ang="0">
                      <a:pos x="1" y="5"/>
                    </a:cxn>
                    <a:cxn ang="0">
                      <a:pos x="8" y="1"/>
                    </a:cxn>
                    <a:cxn ang="0">
                      <a:pos x="12" y="8"/>
                    </a:cxn>
                    <a:cxn ang="0">
                      <a:pos x="4" y="12"/>
                    </a:cxn>
                    <a:cxn ang="0">
                      <a:pos x="1" y="5"/>
                    </a:cxn>
                  </a:cxnLst>
                  <a:rect l="0" t="0" r="r" b="b"/>
                  <a:pathLst>
                    <a:path w="13" h="13">
                      <a:moveTo>
                        <a:pt x="1" y="5"/>
                      </a:moveTo>
                      <a:cubicBezTo>
                        <a:pt x="2" y="1"/>
                        <a:pt x="5" y="0"/>
                        <a:pt x="8" y="1"/>
                      </a:cubicBezTo>
                      <a:cubicBezTo>
                        <a:pt x="11" y="2"/>
                        <a:pt x="13" y="5"/>
                        <a:pt x="12" y="8"/>
                      </a:cubicBezTo>
                      <a:cubicBezTo>
                        <a:pt x="11" y="11"/>
                        <a:pt x="8" y="13"/>
                        <a:pt x="4" y="12"/>
                      </a:cubicBezTo>
                      <a:cubicBezTo>
                        <a:pt x="1" y="11"/>
                        <a:pt x="0" y="8"/>
                        <a:pt x="1" y="5"/>
                      </a:cubicBezTo>
                      <a:close/>
                    </a:path>
                  </a:pathLst>
                </a:cu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35" name="Freeform 255"/>
                <p:cNvSpPr>
                  <a:spLocks/>
                </p:cNvSpPr>
                <p:nvPr/>
              </p:nvSpPr>
              <p:spPr bwMode="auto">
                <a:xfrm>
                  <a:off x="4852107" y="3137012"/>
                  <a:ext cx="17288" cy="17288"/>
                </a:xfrm>
                <a:custGeom>
                  <a:avLst/>
                  <a:gdLst/>
                  <a:ahLst/>
                  <a:cxnLst>
                    <a:cxn ang="0">
                      <a:pos x="1" y="5"/>
                    </a:cxn>
                    <a:cxn ang="0">
                      <a:pos x="9" y="1"/>
                    </a:cxn>
                    <a:cxn ang="0">
                      <a:pos x="13" y="9"/>
                    </a:cxn>
                    <a:cxn ang="0">
                      <a:pos x="5" y="13"/>
                    </a:cxn>
                    <a:cxn ang="0">
                      <a:pos x="1" y="5"/>
                    </a:cxn>
                  </a:cxnLst>
                  <a:rect l="0" t="0" r="r" b="b"/>
                  <a:pathLst>
                    <a:path w="14" h="14">
                      <a:moveTo>
                        <a:pt x="1" y="5"/>
                      </a:moveTo>
                      <a:cubicBezTo>
                        <a:pt x="2" y="2"/>
                        <a:pt x="5" y="0"/>
                        <a:pt x="9" y="1"/>
                      </a:cubicBezTo>
                      <a:cubicBezTo>
                        <a:pt x="12" y="2"/>
                        <a:pt x="14" y="5"/>
                        <a:pt x="13" y="9"/>
                      </a:cubicBezTo>
                      <a:cubicBezTo>
                        <a:pt x="12" y="12"/>
                        <a:pt x="8" y="14"/>
                        <a:pt x="5" y="13"/>
                      </a:cubicBezTo>
                      <a:cubicBezTo>
                        <a:pt x="2" y="12"/>
                        <a:pt x="0" y="8"/>
                        <a:pt x="1" y="5"/>
                      </a:cubicBezTo>
                      <a:close/>
                    </a:path>
                  </a:pathLst>
                </a:cu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36" name="Freeform 256"/>
                <p:cNvSpPr>
                  <a:spLocks/>
                </p:cNvSpPr>
                <p:nvPr/>
              </p:nvSpPr>
              <p:spPr bwMode="auto">
                <a:xfrm>
                  <a:off x="4174212" y="2161032"/>
                  <a:ext cx="15716" cy="15716"/>
                </a:xfrm>
                <a:custGeom>
                  <a:avLst/>
                  <a:gdLst/>
                  <a:ahLst/>
                  <a:cxnLst>
                    <a:cxn ang="0">
                      <a:pos x="1" y="5"/>
                    </a:cxn>
                    <a:cxn ang="0">
                      <a:pos x="8" y="1"/>
                    </a:cxn>
                    <a:cxn ang="0">
                      <a:pos x="12" y="8"/>
                    </a:cxn>
                    <a:cxn ang="0">
                      <a:pos x="5" y="12"/>
                    </a:cxn>
                    <a:cxn ang="0">
                      <a:pos x="1" y="5"/>
                    </a:cxn>
                  </a:cxnLst>
                  <a:rect l="0" t="0" r="r" b="b"/>
                  <a:pathLst>
                    <a:path w="13" h="13">
                      <a:moveTo>
                        <a:pt x="1" y="5"/>
                      </a:moveTo>
                      <a:cubicBezTo>
                        <a:pt x="2" y="1"/>
                        <a:pt x="5" y="0"/>
                        <a:pt x="8" y="1"/>
                      </a:cubicBezTo>
                      <a:cubicBezTo>
                        <a:pt x="11" y="2"/>
                        <a:pt x="13" y="5"/>
                        <a:pt x="12" y="8"/>
                      </a:cubicBezTo>
                      <a:cubicBezTo>
                        <a:pt x="11" y="11"/>
                        <a:pt x="8" y="13"/>
                        <a:pt x="5" y="12"/>
                      </a:cubicBezTo>
                      <a:cubicBezTo>
                        <a:pt x="2" y="11"/>
                        <a:pt x="0" y="8"/>
                        <a:pt x="1" y="5"/>
                      </a:cubicBezTo>
                      <a:close/>
                    </a:path>
                  </a:pathLst>
                </a:cu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37" name="Freeform 257"/>
                <p:cNvSpPr>
                  <a:spLocks/>
                </p:cNvSpPr>
                <p:nvPr/>
              </p:nvSpPr>
              <p:spPr bwMode="auto">
                <a:xfrm>
                  <a:off x="4153257" y="2190369"/>
                  <a:ext cx="15716" cy="16240"/>
                </a:xfrm>
                <a:custGeom>
                  <a:avLst/>
                  <a:gdLst/>
                  <a:ahLst/>
                  <a:cxnLst>
                    <a:cxn ang="0">
                      <a:pos x="1" y="5"/>
                    </a:cxn>
                    <a:cxn ang="0">
                      <a:pos x="9" y="1"/>
                    </a:cxn>
                    <a:cxn ang="0">
                      <a:pos x="12" y="8"/>
                    </a:cxn>
                    <a:cxn ang="0">
                      <a:pos x="5" y="12"/>
                    </a:cxn>
                    <a:cxn ang="0">
                      <a:pos x="1" y="5"/>
                    </a:cxn>
                  </a:cxnLst>
                  <a:rect l="0" t="0" r="r" b="b"/>
                  <a:pathLst>
                    <a:path w="13" h="13">
                      <a:moveTo>
                        <a:pt x="1" y="5"/>
                      </a:moveTo>
                      <a:cubicBezTo>
                        <a:pt x="2" y="2"/>
                        <a:pt x="5" y="0"/>
                        <a:pt x="9" y="1"/>
                      </a:cubicBezTo>
                      <a:cubicBezTo>
                        <a:pt x="12" y="2"/>
                        <a:pt x="13" y="5"/>
                        <a:pt x="12" y="8"/>
                      </a:cubicBezTo>
                      <a:cubicBezTo>
                        <a:pt x="11" y="12"/>
                        <a:pt x="8" y="13"/>
                        <a:pt x="5" y="12"/>
                      </a:cubicBezTo>
                      <a:cubicBezTo>
                        <a:pt x="2" y="11"/>
                        <a:pt x="0" y="8"/>
                        <a:pt x="1" y="5"/>
                      </a:cubicBezTo>
                      <a:close/>
                    </a:path>
                  </a:pathLst>
                </a:cu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38" name="Freeform 258"/>
                <p:cNvSpPr>
                  <a:spLocks/>
                </p:cNvSpPr>
                <p:nvPr/>
              </p:nvSpPr>
              <p:spPr bwMode="auto">
                <a:xfrm>
                  <a:off x="4618458" y="3158490"/>
                  <a:ext cx="17288" cy="15716"/>
                </a:xfrm>
                <a:custGeom>
                  <a:avLst/>
                  <a:gdLst/>
                  <a:ahLst/>
                  <a:cxnLst>
                    <a:cxn ang="0">
                      <a:pos x="2" y="5"/>
                    </a:cxn>
                    <a:cxn ang="0">
                      <a:pos x="9" y="1"/>
                    </a:cxn>
                    <a:cxn ang="0">
                      <a:pos x="13" y="8"/>
                    </a:cxn>
                    <a:cxn ang="0">
                      <a:pos x="5" y="12"/>
                    </a:cxn>
                    <a:cxn ang="0">
                      <a:pos x="2" y="5"/>
                    </a:cxn>
                  </a:cxnLst>
                  <a:rect l="0" t="0" r="r" b="b"/>
                  <a:pathLst>
                    <a:path w="14" h="13">
                      <a:moveTo>
                        <a:pt x="2" y="5"/>
                      </a:moveTo>
                      <a:cubicBezTo>
                        <a:pt x="3" y="2"/>
                        <a:pt x="6" y="0"/>
                        <a:pt x="9" y="1"/>
                      </a:cubicBezTo>
                      <a:cubicBezTo>
                        <a:pt x="12" y="2"/>
                        <a:pt x="14" y="5"/>
                        <a:pt x="13" y="8"/>
                      </a:cubicBezTo>
                      <a:cubicBezTo>
                        <a:pt x="12" y="12"/>
                        <a:pt x="9" y="13"/>
                        <a:pt x="5" y="12"/>
                      </a:cubicBezTo>
                      <a:cubicBezTo>
                        <a:pt x="2" y="11"/>
                        <a:pt x="0" y="8"/>
                        <a:pt x="2" y="5"/>
                      </a:cubicBezTo>
                      <a:close/>
                    </a:path>
                  </a:pathLst>
                </a:cu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315" name="Statistics"/>
              <p:cNvGrpSpPr/>
              <p:nvPr/>
            </p:nvGrpSpPr>
            <p:grpSpPr>
              <a:xfrm>
                <a:off x="4315071" y="2355508"/>
                <a:ext cx="538163" cy="379413"/>
                <a:chOff x="5503863" y="1671638"/>
                <a:chExt cx="538163" cy="379413"/>
              </a:xfrm>
            </p:grpSpPr>
            <p:sp>
              <p:nvSpPr>
                <p:cNvPr id="316" name="Freeform 817"/>
                <p:cNvSpPr>
                  <a:spLocks noEditPoints="1"/>
                </p:cNvSpPr>
                <p:nvPr/>
              </p:nvSpPr>
              <p:spPr bwMode="auto">
                <a:xfrm>
                  <a:off x="5781675" y="1717676"/>
                  <a:ext cx="166688" cy="166688"/>
                </a:xfrm>
                <a:custGeom>
                  <a:avLst/>
                  <a:gdLst/>
                  <a:ahLst/>
                  <a:cxnLst>
                    <a:cxn ang="0">
                      <a:pos x="78" y="0"/>
                    </a:cxn>
                    <a:cxn ang="0">
                      <a:pos x="0" y="77"/>
                    </a:cxn>
                    <a:cxn ang="0">
                      <a:pos x="12" y="119"/>
                    </a:cxn>
                    <a:cxn ang="0">
                      <a:pos x="12" y="120"/>
                    </a:cxn>
                    <a:cxn ang="0">
                      <a:pos x="13" y="120"/>
                    </a:cxn>
                    <a:cxn ang="0">
                      <a:pos x="78" y="155"/>
                    </a:cxn>
                    <a:cxn ang="0">
                      <a:pos x="155" y="77"/>
                    </a:cxn>
                    <a:cxn ang="0">
                      <a:pos x="78" y="0"/>
                    </a:cxn>
                    <a:cxn ang="0">
                      <a:pos x="8" y="81"/>
                    </a:cxn>
                    <a:cxn ang="0">
                      <a:pos x="64" y="81"/>
                    </a:cxn>
                    <a:cxn ang="0">
                      <a:pos x="17" y="112"/>
                    </a:cxn>
                    <a:cxn ang="0">
                      <a:pos x="8" y="81"/>
                    </a:cxn>
                    <a:cxn ang="0">
                      <a:pos x="74" y="8"/>
                    </a:cxn>
                    <a:cxn ang="0">
                      <a:pos x="74" y="73"/>
                    </a:cxn>
                    <a:cxn ang="0">
                      <a:pos x="8" y="73"/>
                    </a:cxn>
                    <a:cxn ang="0">
                      <a:pos x="74" y="8"/>
                    </a:cxn>
                    <a:cxn ang="0">
                      <a:pos x="22" y="118"/>
                    </a:cxn>
                    <a:cxn ang="0">
                      <a:pos x="74" y="85"/>
                    </a:cxn>
                    <a:cxn ang="0">
                      <a:pos x="74" y="147"/>
                    </a:cxn>
                    <a:cxn ang="0">
                      <a:pos x="22" y="118"/>
                    </a:cxn>
                    <a:cxn ang="0">
                      <a:pos x="82" y="147"/>
                    </a:cxn>
                    <a:cxn ang="0">
                      <a:pos x="82" y="8"/>
                    </a:cxn>
                    <a:cxn ang="0">
                      <a:pos x="147" y="77"/>
                    </a:cxn>
                    <a:cxn ang="0">
                      <a:pos x="82" y="147"/>
                    </a:cxn>
                  </a:cxnLst>
                  <a:rect l="0" t="0" r="r" b="b"/>
                  <a:pathLst>
                    <a:path w="155" h="155">
                      <a:moveTo>
                        <a:pt x="78" y="0"/>
                      </a:moveTo>
                      <a:cubicBezTo>
                        <a:pt x="35" y="0"/>
                        <a:pt x="0" y="35"/>
                        <a:pt x="0" y="77"/>
                      </a:cubicBezTo>
                      <a:cubicBezTo>
                        <a:pt x="0" y="93"/>
                        <a:pt x="5" y="107"/>
                        <a:pt x="12" y="119"/>
                      </a:cubicBezTo>
                      <a:cubicBezTo>
                        <a:pt x="12" y="120"/>
                        <a:pt x="12" y="120"/>
                        <a:pt x="12" y="120"/>
                      </a:cubicBezTo>
                      <a:cubicBezTo>
                        <a:pt x="13" y="120"/>
                        <a:pt x="13" y="120"/>
                        <a:pt x="13" y="120"/>
                      </a:cubicBezTo>
                      <a:cubicBezTo>
                        <a:pt x="27" y="141"/>
                        <a:pt x="50" y="155"/>
                        <a:pt x="78" y="155"/>
                      </a:cubicBezTo>
                      <a:cubicBezTo>
                        <a:pt x="121" y="155"/>
                        <a:pt x="155" y="120"/>
                        <a:pt x="155" y="77"/>
                      </a:cubicBezTo>
                      <a:cubicBezTo>
                        <a:pt x="155" y="35"/>
                        <a:pt x="121" y="0"/>
                        <a:pt x="78" y="0"/>
                      </a:cubicBezTo>
                      <a:close/>
                      <a:moveTo>
                        <a:pt x="8" y="81"/>
                      </a:moveTo>
                      <a:cubicBezTo>
                        <a:pt x="64" y="81"/>
                        <a:pt x="64" y="81"/>
                        <a:pt x="64" y="81"/>
                      </a:cubicBezTo>
                      <a:cubicBezTo>
                        <a:pt x="17" y="112"/>
                        <a:pt x="17" y="112"/>
                        <a:pt x="17" y="112"/>
                      </a:cubicBezTo>
                      <a:cubicBezTo>
                        <a:pt x="12" y="103"/>
                        <a:pt x="9" y="92"/>
                        <a:pt x="8" y="81"/>
                      </a:cubicBezTo>
                      <a:close/>
                      <a:moveTo>
                        <a:pt x="74" y="8"/>
                      </a:moveTo>
                      <a:cubicBezTo>
                        <a:pt x="74" y="73"/>
                        <a:pt x="74" y="73"/>
                        <a:pt x="74" y="73"/>
                      </a:cubicBezTo>
                      <a:cubicBezTo>
                        <a:pt x="8" y="73"/>
                        <a:pt x="8" y="73"/>
                        <a:pt x="8" y="73"/>
                      </a:cubicBezTo>
                      <a:cubicBezTo>
                        <a:pt x="10" y="38"/>
                        <a:pt x="38" y="10"/>
                        <a:pt x="74" y="8"/>
                      </a:cubicBezTo>
                      <a:close/>
                      <a:moveTo>
                        <a:pt x="22" y="118"/>
                      </a:moveTo>
                      <a:cubicBezTo>
                        <a:pt x="74" y="85"/>
                        <a:pt x="74" y="85"/>
                        <a:pt x="74" y="85"/>
                      </a:cubicBezTo>
                      <a:cubicBezTo>
                        <a:pt x="74" y="147"/>
                        <a:pt x="74" y="147"/>
                        <a:pt x="74" y="147"/>
                      </a:cubicBezTo>
                      <a:cubicBezTo>
                        <a:pt x="52" y="146"/>
                        <a:pt x="33" y="135"/>
                        <a:pt x="22" y="118"/>
                      </a:cubicBezTo>
                      <a:close/>
                      <a:moveTo>
                        <a:pt x="82" y="147"/>
                      </a:moveTo>
                      <a:cubicBezTo>
                        <a:pt x="82" y="8"/>
                        <a:pt x="82" y="8"/>
                        <a:pt x="82" y="8"/>
                      </a:cubicBezTo>
                      <a:cubicBezTo>
                        <a:pt x="118" y="10"/>
                        <a:pt x="147" y="40"/>
                        <a:pt x="147" y="77"/>
                      </a:cubicBezTo>
                      <a:cubicBezTo>
                        <a:pt x="147" y="114"/>
                        <a:pt x="118" y="145"/>
                        <a:pt x="82" y="14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17" name="Freeform 818"/>
                <p:cNvSpPr>
                  <a:spLocks noEditPoints="1"/>
                </p:cNvSpPr>
                <p:nvPr/>
              </p:nvSpPr>
              <p:spPr bwMode="auto">
                <a:xfrm>
                  <a:off x="5635625" y="1871663"/>
                  <a:ext cx="177800" cy="100013"/>
                </a:xfrm>
                <a:custGeom>
                  <a:avLst/>
                  <a:gdLst/>
                  <a:ahLst/>
                  <a:cxnLst>
                    <a:cxn ang="0">
                      <a:pos x="162" y="15"/>
                    </a:cxn>
                    <a:cxn ang="0">
                      <a:pos x="131" y="15"/>
                    </a:cxn>
                    <a:cxn ang="0">
                      <a:pos x="127" y="19"/>
                    </a:cxn>
                    <a:cxn ang="0">
                      <a:pos x="127" y="57"/>
                    </a:cxn>
                    <a:cxn ang="0">
                      <a:pos x="103" y="57"/>
                    </a:cxn>
                    <a:cxn ang="0">
                      <a:pos x="103" y="33"/>
                    </a:cxn>
                    <a:cxn ang="0">
                      <a:pos x="99" y="29"/>
                    </a:cxn>
                    <a:cxn ang="0">
                      <a:pos x="71" y="29"/>
                    </a:cxn>
                    <a:cxn ang="0">
                      <a:pos x="71" y="4"/>
                    </a:cxn>
                    <a:cxn ang="0">
                      <a:pos x="67" y="0"/>
                    </a:cxn>
                    <a:cxn ang="0">
                      <a:pos x="35" y="0"/>
                    </a:cxn>
                    <a:cxn ang="0">
                      <a:pos x="31" y="4"/>
                    </a:cxn>
                    <a:cxn ang="0">
                      <a:pos x="31" y="28"/>
                    </a:cxn>
                    <a:cxn ang="0">
                      <a:pos x="4" y="28"/>
                    </a:cxn>
                    <a:cxn ang="0">
                      <a:pos x="0" y="32"/>
                    </a:cxn>
                    <a:cxn ang="0">
                      <a:pos x="0" y="89"/>
                    </a:cxn>
                    <a:cxn ang="0">
                      <a:pos x="4" y="93"/>
                    </a:cxn>
                    <a:cxn ang="0">
                      <a:pos x="162" y="93"/>
                    </a:cxn>
                    <a:cxn ang="0">
                      <a:pos x="166" y="89"/>
                    </a:cxn>
                    <a:cxn ang="0">
                      <a:pos x="166" y="19"/>
                    </a:cxn>
                    <a:cxn ang="0">
                      <a:pos x="162" y="15"/>
                    </a:cxn>
                    <a:cxn ang="0">
                      <a:pos x="31" y="85"/>
                    </a:cxn>
                    <a:cxn ang="0">
                      <a:pos x="8" y="85"/>
                    </a:cxn>
                    <a:cxn ang="0">
                      <a:pos x="8" y="36"/>
                    </a:cxn>
                    <a:cxn ang="0">
                      <a:pos x="31" y="36"/>
                    </a:cxn>
                    <a:cxn ang="0">
                      <a:pos x="31" y="85"/>
                    </a:cxn>
                    <a:cxn ang="0">
                      <a:pos x="39" y="8"/>
                    </a:cxn>
                    <a:cxn ang="0">
                      <a:pos x="63" y="8"/>
                    </a:cxn>
                    <a:cxn ang="0">
                      <a:pos x="63" y="85"/>
                    </a:cxn>
                    <a:cxn ang="0">
                      <a:pos x="39" y="85"/>
                    </a:cxn>
                    <a:cxn ang="0">
                      <a:pos x="39" y="8"/>
                    </a:cxn>
                    <a:cxn ang="0">
                      <a:pos x="71" y="37"/>
                    </a:cxn>
                    <a:cxn ang="0">
                      <a:pos x="95" y="37"/>
                    </a:cxn>
                    <a:cxn ang="0">
                      <a:pos x="95" y="85"/>
                    </a:cxn>
                    <a:cxn ang="0">
                      <a:pos x="71" y="85"/>
                    </a:cxn>
                    <a:cxn ang="0">
                      <a:pos x="71" y="37"/>
                    </a:cxn>
                    <a:cxn ang="0">
                      <a:pos x="103" y="65"/>
                    </a:cxn>
                    <a:cxn ang="0">
                      <a:pos x="127" y="65"/>
                    </a:cxn>
                    <a:cxn ang="0">
                      <a:pos x="127" y="85"/>
                    </a:cxn>
                    <a:cxn ang="0">
                      <a:pos x="103" y="85"/>
                    </a:cxn>
                    <a:cxn ang="0">
                      <a:pos x="103" y="65"/>
                    </a:cxn>
                    <a:cxn ang="0">
                      <a:pos x="135" y="23"/>
                    </a:cxn>
                    <a:cxn ang="0">
                      <a:pos x="158" y="23"/>
                    </a:cxn>
                    <a:cxn ang="0">
                      <a:pos x="158" y="85"/>
                    </a:cxn>
                    <a:cxn ang="0">
                      <a:pos x="135" y="85"/>
                    </a:cxn>
                    <a:cxn ang="0">
                      <a:pos x="135" y="23"/>
                    </a:cxn>
                  </a:cxnLst>
                  <a:rect l="0" t="0" r="r" b="b"/>
                  <a:pathLst>
                    <a:path w="166" h="93">
                      <a:moveTo>
                        <a:pt x="162" y="15"/>
                      </a:moveTo>
                      <a:cubicBezTo>
                        <a:pt x="131" y="15"/>
                        <a:pt x="131" y="15"/>
                        <a:pt x="131" y="15"/>
                      </a:cubicBezTo>
                      <a:cubicBezTo>
                        <a:pt x="128" y="15"/>
                        <a:pt x="127" y="16"/>
                        <a:pt x="127" y="19"/>
                      </a:cubicBezTo>
                      <a:cubicBezTo>
                        <a:pt x="127" y="57"/>
                        <a:pt x="127" y="57"/>
                        <a:pt x="127" y="57"/>
                      </a:cubicBezTo>
                      <a:cubicBezTo>
                        <a:pt x="103" y="57"/>
                        <a:pt x="103" y="57"/>
                        <a:pt x="103" y="57"/>
                      </a:cubicBezTo>
                      <a:cubicBezTo>
                        <a:pt x="103" y="33"/>
                        <a:pt x="103" y="33"/>
                        <a:pt x="103" y="33"/>
                      </a:cubicBezTo>
                      <a:cubicBezTo>
                        <a:pt x="103" y="31"/>
                        <a:pt x="101" y="29"/>
                        <a:pt x="99" y="29"/>
                      </a:cubicBezTo>
                      <a:cubicBezTo>
                        <a:pt x="71" y="29"/>
                        <a:pt x="71" y="29"/>
                        <a:pt x="71" y="29"/>
                      </a:cubicBezTo>
                      <a:cubicBezTo>
                        <a:pt x="71" y="4"/>
                        <a:pt x="71" y="4"/>
                        <a:pt x="71" y="4"/>
                      </a:cubicBezTo>
                      <a:cubicBezTo>
                        <a:pt x="71" y="1"/>
                        <a:pt x="69" y="0"/>
                        <a:pt x="67" y="0"/>
                      </a:cubicBezTo>
                      <a:cubicBezTo>
                        <a:pt x="35" y="0"/>
                        <a:pt x="35" y="0"/>
                        <a:pt x="35" y="0"/>
                      </a:cubicBezTo>
                      <a:cubicBezTo>
                        <a:pt x="33" y="0"/>
                        <a:pt x="31" y="1"/>
                        <a:pt x="31" y="4"/>
                      </a:cubicBezTo>
                      <a:cubicBezTo>
                        <a:pt x="31" y="28"/>
                        <a:pt x="31" y="28"/>
                        <a:pt x="31" y="28"/>
                      </a:cubicBezTo>
                      <a:cubicBezTo>
                        <a:pt x="4" y="28"/>
                        <a:pt x="4" y="28"/>
                        <a:pt x="4" y="28"/>
                      </a:cubicBezTo>
                      <a:cubicBezTo>
                        <a:pt x="1" y="28"/>
                        <a:pt x="0" y="30"/>
                        <a:pt x="0" y="32"/>
                      </a:cubicBezTo>
                      <a:cubicBezTo>
                        <a:pt x="0" y="89"/>
                        <a:pt x="0" y="89"/>
                        <a:pt x="0" y="89"/>
                      </a:cubicBezTo>
                      <a:cubicBezTo>
                        <a:pt x="0" y="91"/>
                        <a:pt x="1" y="93"/>
                        <a:pt x="4" y="93"/>
                      </a:cubicBezTo>
                      <a:cubicBezTo>
                        <a:pt x="162" y="93"/>
                        <a:pt x="162" y="93"/>
                        <a:pt x="162" y="93"/>
                      </a:cubicBezTo>
                      <a:cubicBezTo>
                        <a:pt x="164" y="93"/>
                        <a:pt x="166" y="91"/>
                        <a:pt x="166" y="89"/>
                      </a:cubicBezTo>
                      <a:cubicBezTo>
                        <a:pt x="166" y="19"/>
                        <a:pt x="166" y="19"/>
                        <a:pt x="166" y="19"/>
                      </a:cubicBezTo>
                      <a:cubicBezTo>
                        <a:pt x="166" y="16"/>
                        <a:pt x="164" y="15"/>
                        <a:pt x="162" y="15"/>
                      </a:cubicBezTo>
                      <a:close/>
                      <a:moveTo>
                        <a:pt x="31" y="85"/>
                      </a:moveTo>
                      <a:cubicBezTo>
                        <a:pt x="8" y="85"/>
                        <a:pt x="8" y="85"/>
                        <a:pt x="8" y="85"/>
                      </a:cubicBezTo>
                      <a:cubicBezTo>
                        <a:pt x="8" y="36"/>
                        <a:pt x="8" y="36"/>
                        <a:pt x="8" y="36"/>
                      </a:cubicBezTo>
                      <a:cubicBezTo>
                        <a:pt x="31" y="36"/>
                        <a:pt x="31" y="36"/>
                        <a:pt x="31" y="36"/>
                      </a:cubicBezTo>
                      <a:lnTo>
                        <a:pt x="31" y="85"/>
                      </a:lnTo>
                      <a:close/>
                      <a:moveTo>
                        <a:pt x="39" y="8"/>
                      </a:moveTo>
                      <a:cubicBezTo>
                        <a:pt x="63" y="8"/>
                        <a:pt x="63" y="8"/>
                        <a:pt x="63" y="8"/>
                      </a:cubicBezTo>
                      <a:cubicBezTo>
                        <a:pt x="63" y="85"/>
                        <a:pt x="63" y="85"/>
                        <a:pt x="63" y="85"/>
                      </a:cubicBezTo>
                      <a:cubicBezTo>
                        <a:pt x="39" y="85"/>
                        <a:pt x="39" y="85"/>
                        <a:pt x="39" y="85"/>
                      </a:cubicBezTo>
                      <a:lnTo>
                        <a:pt x="39" y="8"/>
                      </a:lnTo>
                      <a:close/>
                      <a:moveTo>
                        <a:pt x="71" y="37"/>
                      </a:moveTo>
                      <a:cubicBezTo>
                        <a:pt x="95" y="37"/>
                        <a:pt x="95" y="37"/>
                        <a:pt x="95" y="37"/>
                      </a:cubicBezTo>
                      <a:cubicBezTo>
                        <a:pt x="95" y="85"/>
                        <a:pt x="95" y="85"/>
                        <a:pt x="95" y="85"/>
                      </a:cubicBezTo>
                      <a:cubicBezTo>
                        <a:pt x="71" y="85"/>
                        <a:pt x="71" y="85"/>
                        <a:pt x="71" y="85"/>
                      </a:cubicBezTo>
                      <a:lnTo>
                        <a:pt x="71" y="37"/>
                      </a:lnTo>
                      <a:close/>
                      <a:moveTo>
                        <a:pt x="103" y="65"/>
                      </a:moveTo>
                      <a:cubicBezTo>
                        <a:pt x="127" y="65"/>
                        <a:pt x="127" y="65"/>
                        <a:pt x="127" y="65"/>
                      </a:cubicBezTo>
                      <a:cubicBezTo>
                        <a:pt x="127" y="85"/>
                        <a:pt x="127" y="85"/>
                        <a:pt x="127" y="85"/>
                      </a:cubicBezTo>
                      <a:cubicBezTo>
                        <a:pt x="103" y="85"/>
                        <a:pt x="103" y="85"/>
                        <a:pt x="103" y="85"/>
                      </a:cubicBezTo>
                      <a:lnTo>
                        <a:pt x="103" y="65"/>
                      </a:lnTo>
                      <a:close/>
                      <a:moveTo>
                        <a:pt x="135" y="23"/>
                      </a:moveTo>
                      <a:cubicBezTo>
                        <a:pt x="158" y="23"/>
                        <a:pt x="158" y="23"/>
                        <a:pt x="158" y="23"/>
                      </a:cubicBezTo>
                      <a:cubicBezTo>
                        <a:pt x="158" y="85"/>
                        <a:pt x="158" y="85"/>
                        <a:pt x="158" y="85"/>
                      </a:cubicBezTo>
                      <a:cubicBezTo>
                        <a:pt x="135" y="85"/>
                        <a:pt x="135" y="85"/>
                        <a:pt x="135" y="85"/>
                      </a:cubicBezTo>
                      <a:lnTo>
                        <a:pt x="135" y="2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18" name="Freeform 819"/>
                <p:cNvSpPr>
                  <a:spLocks noEditPoints="1"/>
                </p:cNvSpPr>
                <p:nvPr/>
              </p:nvSpPr>
              <p:spPr bwMode="auto">
                <a:xfrm>
                  <a:off x="5503863" y="1671638"/>
                  <a:ext cx="538163" cy="379413"/>
                </a:xfrm>
                <a:custGeom>
                  <a:avLst/>
                  <a:gdLst/>
                  <a:ahLst/>
                  <a:cxnLst>
                    <a:cxn ang="0">
                      <a:pos x="84" y="0"/>
                    </a:cxn>
                    <a:cxn ang="0">
                      <a:pos x="83" y="0"/>
                    </a:cxn>
                    <a:cxn ang="0">
                      <a:pos x="81" y="1"/>
                    </a:cxn>
                    <a:cxn ang="0">
                      <a:pos x="1" y="81"/>
                    </a:cxn>
                    <a:cxn ang="0">
                      <a:pos x="0" y="83"/>
                    </a:cxn>
                    <a:cxn ang="0">
                      <a:pos x="0" y="84"/>
                    </a:cxn>
                    <a:cxn ang="0">
                      <a:pos x="0" y="350"/>
                    </a:cxn>
                    <a:cxn ang="0">
                      <a:pos x="499" y="354"/>
                    </a:cxn>
                    <a:cxn ang="0">
                      <a:pos x="503" y="4"/>
                    </a:cxn>
                    <a:cxn ang="0">
                      <a:pos x="80" y="14"/>
                    </a:cxn>
                    <a:cxn ang="0">
                      <a:pos x="13" y="80"/>
                    </a:cxn>
                    <a:cxn ang="0">
                      <a:pos x="495" y="346"/>
                    </a:cxn>
                    <a:cxn ang="0">
                      <a:pos x="8" y="88"/>
                    </a:cxn>
                    <a:cxn ang="0">
                      <a:pos x="88" y="84"/>
                    </a:cxn>
                    <a:cxn ang="0">
                      <a:pos x="495" y="8"/>
                    </a:cxn>
                    <a:cxn ang="0">
                      <a:pos x="57" y="121"/>
                    </a:cxn>
                    <a:cxn ang="0">
                      <a:pos x="71" y="287"/>
                    </a:cxn>
                    <a:cxn ang="0">
                      <a:pos x="75" y="323"/>
                    </a:cxn>
                    <a:cxn ang="0">
                      <a:pos x="320" y="309"/>
                    </a:cxn>
                    <a:cxn ang="0">
                      <a:pos x="351" y="317"/>
                    </a:cxn>
                    <a:cxn ang="0">
                      <a:pos x="351" y="292"/>
                    </a:cxn>
                    <a:cxn ang="0">
                      <a:pos x="342" y="223"/>
                    </a:cxn>
                    <a:cxn ang="0">
                      <a:pos x="334" y="223"/>
                    </a:cxn>
                    <a:cxn ang="0">
                      <a:pos x="320" y="301"/>
                    </a:cxn>
                    <a:cxn ang="0">
                      <a:pos x="79" y="287"/>
                    </a:cxn>
                    <a:cxn ang="0">
                      <a:pos x="93" y="125"/>
                    </a:cxn>
                    <a:cxn ang="0">
                      <a:pos x="239" y="121"/>
                    </a:cxn>
                    <a:cxn ang="0">
                      <a:pos x="93" y="117"/>
                    </a:cxn>
                    <a:cxn ang="0">
                      <a:pos x="57" y="121"/>
                    </a:cxn>
                    <a:cxn ang="0">
                      <a:pos x="345" y="297"/>
                    </a:cxn>
                    <a:cxn ang="0">
                      <a:pos x="345" y="312"/>
                    </a:cxn>
                    <a:cxn ang="0">
                      <a:pos x="327" y="305"/>
                    </a:cxn>
                    <a:cxn ang="0">
                      <a:pos x="85" y="305"/>
                    </a:cxn>
                    <a:cxn ang="0">
                      <a:pos x="65" y="305"/>
                    </a:cxn>
                    <a:cxn ang="0">
                      <a:pos x="85" y="305"/>
                    </a:cxn>
                    <a:cxn ang="0">
                      <a:pos x="75" y="132"/>
                    </a:cxn>
                    <a:cxn ang="0">
                      <a:pos x="75" y="111"/>
                    </a:cxn>
                    <a:cxn ang="0">
                      <a:pos x="433" y="204"/>
                    </a:cxn>
                    <a:cxn ang="0">
                      <a:pos x="433" y="192"/>
                    </a:cxn>
                    <a:cxn ang="0">
                      <a:pos x="433" y="204"/>
                    </a:cxn>
                    <a:cxn ang="0">
                      <a:pos x="418" y="198"/>
                    </a:cxn>
                    <a:cxn ang="0">
                      <a:pos x="406" y="198"/>
                    </a:cxn>
                    <a:cxn ang="0">
                      <a:pos x="453" y="204"/>
                    </a:cxn>
                    <a:cxn ang="0">
                      <a:pos x="453" y="192"/>
                    </a:cxn>
                    <a:cxn ang="0">
                      <a:pos x="453" y="204"/>
                    </a:cxn>
                    <a:cxn ang="0">
                      <a:pos x="469" y="257"/>
                    </a:cxn>
                    <a:cxn ang="0">
                      <a:pos x="469" y="249"/>
                    </a:cxn>
                    <a:cxn ang="0">
                      <a:pos x="364" y="253"/>
                    </a:cxn>
                    <a:cxn ang="0">
                      <a:pos x="105" y="276"/>
                    </a:cxn>
                    <a:cxn ang="0">
                      <a:pos x="303" y="280"/>
                    </a:cxn>
                    <a:cxn ang="0">
                      <a:pos x="303" y="272"/>
                    </a:cxn>
                    <a:cxn ang="0">
                      <a:pos x="105" y="276"/>
                    </a:cxn>
                    <a:cxn ang="0">
                      <a:pos x="469" y="229"/>
                    </a:cxn>
                    <a:cxn ang="0">
                      <a:pos x="469" y="221"/>
                    </a:cxn>
                    <a:cxn ang="0">
                      <a:pos x="386" y="225"/>
                    </a:cxn>
                    <a:cxn ang="0">
                      <a:pos x="368" y="286"/>
                    </a:cxn>
                    <a:cxn ang="0">
                      <a:pos x="457" y="282"/>
                    </a:cxn>
                    <a:cxn ang="0">
                      <a:pos x="368" y="278"/>
                    </a:cxn>
                    <a:cxn ang="0">
                      <a:pos x="368" y="286"/>
                    </a:cxn>
                  </a:cxnLst>
                  <a:rect l="0" t="0" r="r" b="b"/>
                  <a:pathLst>
                    <a:path w="503" h="354">
                      <a:moveTo>
                        <a:pt x="499" y="0"/>
                      </a:moveTo>
                      <a:cubicBezTo>
                        <a:pt x="84" y="0"/>
                        <a:pt x="84" y="0"/>
                        <a:pt x="84" y="0"/>
                      </a:cubicBezTo>
                      <a:cubicBezTo>
                        <a:pt x="84" y="0"/>
                        <a:pt x="84" y="0"/>
                        <a:pt x="84" y="0"/>
                      </a:cubicBezTo>
                      <a:cubicBezTo>
                        <a:pt x="83" y="0"/>
                        <a:pt x="83" y="0"/>
                        <a:pt x="83" y="0"/>
                      </a:cubicBezTo>
                      <a:cubicBezTo>
                        <a:pt x="82" y="0"/>
                        <a:pt x="82" y="0"/>
                        <a:pt x="82" y="0"/>
                      </a:cubicBezTo>
                      <a:cubicBezTo>
                        <a:pt x="82" y="1"/>
                        <a:pt x="81" y="1"/>
                        <a:pt x="81" y="1"/>
                      </a:cubicBezTo>
                      <a:cubicBezTo>
                        <a:pt x="81" y="1"/>
                        <a:pt x="81" y="1"/>
                        <a:pt x="81" y="1"/>
                      </a:cubicBezTo>
                      <a:cubicBezTo>
                        <a:pt x="1" y="81"/>
                        <a:pt x="1" y="81"/>
                        <a:pt x="1" y="81"/>
                      </a:cubicBezTo>
                      <a:cubicBezTo>
                        <a:pt x="1" y="81"/>
                        <a:pt x="1" y="81"/>
                        <a:pt x="1" y="81"/>
                      </a:cubicBezTo>
                      <a:cubicBezTo>
                        <a:pt x="0" y="82"/>
                        <a:pt x="0" y="82"/>
                        <a:pt x="0" y="83"/>
                      </a:cubicBezTo>
                      <a:cubicBezTo>
                        <a:pt x="0" y="83"/>
                        <a:pt x="0" y="83"/>
                        <a:pt x="0" y="83"/>
                      </a:cubicBezTo>
                      <a:cubicBezTo>
                        <a:pt x="0" y="83"/>
                        <a:pt x="0" y="84"/>
                        <a:pt x="0" y="84"/>
                      </a:cubicBezTo>
                      <a:cubicBezTo>
                        <a:pt x="0" y="84"/>
                        <a:pt x="0" y="84"/>
                        <a:pt x="0" y="84"/>
                      </a:cubicBezTo>
                      <a:cubicBezTo>
                        <a:pt x="0" y="350"/>
                        <a:pt x="0" y="350"/>
                        <a:pt x="0" y="350"/>
                      </a:cubicBezTo>
                      <a:cubicBezTo>
                        <a:pt x="0" y="352"/>
                        <a:pt x="1" y="354"/>
                        <a:pt x="4" y="354"/>
                      </a:cubicBezTo>
                      <a:cubicBezTo>
                        <a:pt x="499" y="354"/>
                        <a:pt x="499" y="354"/>
                        <a:pt x="499" y="354"/>
                      </a:cubicBezTo>
                      <a:cubicBezTo>
                        <a:pt x="502" y="354"/>
                        <a:pt x="503" y="352"/>
                        <a:pt x="503" y="350"/>
                      </a:cubicBezTo>
                      <a:cubicBezTo>
                        <a:pt x="503" y="4"/>
                        <a:pt x="503" y="4"/>
                        <a:pt x="503" y="4"/>
                      </a:cubicBezTo>
                      <a:cubicBezTo>
                        <a:pt x="503" y="2"/>
                        <a:pt x="502" y="0"/>
                        <a:pt x="499" y="0"/>
                      </a:cubicBezTo>
                      <a:close/>
                      <a:moveTo>
                        <a:pt x="80" y="14"/>
                      </a:moveTo>
                      <a:cubicBezTo>
                        <a:pt x="80" y="80"/>
                        <a:pt x="80" y="80"/>
                        <a:pt x="80" y="80"/>
                      </a:cubicBezTo>
                      <a:cubicBezTo>
                        <a:pt x="13" y="80"/>
                        <a:pt x="13" y="80"/>
                        <a:pt x="13" y="80"/>
                      </a:cubicBezTo>
                      <a:lnTo>
                        <a:pt x="80" y="14"/>
                      </a:lnTo>
                      <a:close/>
                      <a:moveTo>
                        <a:pt x="495" y="346"/>
                      </a:moveTo>
                      <a:cubicBezTo>
                        <a:pt x="8" y="346"/>
                        <a:pt x="8" y="346"/>
                        <a:pt x="8" y="346"/>
                      </a:cubicBezTo>
                      <a:cubicBezTo>
                        <a:pt x="8" y="88"/>
                        <a:pt x="8" y="88"/>
                        <a:pt x="8" y="88"/>
                      </a:cubicBezTo>
                      <a:cubicBezTo>
                        <a:pt x="84" y="88"/>
                        <a:pt x="84" y="88"/>
                        <a:pt x="84" y="88"/>
                      </a:cubicBezTo>
                      <a:cubicBezTo>
                        <a:pt x="86" y="88"/>
                        <a:pt x="88" y="86"/>
                        <a:pt x="88" y="84"/>
                      </a:cubicBezTo>
                      <a:cubicBezTo>
                        <a:pt x="88" y="8"/>
                        <a:pt x="88" y="8"/>
                        <a:pt x="88" y="8"/>
                      </a:cubicBezTo>
                      <a:cubicBezTo>
                        <a:pt x="495" y="8"/>
                        <a:pt x="495" y="8"/>
                        <a:pt x="495" y="8"/>
                      </a:cubicBezTo>
                      <a:lnTo>
                        <a:pt x="495" y="346"/>
                      </a:lnTo>
                      <a:close/>
                      <a:moveTo>
                        <a:pt x="57" y="121"/>
                      </a:moveTo>
                      <a:cubicBezTo>
                        <a:pt x="57" y="130"/>
                        <a:pt x="63" y="137"/>
                        <a:pt x="71" y="139"/>
                      </a:cubicBezTo>
                      <a:cubicBezTo>
                        <a:pt x="71" y="287"/>
                        <a:pt x="71" y="287"/>
                        <a:pt x="71" y="287"/>
                      </a:cubicBezTo>
                      <a:cubicBezTo>
                        <a:pt x="63" y="289"/>
                        <a:pt x="57" y="296"/>
                        <a:pt x="57" y="305"/>
                      </a:cubicBezTo>
                      <a:cubicBezTo>
                        <a:pt x="57" y="315"/>
                        <a:pt x="65" y="323"/>
                        <a:pt x="75" y="323"/>
                      </a:cubicBezTo>
                      <a:cubicBezTo>
                        <a:pt x="84" y="323"/>
                        <a:pt x="91" y="317"/>
                        <a:pt x="93" y="309"/>
                      </a:cubicBezTo>
                      <a:cubicBezTo>
                        <a:pt x="320" y="309"/>
                        <a:pt x="320" y="309"/>
                        <a:pt x="320" y="309"/>
                      </a:cubicBezTo>
                      <a:cubicBezTo>
                        <a:pt x="322" y="317"/>
                        <a:pt x="329" y="323"/>
                        <a:pt x="338" y="323"/>
                      </a:cubicBezTo>
                      <a:cubicBezTo>
                        <a:pt x="343" y="323"/>
                        <a:pt x="347" y="321"/>
                        <a:pt x="351" y="317"/>
                      </a:cubicBezTo>
                      <a:cubicBezTo>
                        <a:pt x="354" y="314"/>
                        <a:pt x="356" y="309"/>
                        <a:pt x="356" y="305"/>
                      </a:cubicBezTo>
                      <a:cubicBezTo>
                        <a:pt x="356" y="300"/>
                        <a:pt x="354" y="295"/>
                        <a:pt x="351" y="292"/>
                      </a:cubicBezTo>
                      <a:cubicBezTo>
                        <a:pt x="348" y="289"/>
                        <a:pt x="345" y="287"/>
                        <a:pt x="342" y="287"/>
                      </a:cubicBezTo>
                      <a:cubicBezTo>
                        <a:pt x="342" y="223"/>
                        <a:pt x="342" y="223"/>
                        <a:pt x="342" y="223"/>
                      </a:cubicBezTo>
                      <a:cubicBezTo>
                        <a:pt x="342" y="221"/>
                        <a:pt x="340" y="219"/>
                        <a:pt x="338" y="219"/>
                      </a:cubicBezTo>
                      <a:cubicBezTo>
                        <a:pt x="335" y="219"/>
                        <a:pt x="334" y="221"/>
                        <a:pt x="334" y="223"/>
                      </a:cubicBezTo>
                      <a:cubicBezTo>
                        <a:pt x="334" y="287"/>
                        <a:pt x="334" y="287"/>
                        <a:pt x="334" y="287"/>
                      </a:cubicBezTo>
                      <a:cubicBezTo>
                        <a:pt x="327" y="288"/>
                        <a:pt x="321" y="294"/>
                        <a:pt x="320" y="301"/>
                      </a:cubicBezTo>
                      <a:cubicBezTo>
                        <a:pt x="93" y="301"/>
                        <a:pt x="93" y="301"/>
                        <a:pt x="93" y="301"/>
                      </a:cubicBezTo>
                      <a:cubicBezTo>
                        <a:pt x="91" y="294"/>
                        <a:pt x="86" y="288"/>
                        <a:pt x="79" y="287"/>
                      </a:cubicBezTo>
                      <a:cubicBezTo>
                        <a:pt x="79" y="139"/>
                        <a:pt x="79" y="139"/>
                        <a:pt x="79" y="139"/>
                      </a:cubicBezTo>
                      <a:cubicBezTo>
                        <a:pt x="86" y="138"/>
                        <a:pt x="91" y="132"/>
                        <a:pt x="93" y="125"/>
                      </a:cubicBezTo>
                      <a:cubicBezTo>
                        <a:pt x="235" y="125"/>
                        <a:pt x="235" y="125"/>
                        <a:pt x="235" y="125"/>
                      </a:cubicBezTo>
                      <a:cubicBezTo>
                        <a:pt x="238" y="125"/>
                        <a:pt x="239" y="124"/>
                        <a:pt x="239" y="121"/>
                      </a:cubicBezTo>
                      <a:cubicBezTo>
                        <a:pt x="239" y="119"/>
                        <a:pt x="238" y="117"/>
                        <a:pt x="235" y="117"/>
                      </a:cubicBezTo>
                      <a:cubicBezTo>
                        <a:pt x="93" y="117"/>
                        <a:pt x="93" y="117"/>
                        <a:pt x="93" y="117"/>
                      </a:cubicBezTo>
                      <a:cubicBezTo>
                        <a:pt x="91" y="109"/>
                        <a:pt x="84" y="103"/>
                        <a:pt x="75" y="103"/>
                      </a:cubicBezTo>
                      <a:cubicBezTo>
                        <a:pt x="65" y="103"/>
                        <a:pt x="57" y="111"/>
                        <a:pt x="57" y="121"/>
                      </a:cubicBezTo>
                      <a:close/>
                      <a:moveTo>
                        <a:pt x="338" y="294"/>
                      </a:moveTo>
                      <a:cubicBezTo>
                        <a:pt x="340" y="294"/>
                        <a:pt x="343" y="295"/>
                        <a:pt x="345" y="297"/>
                      </a:cubicBezTo>
                      <a:cubicBezTo>
                        <a:pt x="347" y="299"/>
                        <a:pt x="348" y="302"/>
                        <a:pt x="348" y="305"/>
                      </a:cubicBezTo>
                      <a:cubicBezTo>
                        <a:pt x="348" y="307"/>
                        <a:pt x="347" y="310"/>
                        <a:pt x="345" y="312"/>
                      </a:cubicBezTo>
                      <a:cubicBezTo>
                        <a:pt x="343" y="314"/>
                        <a:pt x="340" y="315"/>
                        <a:pt x="338" y="315"/>
                      </a:cubicBezTo>
                      <a:cubicBezTo>
                        <a:pt x="332" y="315"/>
                        <a:pt x="327" y="310"/>
                        <a:pt x="327" y="305"/>
                      </a:cubicBezTo>
                      <a:cubicBezTo>
                        <a:pt x="327" y="299"/>
                        <a:pt x="332" y="294"/>
                        <a:pt x="338" y="294"/>
                      </a:cubicBezTo>
                      <a:close/>
                      <a:moveTo>
                        <a:pt x="85" y="305"/>
                      </a:moveTo>
                      <a:cubicBezTo>
                        <a:pt x="85" y="310"/>
                        <a:pt x="81" y="315"/>
                        <a:pt x="75" y="315"/>
                      </a:cubicBezTo>
                      <a:cubicBezTo>
                        <a:pt x="69" y="315"/>
                        <a:pt x="65" y="310"/>
                        <a:pt x="65" y="305"/>
                      </a:cubicBezTo>
                      <a:cubicBezTo>
                        <a:pt x="65" y="299"/>
                        <a:pt x="69" y="294"/>
                        <a:pt x="75" y="294"/>
                      </a:cubicBezTo>
                      <a:cubicBezTo>
                        <a:pt x="81" y="294"/>
                        <a:pt x="85" y="299"/>
                        <a:pt x="85" y="305"/>
                      </a:cubicBezTo>
                      <a:close/>
                      <a:moveTo>
                        <a:pt x="85" y="121"/>
                      </a:moveTo>
                      <a:cubicBezTo>
                        <a:pt x="85" y="127"/>
                        <a:pt x="81" y="132"/>
                        <a:pt x="75" y="132"/>
                      </a:cubicBezTo>
                      <a:cubicBezTo>
                        <a:pt x="69" y="132"/>
                        <a:pt x="65" y="127"/>
                        <a:pt x="65" y="121"/>
                      </a:cubicBezTo>
                      <a:cubicBezTo>
                        <a:pt x="65" y="116"/>
                        <a:pt x="69" y="111"/>
                        <a:pt x="75" y="111"/>
                      </a:cubicBezTo>
                      <a:cubicBezTo>
                        <a:pt x="81" y="111"/>
                        <a:pt x="85" y="116"/>
                        <a:pt x="85" y="121"/>
                      </a:cubicBezTo>
                      <a:close/>
                      <a:moveTo>
                        <a:pt x="433" y="204"/>
                      </a:moveTo>
                      <a:cubicBezTo>
                        <a:pt x="436" y="204"/>
                        <a:pt x="439" y="201"/>
                        <a:pt x="438" y="198"/>
                      </a:cubicBezTo>
                      <a:cubicBezTo>
                        <a:pt x="439" y="194"/>
                        <a:pt x="436" y="192"/>
                        <a:pt x="433" y="192"/>
                      </a:cubicBezTo>
                      <a:cubicBezTo>
                        <a:pt x="429" y="192"/>
                        <a:pt x="427" y="194"/>
                        <a:pt x="427" y="198"/>
                      </a:cubicBezTo>
                      <a:cubicBezTo>
                        <a:pt x="427" y="201"/>
                        <a:pt x="429" y="204"/>
                        <a:pt x="433" y="204"/>
                      </a:cubicBezTo>
                      <a:close/>
                      <a:moveTo>
                        <a:pt x="412" y="204"/>
                      </a:moveTo>
                      <a:cubicBezTo>
                        <a:pt x="415" y="204"/>
                        <a:pt x="418" y="201"/>
                        <a:pt x="418" y="198"/>
                      </a:cubicBezTo>
                      <a:cubicBezTo>
                        <a:pt x="418" y="194"/>
                        <a:pt x="415" y="192"/>
                        <a:pt x="412" y="192"/>
                      </a:cubicBezTo>
                      <a:cubicBezTo>
                        <a:pt x="408" y="192"/>
                        <a:pt x="406" y="194"/>
                        <a:pt x="406" y="198"/>
                      </a:cubicBezTo>
                      <a:cubicBezTo>
                        <a:pt x="406" y="201"/>
                        <a:pt x="408" y="204"/>
                        <a:pt x="412" y="204"/>
                      </a:cubicBezTo>
                      <a:close/>
                      <a:moveTo>
                        <a:pt x="453" y="204"/>
                      </a:moveTo>
                      <a:cubicBezTo>
                        <a:pt x="457" y="204"/>
                        <a:pt x="459" y="201"/>
                        <a:pt x="459" y="198"/>
                      </a:cubicBezTo>
                      <a:cubicBezTo>
                        <a:pt x="459" y="194"/>
                        <a:pt x="457" y="192"/>
                        <a:pt x="453" y="192"/>
                      </a:cubicBezTo>
                      <a:cubicBezTo>
                        <a:pt x="450" y="192"/>
                        <a:pt x="448" y="194"/>
                        <a:pt x="448" y="198"/>
                      </a:cubicBezTo>
                      <a:cubicBezTo>
                        <a:pt x="448" y="201"/>
                        <a:pt x="450" y="204"/>
                        <a:pt x="453" y="204"/>
                      </a:cubicBezTo>
                      <a:close/>
                      <a:moveTo>
                        <a:pt x="368" y="257"/>
                      </a:moveTo>
                      <a:cubicBezTo>
                        <a:pt x="469" y="257"/>
                        <a:pt x="469" y="257"/>
                        <a:pt x="469" y="257"/>
                      </a:cubicBezTo>
                      <a:cubicBezTo>
                        <a:pt x="472" y="257"/>
                        <a:pt x="473" y="255"/>
                        <a:pt x="473" y="253"/>
                      </a:cubicBezTo>
                      <a:cubicBezTo>
                        <a:pt x="473" y="251"/>
                        <a:pt x="472" y="249"/>
                        <a:pt x="469" y="249"/>
                      </a:cubicBezTo>
                      <a:cubicBezTo>
                        <a:pt x="368" y="249"/>
                        <a:pt x="368" y="249"/>
                        <a:pt x="368" y="249"/>
                      </a:cubicBezTo>
                      <a:cubicBezTo>
                        <a:pt x="365" y="249"/>
                        <a:pt x="364" y="251"/>
                        <a:pt x="364" y="253"/>
                      </a:cubicBezTo>
                      <a:cubicBezTo>
                        <a:pt x="364" y="255"/>
                        <a:pt x="365" y="257"/>
                        <a:pt x="368" y="257"/>
                      </a:cubicBezTo>
                      <a:close/>
                      <a:moveTo>
                        <a:pt x="105" y="276"/>
                      </a:moveTo>
                      <a:cubicBezTo>
                        <a:pt x="105" y="278"/>
                        <a:pt x="107" y="280"/>
                        <a:pt x="109" y="280"/>
                      </a:cubicBezTo>
                      <a:cubicBezTo>
                        <a:pt x="303" y="280"/>
                        <a:pt x="303" y="280"/>
                        <a:pt x="303" y="280"/>
                      </a:cubicBezTo>
                      <a:cubicBezTo>
                        <a:pt x="305" y="280"/>
                        <a:pt x="307" y="278"/>
                        <a:pt x="307" y="276"/>
                      </a:cubicBezTo>
                      <a:cubicBezTo>
                        <a:pt x="307" y="274"/>
                        <a:pt x="305" y="272"/>
                        <a:pt x="303" y="272"/>
                      </a:cubicBezTo>
                      <a:cubicBezTo>
                        <a:pt x="109" y="272"/>
                        <a:pt x="109" y="272"/>
                        <a:pt x="109" y="272"/>
                      </a:cubicBezTo>
                      <a:cubicBezTo>
                        <a:pt x="107" y="272"/>
                        <a:pt x="105" y="274"/>
                        <a:pt x="105" y="276"/>
                      </a:cubicBezTo>
                      <a:close/>
                      <a:moveTo>
                        <a:pt x="390" y="229"/>
                      </a:moveTo>
                      <a:cubicBezTo>
                        <a:pt x="469" y="229"/>
                        <a:pt x="469" y="229"/>
                        <a:pt x="469" y="229"/>
                      </a:cubicBezTo>
                      <a:cubicBezTo>
                        <a:pt x="472" y="229"/>
                        <a:pt x="473" y="227"/>
                        <a:pt x="473" y="225"/>
                      </a:cubicBezTo>
                      <a:cubicBezTo>
                        <a:pt x="473" y="223"/>
                        <a:pt x="472" y="221"/>
                        <a:pt x="469" y="221"/>
                      </a:cubicBezTo>
                      <a:cubicBezTo>
                        <a:pt x="390" y="221"/>
                        <a:pt x="390" y="221"/>
                        <a:pt x="390" y="221"/>
                      </a:cubicBezTo>
                      <a:cubicBezTo>
                        <a:pt x="388" y="221"/>
                        <a:pt x="386" y="223"/>
                        <a:pt x="386" y="225"/>
                      </a:cubicBezTo>
                      <a:cubicBezTo>
                        <a:pt x="386" y="227"/>
                        <a:pt x="388" y="229"/>
                        <a:pt x="390" y="229"/>
                      </a:cubicBezTo>
                      <a:close/>
                      <a:moveTo>
                        <a:pt x="368" y="286"/>
                      </a:moveTo>
                      <a:cubicBezTo>
                        <a:pt x="453" y="286"/>
                        <a:pt x="453" y="286"/>
                        <a:pt x="453" y="286"/>
                      </a:cubicBezTo>
                      <a:cubicBezTo>
                        <a:pt x="455" y="286"/>
                        <a:pt x="457" y="284"/>
                        <a:pt x="457" y="282"/>
                      </a:cubicBezTo>
                      <a:cubicBezTo>
                        <a:pt x="457" y="279"/>
                        <a:pt x="455" y="278"/>
                        <a:pt x="453" y="278"/>
                      </a:cubicBezTo>
                      <a:cubicBezTo>
                        <a:pt x="368" y="278"/>
                        <a:pt x="368" y="278"/>
                        <a:pt x="368" y="278"/>
                      </a:cubicBezTo>
                      <a:cubicBezTo>
                        <a:pt x="365" y="278"/>
                        <a:pt x="364" y="279"/>
                        <a:pt x="364" y="282"/>
                      </a:cubicBezTo>
                      <a:cubicBezTo>
                        <a:pt x="364" y="284"/>
                        <a:pt x="365" y="286"/>
                        <a:pt x="368" y="28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grpSp>
      <p:grpSp>
        <p:nvGrpSpPr>
          <p:cNvPr id="339" name="Eye"/>
          <p:cNvGrpSpPr/>
          <p:nvPr/>
        </p:nvGrpSpPr>
        <p:grpSpPr>
          <a:xfrm>
            <a:off x="1524002" y="446764"/>
            <a:ext cx="354013" cy="314325"/>
            <a:chOff x="6149990" y="3165477"/>
            <a:chExt cx="354013" cy="314325"/>
          </a:xfrm>
        </p:grpSpPr>
        <p:sp>
          <p:nvSpPr>
            <p:cNvPr id="340" name="Freeform 113"/>
            <p:cNvSpPr>
              <a:spLocks/>
            </p:cNvSpPr>
            <p:nvPr/>
          </p:nvSpPr>
          <p:spPr bwMode="auto">
            <a:xfrm>
              <a:off x="6156340" y="3324227"/>
              <a:ext cx="342901" cy="93663"/>
            </a:xfrm>
            <a:custGeom>
              <a:avLst/>
              <a:gdLst/>
              <a:ahLst/>
              <a:cxnLst>
                <a:cxn ang="0">
                  <a:pos x="152" y="56"/>
                </a:cxn>
                <a:cxn ang="0">
                  <a:pos x="0" y="0"/>
                </a:cxn>
                <a:cxn ang="0">
                  <a:pos x="152" y="84"/>
                </a:cxn>
                <a:cxn ang="0">
                  <a:pos x="305" y="0"/>
                </a:cxn>
                <a:cxn ang="0">
                  <a:pos x="152" y="56"/>
                </a:cxn>
              </a:cxnLst>
              <a:rect l="0" t="0" r="r" b="b"/>
              <a:pathLst>
                <a:path w="305" h="84">
                  <a:moveTo>
                    <a:pt x="152" y="56"/>
                  </a:moveTo>
                  <a:cubicBezTo>
                    <a:pt x="79" y="56"/>
                    <a:pt x="26" y="19"/>
                    <a:pt x="0" y="0"/>
                  </a:cubicBezTo>
                  <a:cubicBezTo>
                    <a:pt x="26" y="26"/>
                    <a:pt x="79" y="84"/>
                    <a:pt x="152" y="84"/>
                  </a:cubicBezTo>
                  <a:cubicBezTo>
                    <a:pt x="226" y="84"/>
                    <a:pt x="278" y="26"/>
                    <a:pt x="305" y="0"/>
                  </a:cubicBezTo>
                  <a:cubicBezTo>
                    <a:pt x="278" y="19"/>
                    <a:pt x="226" y="56"/>
                    <a:pt x="152" y="56"/>
                  </a:cubicBez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41" name="Oval 114"/>
            <p:cNvSpPr>
              <a:spLocks noChangeArrowheads="1"/>
            </p:cNvSpPr>
            <p:nvPr/>
          </p:nvSpPr>
          <p:spPr bwMode="auto">
            <a:xfrm>
              <a:off x="6272228" y="3267077"/>
              <a:ext cx="111125" cy="112713"/>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42" name="Freeform 115"/>
            <p:cNvSpPr>
              <a:spLocks noEditPoints="1"/>
            </p:cNvSpPr>
            <p:nvPr/>
          </p:nvSpPr>
          <p:spPr bwMode="auto">
            <a:xfrm>
              <a:off x="6149990" y="3224215"/>
              <a:ext cx="354013" cy="198438"/>
            </a:xfrm>
            <a:custGeom>
              <a:avLst/>
              <a:gdLst/>
              <a:ahLst/>
              <a:cxnLst>
                <a:cxn ang="0">
                  <a:pos x="157" y="112"/>
                </a:cxn>
                <a:cxn ang="0">
                  <a:pos x="182" y="88"/>
                </a:cxn>
                <a:cxn ang="0">
                  <a:pos x="157" y="63"/>
                </a:cxn>
                <a:cxn ang="0">
                  <a:pos x="133" y="88"/>
                </a:cxn>
                <a:cxn ang="0">
                  <a:pos x="157" y="112"/>
                </a:cxn>
                <a:cxn ang="0">
                  <a:pos x="157" y="71"/>
                </a:cxn>
                <a:cxn ang="0">
                  <a:pos x="174" y="88"/>
                </a:cxn>
                <a:cxn ang="0">
                  <a:pos x="157" y="104"/>
                </a:cxn>
                <a:cxn ang="0">
                  <a:pos x="141" y="88"/>
                </a:cxn>
                <a:cxn ang="0">
                  <a:pos x="157" y="71"/>
                </a:cxn>
                <a:cxn ang="0">
                  <a:pos x="157" y="34"/>
                </a:cxn>
                <a:cxn ang="0">
                  <a:pos x="153" y="38"/>
                </a:cxn>
                <a:cxn ang="0">
                  <a:pos x="157" y="42"/>
                </a:cxn>
                <a:cxn ang="0">
                  <a:pos x="203" y="87"/>
                </a:cxn>
                <a:cxn ang="0">
                  <a:pos x="157" y="133"/>
                </a:cxn>
                <a:cxn ang="0">
                  <a:pos x="112" y="87"/>
                </a:cxn>
                <a:cxn ang="0">
                  <a:pos x="126" y="54"/>
                </a:cxn>
                <a:cxn ang="0">
                  <a:pos x="126" y="49"/>
                </a:cxn>
                <a:cxn ang="0">
                  <a:pos x="120" y="49"/>
                </a:cxn>
                <a:cxn ang="0">
                  <a:pos x="104" y="87"/>
                </a:cxn>
                <a:cxn ang="0">
                  <a:pos x="157" y="141"/>
                </a:cxn>
                <a:cxn ang="0">
                  <a:pos x="211" y="87"/>
                </a:cxn>
                <a:cxn ang="0">
                  <a:pos x="157" y="34"/>
                </a:cxn>
                <a:cxn ang="0">
                  <a:pos x="313" y="85"/>
                </a:cxn>
                <a:cxn ang="0">
                  <a:pos x="308" y="80"/>
                </a:cxn>
                <a:cxn ang="0">
                  <a:pos x="157" y="0"/>
                </a:cxn>
                <a:cxn ang="0">
                  <a:pos x="7" y="80"/>
                </a:cxn>
                <a:cxn ang="0">
                  <a:pos x="2" y="85"/>
                </a:cxn>
                <a:cxn ang="0">
                  <a:pos x="2" y="91"/>
                </a:cxn>
                <a:cxn ang="0">
                  <a:pos x="7" y="96"/>
                </a:cxn>
                <a:cxn ang="0">
                  <a:pos x="157" y="176"/>
                </a:cxn>
                <a:cxn ang="0">
                  <a:pos x="308" y="96"/>
                </a:cxn>
                <a:cxn ang="0">
                  <a:pos x="313" y="91"/>
                </a:cxn>
                <a:cxn ang="0">
                  <a:pos x="313" y="85"/>
                </a:cxn>
                <a:cxn ang="0">
                  <a:pos x="302" y="90"/>
                </a:cxn>
                <a:cxn ang="0">
                  <a:pos x="157" y="168"/>
                </a:cxn>
                <a:cxn ang="0">
                  <a:pos x="12" y="90"/>
                </a:cxn>
                <a:cxn ang="0">
                  <a:pos x="10" y="88"/>
                </a:cxn>
                <a:cxn ang="0">
                  <a:pos x="12" y="86"/>
                </a:cxn>
                <a:cxn ang="0">
                  <a:pos x="157" y="8"/>
                </a:cxn>
                <a:cxn ang="0">
                  <a:pos x="302" y="86"/>
                </a:cxn>
                <a:cxn ang="0">
                  <a:pos x="304" y="88"/>
                </a:cxn>
                <a:cxn ang="0">
                  <a:pos x="302" y="90"/>
                </a:cxn>
              </a:cxnLst>
              <a:rect l="0" t="0" r="r" b="b"/>
              <a:pathLst>
                <a:path w="314" h="176">
                  <a:moveTo>
                    <a:pt x="157" y="112"/>
                  </a:moveTo>
                  <a:cubicBezTo>
                    <a:pt x="171" y="112"/>
                    <a:pt x="182" y="101"/>
                    <a:pt x="182" y="88"/>
                  </a:cubicBezTo>
                  <a:cubicBezTo>
                    <a:pt x="182" y="74"/>
                    <a:pt x="171" y="63"/>
                    <a:pt x="157" y="63"/>
                  </a:cubicBezTo>
                  <a:cubicBezTo>
                    <a:pt x="144" y="63"/>
                    <a:pt x="133" y="74"/>
                    <a:pt x="133" y="88"/>
                  </a:cubicBezTo>
                  <a:cubicBezTo>
                    <a:pt x="133" y="101"/>
                    <a:pt x="144" y="112"/>
                    <a:pt x="157" y="112"/>
                  </a:cubicBezTo>
                  <a:close/>
                  <a:moveTo>
                    <a:pt x="157" y="71"/>
                  </a:moveTo>
                  <a:cubicBezTo>
                    <a:pt x="166" y="71"/>
                    <a:pt x="174" y="79"/>
                    <a:pt x="174" y="88"/>
                  </a:cubicBezTo>
                  <a:cubicBezTo>
                    <a:pt x="174" y="97"/>
                    <a:pt x="166" y="104"/>
                    <a:pt x="157" y="104"/>
                  </a:cubicBezTo>
                  <a:cubicBezTo>
                    <a:pt x="148" y="104"/>
                    <a:pt x="141" y="97"/>
                    <a:pt x="141" y="88"/>
                  </a:cubicBezTo>
                  <a:cubicBezTo>
                    <a:pt x="141" y="79"/>
                    <a:pt x="148" y="71"/>
                    <a:pt x="157" y="71"/>
                  </a:cubicBezTo>
                  <a:close/>
                  <a:moveTo>
                    <a:pt x="157" y="34"/>
                  </a:moveTo>
                  <a:cubicBezTo>
                    <a:pt x="155" y="34"/>
                    <a:pt x="153" y="35"/>
                    <a:pt x="153" y="38"/>
                  </a:cubicBezTo>
                  <a:cubicBezTo>
                    <a:pt x="153" y="40"/>
                    <a:pt x="155" y="42"/>
                    <a:pt x="157" y="42"/>
                  </a:cubicBezTo>
                  <a:cubicBezTo>
                    <a:pt x="182" y="42"/>
                    <a:pt x="203" y="62"/>
                    <a:pt x="203" y="87"/>
                  </a:cubicBezTo>
                  <a:cubicBezTo>
                    <a:pt x="203" y="112"/>
                    <a:pt x="182" y="133"/>
                    <a:pt x="157" y="133"/>
                  </a:cubicBezTo>
                  <a:cubicBezTo>
                    <a:pt x="132" y="133"/>
                    <a:pt x="112" y="112"/>
                    <a:pt x="112" y="87"/>
                  </a:cubicBezTo>
                  <a:cubicBezTo>
                    <a:pt x="112" y="75"/>
                    <a:pt x="117" y="63"/>
                    <a:pt x="126" y="54"/>
                  </a:cubicBezTo>
                  <a:cubicBezTo>
                    <a:pt x="127" y="53"/>
                    <a:pt x="127" y="50"/>
                    <a:pt x="126" y="49"/>
                  </a:cubicBezTo>
                  <a:cubicBezTo>
                    <a:pt x="124" y="47"/>
                    <a:pt x="122" y="47"/>
                    <a:pt x="120" y="49"/>
                  </a:cubicBezTo>
                  <a:cubicBezTo>
                    <a:pt x="109" y="59"/>
                    <a:pt x="104" y="72"/>
                    <a:pt x="104" y="87"/>
                  </a:cubicBezTo>
                  <a:cubicBezTo>
                    <a:pt x="104" y="117"/>
                    <a:pt x="128" y="141"/>
                    <a:pt x="157" y="141"/>
                  </a:cubicBezTo>
                  <a:cubicBezTo>
                    <a:pt x="187" y="141"/>
                    <a:pt x="211" y="117"/>
                    <a:pt x="211" y="87"/>
                  </a:cubicBezTo>
                  <a:cubicBezTo>
                    <a:pt x="211" y="58"/>
                    <a:pt x="187" y="34"/>
                    <a:pt x="157" y="34"/>
                  </a:cubicBezTo>
                  <a:close/>
                  <a:moveTo>
                    <a:pt x="313" y="85"/>
                  </a:moveTo>
                  <a:cubicBezTo>
                    <a:pt x="308" y="80"/>
                    <a:pt x="308" y="80"/>
                    <a:pt x="308" y="80"/>
                  </a:cubicBezTo>
                  <a:cubicBezTo>
                    <a:pt x="280" y="52"/>
                    <a:pt x="228" y="0"/>
                    <a:pt x="157" y="0"/>
                  </a:cubicBezTo>
                  <a:cubicBezTo>
                    <a:pt x="86" y="0"/>
                    <a:pt x="34" y="52"/>
                    <a:pt x="7" y="80"/>
                  </a:cubicBezTo>
                  <a:cubicBezTo>
                    <a:pt x="2" y="85"/>
                    <a:pt x="2" y="85"/>
                    <a:pt x="2" y="85"/>
                  </a:cubicBezTo>
                  <a:cubicBezTo>
                    <a:pt x="0" y="87"/>
                    <a:pt x="0" y="89"/>
                    <a:pt x="2" y="91"/>
                  </a:cubicBezTo>
                  <a:cubicBezTo>
                    <a:pt x="7" y="96"/>
                    <a:pt x="7" y="96"/>
                    <a:pt x="7" y="96"/>
                  </a:cubicBezTo>
                  <a:cubicBezTo>
                    <a:pt x="34" y="124"/>
                    <a:pt x="86" y="176"/>
                    <a:pt x="157" y="176"/>
                  </a:cubicBezTo>
                  <a:cubicBezTo>
                    <a:pt x="228" y="176"/>
                    <a:pt x="280" y="124"/>
                    <a:pt x="308" y="96"/>
                  </a:cubicBezTo>
                  <a:cubicBezTo>
                    <a:pt x="313" y="91"/>
                    <a:pt x="313" y="91"/>
                    <a:pt x="313" y="91"/>
                  </a:cubicBezTo>
                  <a:cubicBezTo>
                    <a:pt x="314" y="89"/>
                    <a:pt x="314" y="87"/>
                    <a:pt x="313" y="85"/>
                  </a:cubicBezTo>
                  <a:close/>
                  <a:moveTo>
                    <a:pt x="302" y="90"/>
                  </a:moveTo>
                  <a:cubicBezTo>
                    <a:pt x="275" y="117"/>
                    <a:pt x="225" y="168"/>
                    <a:pt x="157" y="168"/>
                  </a:cubicBezTo>
                  <a:cubicBezTo>
                    <a:pt x="89" y="168"/>
                    <a:pt x="39" y="117"/>
                    <a:pt x="12" y="90"/>
                  </a:cubicBezTo>
                  <a:cubicBezTo>
                    <a:pt x="10" y="88"/>
                    <a:pt x="10" y="88"/>
                    <a:pt x="10" y="88"/>
                  </a:cubicBezTo>
                  <a:cubicBezTo>
                    <a:pt x="12" y="86"/>
                    <a:pt x="12" y="86"/>
                    <a:pt x="12" y="86"/>
                  </a:cubicBezTo>
                  <a:cubicBezTo>
                    <a:pt x="39" y="59"/>
                    <a:pt x="89" y="8"/>
                    <a:pt x="157" y="8"/>
                  </a:cubicBezTo>
                  <a:cubicBezTo>
                    <a:pt x="225" y="8"/>
                    <a:pt x="275" y="59"/>
                    <a:pt x="302" y="86"/>
                  </a:cubicBezTo>
                  <a:cubicBezTo>
                    <a:pt x="304" y="88"/>
                    <a:pt x="304" y="88"/>
                    <a:pt x="304" y="88"/>
                  </a:cubicBezTo>
                  <a:lnTo>
                    <a:pt x="302" y="9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43" name="Freeform 116"/>
            <p:cNvSpPr>
              <a:spLocks noEditPoints="1"/>
            </p:cNvSpPr>
            <p:nvPr/>
          </p:nvSpPr>
          <p:spPr bwMode="auto">
            <a:xfrm>
              <a:off x="6202378" y="3165477"/>
              <a:ext cx="247651" cy="314325"/>
            </a:xfrm>
            <a:custGeom>
              <a:avLst/>
              <a:gdLst/>
              <a:ahLst/>
              <a:cxnLst>
                <a:cxn ang="0">
                  <a:pos x="110" y="246"/>
                </a:cxn>
                <a:cxn ang="0">
                  <a:pos x="106" y="250"/>
                </a:cxn>
                <a:cxn ang="0">
                  <a:pos x="106" y="276"/>
                </a:cxn>
                <a:cxn ang="0">
                  <a:pos x="110" y="280"/>
                </a:cxn>
                <a:cxn ang="0">
                  <a:pos x="114" y="276"/>
                </a:cxn>
                <a:cxn ang="0">
                  <a:pos x="114" y="250"/>
                </a:cxn>
                <a:cxn ang="0">
                  <a:pos x="110" y="246"/>
                </a:cxn>
                <a:cxn ang="0">
                  <a:pos x="20" y="224"/>
                </a:cxn>
                <a:cxn ang="0">
                  <a:pos x="2" y="243"/>
                </a:cxn>
                <a:cxn ang="0">
                  <a:pos x="2" y="248"/>
                </a:cxn>
                <a:cxn ang="0">
                  <a:pos x="7" y="248"/>
                </a:cxn>
                <a:cxn ang="0">
                  <a:pos x="26" y="230"/>
                </a:cxn>
                <a:cxn ang="0">
                  <a:pos x="26" y="224"/>
                </a:cxn>
                <a:cxn ang="0">
                  <a:pos x="20" y="224"/>
                </a:cxn>
                <a:cxn ang="0">
                  <a:pos x="199" y="225"/>
                </a:cxn>
                <a:cxn ang="0">
                  <a:pos x="193" y="225"/>
                </a:cxn>
                <a:cxn ang="0">
                  <a:pos x="193" y="230"/>
                </a:cxn>
                <a:cxn ang="0">
                  <a:pos x="212" y="249"/>
                </a:cxn>
                <a:cxn ang="0">
                  <a:pos x="217" y="249"/>
                </a:cxn>
                <a:cxn ang="0">
                  <a:pos x="217" y="243"/>
                </a:cxn>
                <a:cxn ang="0">
                  <a:pos x="199" y="225"/>
                </a:cxn>
                <a:cxn ang="0">
                  <a:pos x="110" y="0"/>
                </a:cxn>
                <a:cxn ang="0">
                  <a:pos x="106" y="4"/>
                </a:cxn>
                <a:cxn ang="0">
                  <a:pos x="106" y="31"/>
                </a:cxn>
                <a:cxn ang="0">
                  <a:pos x="110" y="35"/>
                </a:cxn>
                <a:cxn ang="0">
                  <a:pos x="114" y="31"/>
                </a:cxn>
                <a:cxn ang="0">
                  <a:pos x="114" y="4"/>
                </a:cxn>
                <a:cxn ang="0">
                  <a:pos x="110" y="0"/>
                </a:cxn>
                <a:cxn ang="0">
                  <a:pos x="7" y="32"/>
                </a:cxn>
                <a:cxn ang="0">
                  <a:pos x="2" y="32"/>
                </a:cxn>
                <a:cxn ang="0">
                  <a:pos x="2" y="38"/>
                </a:cxn>
                <a:cxn ang="0">
                  <a:pos x="20" y="56"/>
                </a:cxn>
                <a:cxn ang="0">
                  <a:pos x="26" y="56"/>
                </a:cxn>
                <a:cxn ang="0">
                  <a:pos x="26" y="51"/>
                </a:cxn>
                <a:cxn ang="0">
                  <a:pos x="7" y="32"/>
                </a:cxn>
                <a:cxn ang="0">
                  <a:pos x="199" y="56"/>
                </a:cxn>
                <a:cxn ang="0">
                  <a:pos x="217" y="37"/>
                </a:cxn>
                <a:cxn ang="0">
                  <a:pos x="217" y="31"/>
                </a:cxn>
                <a:cxn ang="0">
                  <a:pos x="212" y="31"/>
                </a:cxn>
                <a:cxn ang="0">
                  <a:pos x="193" y="50"/>
                </a:cxn>
                <a:cxn ang="0">
                  <a:pos x="193" y="56"/>
                </a:cxn>
                <a:cxn ang="0">
                  <a:pos x="199" y="56"/>
                </a:cxn>
              </a:cxnLst>
              <a:rect l="0" t="0" r="r" b="b"/>
              <a:pathLst>
                <a:path w="219" h="280">
                  <a:moveTo>
                    <a:pt x="110" y="246"/>
                  </a:moveTo>
                  <a:cubicBezTo>
                    <a:pt x="108" y="246"/>
                    <a:pt x="106" y="248"/>
                    <a:pt x="106" y="250"/>
                  </a:cubicBezTo>
                  <a:cubicBezTo>
                    <a:pt x="106" y="276"/>
                    <a:pt x="106" y="276"/>
                    <a:pt x="106" y="276"/>
                  </a:cubicBezTo>
                  <a:cubicBezTo>
                    <a:pt x="106" y="278"/>
                    <a:pt x="108" y="280"/>
                    <a:pt x="110" y="280"/>
                  </a:cubicBezTo>
                  <a:cubicBezTo>
                    <a:pt x="112" y="280"/>
                    <a:pt x="114" y="278"/>
                    <a:pt x="114" y="276"/>
                  </a:cubicBezTo>
                  <a:cubicBezTo>
                    <a:pt x="114" y="250"/>
                    <a:pt x="114" y="250"/>
                    <a:pt x="114" y="250"/>
                  </a:cubicBezTo>
                  <a:cubicBezTo>
                    <a:pt x="114" y="248"/>
                    <a:pt x="112" y="246"/>
                    <a:pt x="110" y="246"/>
                  </a:cubicBezTo>
                  <a:close/>
                  <a:moveTo>
                    <a:pt x="20" y="224"/>
                  </a:moveTo>
                  <a:cubicBezTo>
                    <a:pt x="2" y="243"/>
                    <a:pt x="2" y="243"/>
                    <a:pt x="2" y="243"/>
                  </a:cubicBezTo>
                  <a:cubicBezTo>
                    <a:pt x="0" y="244"/>
                    <a:pt x="0" y="247"/>
                    <a:pt x="2" y="248"/>
                  </a:cubicBezTo>
                  <a:cubicBezTo>
                    <a:pt x="3" y="250"/>
                    <a:pt x="6" y="250"/>
                    <a:pt x="7" y="248"/>
                  </a:cubicBezTo>
                  <a:cubicBezTo>
                    <a:pt x="26" y="230"/>
                    <a:pt x="26" y="230"/>
                    <a:pt x="26" y="230"/>
                  </a:cubicBezTo>
                  <a:cubicBezTo>
                    <a:pt x="28" y="228"/>
                    <a:pt x="28" y="225"/>
                    <a:pt x="26" y="224"/>
                  </a:cubicBezTo>
                  <a:cubicBezTo>
                    <a:pt x="25" y="222"/>
                    <a:pt x="22" y="222"/>
                    <a:pt x="20" y="224"/>
                  </a:cubicBezTo>
                  <a:close/>
                  <a:moveTo>
                    <a:pt x="199" y="225"/>
                  </a:moveTo>
                  <a:cubicBezTo>
                    <a:pt x="197" y="223"/>
                    <a:pt x="194" y="223"/>
                    <a:pt x="193" y="225"/>
                  </a:cubicBezTo>
                  <a:cubicBezTo>
                    <a:pt x="191" y="226"/>
                    <a:pt x="191" y="229"/>
                    <a:pt x="193" y="230"/>
                  </a:cubicBezTo>
                  <a:cubicBezTo>
                    <a:pt x="212" y="249"/>
                    <a:pt x="212" y="249"/>
                    <a:pt x="212" y="249"/>
                  </a:cubicBezTo>
                  <a:cubicBezTo>
                    <a:pt x="213" y="251"/>
                    <a:pt x="216" y="251"/>
                    <a:pt x="217" y="249"/>
                  </a:cubicBezTo>
                  <a:cubicBezTo>
                    <a:pt x="219" y="247"/>
                    <a:pt x="219" y="245"/>
                    <a:pt x="217" y="243"/>
                  </a:cubicBezTo>
                  <a:lnTo>
                    <a:pt x="199" y="225"/>
                  </a:lnTo>
                  <a:close/>
                  <a:moveTo>
                    <a:pt x="110" y="0"/>
                  </a:moveTo>
                  <a:cubicBezTo>
                    <a:pt x="108" y="0"/>
                    <a:pt x="106" y="2"/>
                    <a:pt x="106" y="4"/>
                  </a:cubicBezTo>
                  <a:cubicBezTo>
                    <a:pt x="106" y="31"/>
                    <a:pt x="106" y="31"/>
                    <a:pt x="106" y="31"/>
                  </a:cubicBezTo>
                  <a:cubicBezTo>
                    <a:pt x="106" y="33"/>
                    <a:pt x="108" y="35"/>
                    <a:pt x="110" y="35"/>
                  </a:cubicBezTo>
                  <a:cubicBezTo>
                    <a:pt x="112" y="35"/>
                    <a:pt x="114" y="33"/>
                    <a:pt x="114" y="31"/>
                  </a:cubicBezTo>
                  <a:cubicBezTo>
                    <a:pt x="114" y="4"/>
                    <a:pt x="114" y="4"/>
                    <a:pt x="114" y="4"/>
                  </a:cubicBezTo>
                  <a:cubicBezTo>
                    <a:pt x="114" y="2"/>
                    <a:pt x="112" y="0"/>
                    <a:pt x="110" y="0"/>
                  </a:cubicBezTo>
                  <a:close/>
                  <a:moveTo>
                    <a:pt x="7" y="32"/>
                  </a:moveTo>
                  <a:cubicBezTo>
                    <a:pt x="6" y="31"/>
                    <a:pt x="3" y="31"/>
                    <a:pt x="2" y="32"/>
                  </a:cubicBezTo>
                  <a:cubicBezTo>
                    <a:pt x="0" y="34"/>
                    <a:pt x="0" y="36"/>
                    <a:pt x="2" y="38"/>
                  </a:cubicBezTo>
                  <a:cubicBezTo>
                    <a:pt x="20" y="56"/>
                    <a:pt x="20" y="56"/>
                    <a:pt x="20" y="56"/>
                  </a:cubicBezTo>
                  <a:cubicBezTo>
                    <a:pt x="22" y="58"/>
                    <a:pt x="25" y="58"/>
                    <a:pt x="26" y="56"/>
                  </a:cubicBezTo>
                  <a:cubicBezTo>
                    <a:pt x="28" y="55"/>
                    <a:pt x="28" y="52"/>
                    <a:pt x="26" y="51"/>
                  </a:cubicBezTo>
                  <a:lnTo>
                    <a:pt x="7" y="32"/>
                  </a:lnTo>
                  <a:close/>
                  <a:moveTo>
                    <a:pt x="199" y="56"/>
                  </a:moveTo>
                  <a:cubicBezTo>
                    <a:pt x="217" y="37"/>
                    <a:pt x="217" y="37"/>
                    <a:pt x="217" y="37"/>
                  </a:cubicBezTo>
                  <a:cubicBezTo>
                    <a:pt x="219" y="36"/>
                    <a:pt x="219" y="33"/>
                    <a:pt x="217" y="31"/>
                  </a:cubicBezTo>
                  <a:cubicBezTo>
                    <a:pt x="216" y="30"/>
                    <a:pt x="213" y="30"/>
                    <a:pt x="212" y="31"/>
                  </a:cubicBezTo>
                  <a:cubicBezTo>
                    <a:pt x="193" y="50"/>
                    <a:pt x="193" y="50"/>
                    <a:pt x="193" y="50"/>
                  </a:cubicBezTo>
                  <a:cubicBezTo>
                    <a:pt x="191" y="52"/>
                    <a:pt x="191" y="54"/>
                    <a:pt x="193" y="56"/>
                  </a:cubicBezTo>
                  <a:cubicBezTo>
                    <a:pt x="194" y="57"/>
                    <a:pt x="197" y="57"/>
                    <a:pt x="199" y="56"/>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344" name="TextBox 04"/>
          <p:cNvSpPr txBox="1"/>
          <p:nvPr/>
        </p:nvSpPr>
        <p:spPr>
          <a:xfrm>
            <a:off x="6262692" y="2146643"/>
            <a:ext cx="2311905" cy="400110"/>
          </a:xfrm>
          <a:prstGeom prst="rect">
            <a:avLst/>
          </a:prstGeom>
          <a:noFill/>
        </p:spPr>
        <p:txBody>
          <a:bodyPr wrap="square" rtlCol="0">
            <a:spAutoFit/>
          </a:bodyPr>
          <a:lstStyle/>
          <a:p>
            <a:pPr algn="just"/>
            <a:r>
              <a:rPr lang="en-US" sz="1000" dirty="0" smtClean="0">
                <a:solidFill>
                  <a:schemeClr val="tx1">
                    <a:lumMod val="60000"/>
                    <a:lumOff val="40000"/>
                  </a:schemeClr>
                </a:solidFill>
              </a:rPr>
              <a:t>Google speech recognition support more than 100 languages</a:t>
            </a:r>
            <a:endParaRPr lang="ru-RU" sz="1000" dirty="0">
              <a:solidFill>
                <a:schemeClr val="tx1">
                  <a:lumMod val="60000"/>
                  <a:lumOff val="40000"/>
                </a:schemeClr>
              </a:solidFill>
            </a:endParaRPr>
          </a:p>
        </p:txBody>
      </p:sp>
    </p:spTree>
    <p:extLst>
      <p:ext uri="{BB962C8B-B14F-4D97-AF65-F5344CB8AC3E}">
        <p14:creationId xmlns:p14="http://schemas.microsoft.com/office/powerpoint/2010/main" val="157676626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Name 01"/>
          <p:cNvSpPr>
            <a:spLocks noChangeArrowheads="1"/>
          </p:cNvSpPr>
          <p:nvPr/>
        </p:nvSpPr>
        <p:spPr bwMode="auto">
          <a:xfrm>
            <a:off x="352770" y="380363"/>
            <a:ext cx="614644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600" dirty="0" smtClean="0">
                <a:solidFill>
                  <a:srgbClr val="00B0F0"/>
                </a:solidFill>
                <a:latin typeface="Nexa Light" charset="0"/>
                <a:cs typeface="Arial" pitchFamily="34" charset="0"/>
              </a:rPr>
              <a:t>                               Get Keywords</a:t>
            </a:r>
            <a:r>
              <a:rPr lang="ru-RU" sz="1600" dirty="0" smtClean="0">
                <a:solidFill>
                  <a:srgbClr val="00B0F0"/>
                </a:solidFill>
                <a:latin typeface="Nexa Light" charset="0"/>
                <a:cs typeface="Arial" pitchFamily="34" charset="0"/>
              </a:rPr>
              <a:t>  </a:t>
            </a:r>
            <a:endParaRPr lang="en-US" sz="1600" dirty="0" smtClean="0">
              <a:solidFill>
                <a:srgbClr val="00B0F0"/>
              </a:solidFill>
              <a:latin typeface="Nexa Light" charset="0"/>
              <a:cs typeface="Arial" pitchFamily="34" charset="0"/>
            </a:endParaRPr>
          </a:p>
          <a:p>
            <a:pPr lvl="0" algn="ctr" fontAlgn="base">
              <a:spcBef>
                <a:spcPct val="0"/>
              </a:spcBef>
              <a:spcAft>
                <a:spcPct val="0"/>
              </a:spcAft>
            </a:pPr>
            <a:r>
              <a:rPr lang="en-US" sz="1600" dirty="0" smtClean="0">
                <a:solidFill>
                  <a:srgbClr val="00B0F0"/>
                </a:solidFill>
                <a:latin typeface="Nexa Light" charset="0"/>
                <a:cs typeface="Arial" pitchFamily="34" charset="0"/>
              </a:rPr>
              <a:t>part </a:t>
            </a:r>
            <a:r>
              <a:rPr lang="ru-RU" sz="1600" dirty="0" smtClean="0">
                <a:solidFill>
                  <a:srgbClr val="00B0F0"/>
                </a:solidFill>
                <a:latin typeface="Times New Roman" panose="02020603050405020304" pitchFamily="18" charset="0"/>
                <a:cs typeface="Times New Roman" panose="02020603050405020304" pitchFamily="18" charset="0"/>
              </a:rPr>
              <a:t>Ⅰ</a:t>
            </a:r>
            <a:r>
              <a:rPr lang="en-US" sz="1600" dirty="0" smtClean="0">
                <a:solidFill>
                  <a:srgbClr val="00B0F0"/>
                </a:solidFill>
                <a:latin typeface="Times New Roman" panose="02020603050405020304" pitchFamily="18" charset="0"/>
                <a:cs typeface="Times New Roman" panose="02020603050405020304" pitchFamily="18" charset="0"/>
              </a:rPr>
              <a:t> – SPACY neural network</a:t>
            </a:r>
            <a:endParaRPr lang="ru-RU" sz="1600" dirty="0">
              <a:solidFill>
                <a:srgbClr val="00B0F0"/>
              </a:solidFill>
              <a:latin typeface="Arial" pitchFamily="34" charset="0"/>
              <a:cs typeface="Arial" pitchFamily="34" charset="0"/>
            </a:endParaRPr>
          </a:p>
        </p:txBody>
      </p:sp>
      <p:sp>
        <p:nvSpPr>
          <p:cNvPr id="444" name="Line 11"/>
          <p:cNvSpPr>
            <a:spLocks noChangeShapeType="1"/>
          </p:cNvSpPr>
          <p:nvPr/>
        </p:nvSpPr>
        <p:spPr bwMode="auto">
          <a:xfrm flipH="1">
            <a:off x="2248633" y="-709196"/>
            <a:ext cx="3909678" cy="0"/>
          </a:xfrm>
          <a:prstGeom prst="lin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nvGrpSpPr>
          <p:cNvPr id="134" name="Target"/>
          <p:cNvGrpSpPr/>
          <p:nvPr/>
        </p:nvGrpSpPr>
        <p:grpSpPr>
          <a:xfrm>
            <a:off x="1616087" y="456743"/>
            <a:ext cx="276225" cy="352425"/>
            <a:chOff x="3181351" y="139700"/>
            <a:chExt cx="276225" cy="352425"/>
          </a:xfrm>
        </p:grpSpPr>
        <p:sp>
          <p:nvSpPr>
            <p:cNvPr id="135" name="Freeform 371"/>
            <p:cNvSpPr>
              <a:spLocks noEditPoints="1"/>
            </p:cNvSpPr>
            <p:nvPr/>
          </p:nvSpPr>
          <p:spPr bwMode="auto">
            <a:xfrm>
              <a:off x="3219451" y="177800"/>
              <a:ext cx="200025" cy="200025"/>
            </a:xfrm>
            <a:custGeom>
              <a:avLst/>
              <a:gdLst/>
              <a:ahLst/>
              <a:cxnLst>
                <a:cxn ang="0">
                  <a:pos x="89" y="0"/>
                </a:cxn>
                <a:cxn ang="0">
                  <a:pos x="0" y="89"/>
                </a:cxn>
                <a:cxn ang="0">
                  <a:pos x="89" y="178"/>
                </a:cxn>
                <a:cxn ang="0">
                  <a:pos x="178" y="89"/>
                </a:cxn>
                <a:cxn ang="0">
                  <a:pos x="89" y="0"/>
                </a:cxn>
                <a:cxn ang="0">
                  <a:pos x="89" y="146"/>
                </a:cxn>
                <a:cxn ang="0">
                  <a:pos x="32" y="89"/>
                </a:cxn>
                <a:cxn ang="0">
                  <a:pos x="89" y="32"/>
                </a:cxn>
                <a:cxn ang="0">
                  <a:pos x="146" y="89"/>
                </a:cxn>
                <a:cxn ang="0">
                  <a:pos x="89" y="146"/>
                </a:cxn>
              </a:cxnLst>
              <a:rect l="0" t="0" r="r" b="b"/>
              <a:pathLst>
                <a:path w="178" h="178">
                  <a:moveTo>
                    <a:pt x="89" y="0"/>
                  </a:moveTo>
                  <a:cubicBezTo>
                    <a:pt x="40" y="0"/>
                    <a:pt x="0" y="40"/>
                    <a:pt x="0" y="89"/>
                  </a:cubicBezTo>
                  <a:cubicBezTo>
                    <a:pt x="0" y="138"/>
                    <a:pt x="40" y="178"/>
                    <a:pt x="89" y="178"/>
                  </a:cubicBezTo>
                  <a:cubicBezTo>
                    <a:pt x="138" y="178"/>
                    <a:pt x="178" y="138"/>
                    <a:pt x="178" y="89"/>
                  </a:cubicBezTo>
                  <a:cubicBezTo>
                    <a:pt x="178" y="40"/>
                    <a:pt x="138" y="0"/>
                    <a:pt x="89" y="0"/>
                  </a:cubicBezTo>
                  <a:close/>
                  <a:moveTo>
                    <a:pt x="89" y="146"/>
                  </a:moveTo>
                  <a:cubicBezTo>
                    <a:pt x="57" y="146"/>
                    <a:pt x="32" y="121"/>
                    <a:pt x="32" y="89"/>
                  </a:cubicBezTo>
                  <a:cubicBezTo>
                    <a:pt x="32" y="58"/>
                    <a:pt x="57" y="32"/>
                    <a:pt x="89" y="32"/>
                  </a:cubicBezTo>
                  <a:cubicBezTo>
                    <a:pt x="120" y="32"/>
                    <a:pt x="146" y="58"/>
                    <a:pt x="146" y="89"/>
                  </a:cubicBezTo>
                  <a:cubicBezTo>
                    <a:pt x="146" y="121"/>
                    <a:pt x="120" y="146"/>
                    <a:pt x="89" y="146"/>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36" name="Oval 372"/>
            <p:cNvSpPr>
              <a:spLocks noChangeArrowheads="1"/>
            </p:cNvSpPr>
            <p:nvPr/>
          </p:nvSpPr>
          <p:spPr bwMode="auto">
            <a:xfrm>
              <a:off x="3292476" y="250825"/>
              <a:ext cx="53975" cy="53975"/>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37" name="Freeform 373"/>
            <p:cNvSpPr>
              <a:spLocks noEditPoints="1"/>
            </p:cNvSpPr>
            <p:nvPr/>
          </p:nvSpPr>
          <p:spPr bwMode="auto">
            <a:xfrm>
              <a:off x="3181351" y="139700"/>
              <a:ext cx="276225" cy="352425"/>
            </a:xfrm>
            <a:custGeom>
              <a:avLst/>
              <a:gdLst/>
              <a:ahLst/>
              <a:cxnLst>
                <a:cxn ang="0">
                  <a:pos x="123" y="0"/>
                </a:cxn>
                <a:cxn ang="0">
                  <a:pos x="116" y="246"/>
                </a:cxn>
                <a:cxn ang="0">
                  <a:pos x="98" y="270"/>
                </a:cxn>
                <a:cxn ang="0">
                  <a:pos x="119" y="255"/>
                </a:cxn>
                <a:cxn ang="0">
                  <a:pos x="98" y="285"/>
                </a:cxn>
                <a:cxn ang="0">
                  <a:pos x="104" y="291"/>
                </a:cxn>
                <a:cxn ang="0">
                  <a:pos x="119" y="285"/>
                </a:cxn>
                <a:cxn ang="0">
                  <a:pos x="98" y="312"/>
                </a:cxn>
                <a:cxn ang="0">
                  <a:pos x="119" y="296"/>
                </a:cxn>
                <a:cxn ang="0">
                  <a:pos x="127" y="296"/>
                </a:cxn>
                <a:cxn ang="0">
                  <a:pos x="148" y="312"/>
                </a:cxn>
                <a:cxn ang="0">
                  <a:pos x="127" y="285"/>
                </a:cxn>
                <a:cxn ang="0">
                  <a:pos x="142" y="291"/>
                </a:cxn>
                <a:cxn ang="0">
                  <a:pos x="148" y="285"/>
                </a:cxn>
                <a:cxn ang="0">
                  <a:pos x="127" y="255"/>
                </a:cxn>
                <a:cxn ang="0">
                  <a:pos x="148" y="270"/>
                </a:cxn>
                <a:cxn ang="0">
                  <a:pos x="130" y="246"/>
                </a:cxn>
                <a:cxn ang="0">
                  <a:pos x="123" y="119"/>
                </a:cxn>
                <a:cxn ang="0">
                  <a:pos x="119" y="143"/>
                </a:cxn>
                <a:cxn ang="0">
                  <a:pos x="109" y="109"/>
                </a:cxn>
                <a:cxn ang="0">
                  <a:pos x="137" y="109"/>
                </a:cxn>
                <a:cxn ang="0">
                  <a:pos x="127" y="143"/>
                </a:cxn>
                <a:cxn ang="0">
                  <a:pos x="123" y="119"/>
                </a:cxn>
                <a:cxn ang="0">
                  <a:pos x="151" y="123"/>
                </a:cxn>
                <a:cxn ang="0">
                  <a:pos x="123" y="95"/>
                </a:cxn>
                <a:cxn ang="0">
                  <a:pos x="95" y="123"/>
                </a:cxn>
                <a:cxn ang="0">
                  <a:pos x="119" y="176"/>
                </a:cxn>
                <a:cxn ang="0">
                  <a:pos x="123" y="70"/>
                </a:cxn>
                <a:cxn ang="0">
                  <a:pos x="127" y="176"/>
                </a:cxn>
                <a:cxn ang="0">
                  <a:pos x="127" y="184"/>
                </a:cxn>
                <a:cxn ang="0">
                  <a:pos x="123" y="62"/>
                </a:cxn>
                <a:cxn ang="0">
                  <a:pos x="119" y="184"/>
                </a:cxn>
                <a:cxn ang="0">
                  <a:pos x="38" y="123"/>
                </a:cxn>
                <a:cxn ang="0">
                  <a:pos x="208" y="123"/>
                </a:cxn>
                <a:cxn ang="0">
                  <a:pos x="127" y="184"/>
                </a:cxn>
                <a:cxn ang="0">
                  <a:pos x="127" y="216"/>
                </a:cxn>
                <a:cxn ang="0">
                  <a:pos x="123" y="30"/>
                </a:cxn>
                <a:cxn ang="0">
                  <a:pos x="119" y="216"/>
                </a:cxn>
                <a:cxn ang="0">
                  <a:pos x="8" y="123"/>
                </a:cxn>
                <a:cxn ang="0">
                  <a:pos x="238" y="123"/>
                </a:cxn>
              </a:cxnLst>
              <a:rect l="0" t="0" r="r" b="b"/>
              <a:pathLst>
                <a:path w="246" h="313">
                  <a:moveTo>
                    <a:pt x="246" y="123"/>
                  </a:moveTo>
                  <a:cubicBezTo>
                    <a:pt x="246" y="55"/>
                    <a:pt x="191" y="0"/>
                    <a:pt x="123" y="0"/>
                  </a:cubicBezTo>
                  <a:cubicBezTo>
                    <a:pt x="55" y="0"/>
                    <a:pt x="0" y="55"/>
                    <a:pt x="0" y="123"/>
                  </a:cubicBezTo>
                  <a:cubicBezTo>
                    <a:pt x="0" y="189"/>
                    <a:pt x="51" y="243"/>
                    <a:pt x="116" y="246"/>
                  </a:cubicBezTo>
                  <a:cubicBezTo>
                    <a:pt x="98" y="264"/>
                    <a:pt x="98" y="264"/>
                    <a:pt x="98" y="264"/>
                  </a:cubicBezTo>
                  <a:cubicBezTo>
                    <a:pt x="96" y="266"/>
                    <a:pt x="96" y="269"/>
                    <a:pt x="98" y="270"/>
                  </a:cubicBezTo>
                  <a:cubicBezTo>
                    <a:pt x="100" y="272"/>
                    <a:pt x="102" y="272"/>
                    <a:pt x="104" y="270"/>
                  </a:cubicBezTo>
                  <a:cubicBezTo>
                    <a:pt x="119" y="255"/>
                    <a:pt x="119" y="255"/>
                    <a:pt x="119" y="255"/>
                  </a:cubicBezTo>
                  <a:cubicBezTo>
                    <a:pt x="119" y="264"/>
                    <a:pt x="119" y="264"/>
                    <a:pt x="119" y="264"/>
                  </a:cubicBezTo>
                  <a:cubicBezTo>
                    <a:pt x="98" y="285"/>
                    <a:pt x="98" y="285"/>
                    <a:pt x="98" y="285"/>
                  </a:cubicBezTo>
                  <a:cubicBezTo>
                    <a:pt x="96" y="287"/>
                    <a:pt x="96" y="289"/>
                    <a:pt x="98" y="291"/>
                  </a:cubicBezTo>
                  <a:cubicBezTo>
                    <a:pt x="100" y="293"/>
                    <a:pt x="102" y="293"/>
                    <a:pt x="104" y="291"/>
                  </a:cubicBezTo>
                  <a:cubicBezTo>
                    <a:pt x="119" y="276"/>
                    <a:pt x="119" y="276"/>
                    <a:pt x="119" y="276"/>
                  </a:cubicBezTo>
                  <a:cubicBezTo>
                    <a:pt x="119" y="285"/>
                    <a:pt x="119" y="285"/>
                    <a:pt x="119" y="285"/>
                  </a:cubicBezTo>
                  <a:cubicBezTo>
                    <a:pt x="98" y="306"/>
                    <a:pt x="98" y="306"/>
                    <a:pt x="98" y="306"/>
                  </a:cubicBezTo>
                  <a:cubicBezTo>
                    <a:pt x="96" y="308"/>
                    <a:pt x="96" y="310"/>
                    <a:pt x="98" y="312"/>
                  </a:cubicBezTo>
                  <a:cubicBezTo>
                    <a:pt x="100" y="313"/>
                    <a:pt x="102" y="313"/>
                    <a:pt x="104" y="312"/>
                  </a:cubicBezTo>
                  <a:cubicBezTo>
                    <a:pt x="119" y="296"/>
                    <a:pt x="119" y="296"/>
                    <a:pt x="119" y="296"/>
                  </a:cubicBezTo>
                  <a:cubicBezTo>
                    <a:pt x="119" y="298"/>
                    <a:pt x="121" y="300"/>
                    <a:pt x="123" y="300"/>
                  </a:cubicBezTo>
                  <a:cubicBezTo>
                    <a:pt x="125" y="300"/>
                    <a:pt x="127" y="298"/>
                    <a:pt x="127" y="296"/>
                  </a:cubicBezTo>
                  <a:cubicBezTo>
                    <a:pt x="142" y="312"/>
                    <a:pt x="142" y="312"/>
                    <a:pt x="142" y="312"/>
                  </a:cubicBezTo>
                  <a:cubicBezTo>
                    <a:pt x="144" y="313"/>
                    <a:pt x="146" y="313"/>
                    <a:pt x="148" y="312"/>
                  </a:cubicBezTo>
                  <a:cubicBezTo>
                    <a:pt x="149" y="310"/>
                    <a:pt x="149" y="308"/>
                    <a:pt x="148" y="306"/>
                  </a:cubicBezTo>
                  <a:cubicBezTo>
                    <a:pt x="127" y="285"/>
                    <a:pt x="127" y="285"/>
                    <a:pt x="127" y="285"/>
                  </a:cubicBezTo>
                  <a:cubicBezTo>
                    <a:pt x="127" y="276"/>
                    <a:pt x="127" y="276"/>
                    <a:pt x="127" y="276"/>
                  </a:cubicBezTo>
                  <a:cubicBezTo>
                    <a:pt x="142" y="291"/>
                    <a:pt x="142" y="291"/>
                    <a:pt x="142" y="291"/>
                  </a:cubicBezTo>
                  <a:cubicBezTo>
                    <a:pt x="144" y="293"/>
                    <a:pt x="146" y="293"/>
                    <a:pt x="148" y="291"/>
                  </a:cubicBezTo>
                  <a:cubicBezTo>
                    <a:pt x="149" y="289"/>
                    <a:pt x="149" y="287"/>
                    <a:pt x="148" y="285"/>
                  </a:cubicBezTo>
                  <a:cubicBezTo>
                    <a:pt x="127" y="264"/>
                    <a:pt x="127" y="264"/>
                    <a:pt x="127" y="264"/>
                  </a:cubicBezTo>
                  <a:cubicBezTo>
                    <a:pt x="127" y="255"/>
                    <a:pt x="127" y="255"/>
                    <a:pt x="127" y="255"/>
                  </a:cubicBezTo>
                  <a:cubicBezTo>
                    <a:pt x="142" y="270"/>
                    <a:pt x="142" y="270"/>
                    <a:pt x="142" y="270"/>
                  </a:cubicBezTo>
                  <a:cubicBezTo>
                    <a:pt x="144" y="272"/>
                    <a:pt x="146" y="272"/>
                    <a:pt x="148" y="270"/>
                  </a:cubicBezTo>
                  <a:cubicBezTo>
                    <a:pt x="149" y="269"/>
                    <a:pt x="149" y="266"/>
                    <a:pt x="148" y="264"/>
                  </a:cubicBezTo>
                  <a:cubicBezTo>
                    <a:pt x="130" y="246"/>
                    <a:pt x="130" y="246"/>
                    <a:pt x="130" y="246"/>
                  </a:cubicBezTo>
                  <a:cubicBezTo>
                    <a:pt x="194" y="243"/>
                    <a:pt x="246" y="189"/>
                    <a:pt x="246" y="123"/>
                  </a:cubicBezTo>
                  <a:close/>
                  <a:moveTo>
                    <a:pt x="123" y="119"/>
                  </a:moveTo>
                  <a:cubicBezTo>
                    <a:pt x="121" y="119"/>
                    <a:pt x="119" y="121"/>
                    <a:pt x="119" y="123"/>
                  </a:cubicBezTo>
                  <a:cubicBezTo>
                    <a:pt x="119" y="143"/>
                    <a:pt x="119" y="143"/>
                    <a:pt x="119" y="143"/>
                  </a:cubicBezTo>
                  <a:cubicBezTo>
                    <a:pt x="110" y="141"/>
                    <a:pt x="103" y="133"/>
                    <a:pt x="103" y="123"/>
                  </a:cubicBezTo>
                  <a:cubicBezTo>
                    <a:pt x="103" y="118"/>
                    <a:pt x="105" y="113"/>
                    <a:pt x="109" y="109"/>
                  </a:cubicBezTo>
                  <a:cubicBezTo>
                    <a:pt x="113" y="105"/>
                    <a:pt x="118" y="103"/>
                    <a:pt x="123" y="103"/>
                  </a:cubicBezTo>
                  <a:cubicBezTo>
                    <a:pt x="128" y="103"/>
                    <a:pt x="133" y="105"/>
                    <a:pt x="137" y="109"/>
                  </a:cubicBezTo>
                  <a:cubicBezTo>
                    <a:pt x="141" y="113"/>
                    <a:pt x="143" y="118"/>
                    <a:pt x="143" y="123"/>
                  </a:cubicBezTo>
                  <a:cubicBezTo>
                    <a:pt x="143" y="133"/>
                    <a:pt x="136" y="141"/>
                    <a:pt x="127" y="143"/>
                  </a:cubicBezTo>
                  <a:cubicBezTo>
                    <a:pt x="127" y="123"/>
                    <a:pt x="127" y="123"/>
                    <a:pt x="127" y="123"/>
                  </a:cubicBezTo>
                  <a:cubicBezTo>
                    <a:pt x="127" y="121"/>
                    <a:pt x="125" y="119"/>
                    <a:pt x="123" y="119"/>
                  </a:cubicBezTo>
                  <a:close/>
                  <a:moveTo>
                    <a:pt x="127" y="151"/>
                  </a:moveTo>
                  <a:cubicBezTo>
                    <a:pt x="140" y="149"/>
                    <a:pt x="151" y="137"/>
                    <a:pt x="151" y="123"/>
                  </a:cubicBezTo>
                  <a:cubicBezTo>
                    <a:pt x="151" y="116"/>
                    <a:pt x="148" y="109"/>
                    <a:pt x="143" y="103"/>
                  </a:cubicBezTo>
                  <a:cubicBezTo>
                    <a:pt x="137" y="98"/>
                    <a:pt x="130" y="95"/>
                    <a:pt x="123" y="95"/>
                  </a:cubicBezTo>
                  <a:cubicBezTo>
                    <a:pt x="116" y="95"/>
                    <a:pt x="109" y="98"/>
                    <a:pt x="103" y="103"/>
                  </a:cubicBezTo>
                  <a:cubicBezTo>
                    <a:pt x="98" y="109"/>
                    <a:pt x="95" y="116"/>
                    <a:pt x="95" y="123"/>
                  </a:cubicBezTo>
                  <a:cubicBezTo>
                    <a:pt x="95" y="137"/>
                    <a:pt x="105" y="149"/>
                    <a:pt x="119" y="151"/>
                  </a:cubicBezTo>
                  <a:cubicBezTo>
                    <a:pt x="119" y="176"/>
                    <a:pt x="119" y="176"/>
                    <a:pt x="119" y="176"/>
                  </a:cubicBezTo>
                  <a:cubicBezTo>
                    <a:pt x="92" y="174"/>
                    <a:pt x="70" y="151"/>
                    <a:pt x="70" y="123"/>
                  </a:cubicBezTo>
                  <a:cubicBezTo>
                    <a:pt x="70" y="94"/>
                    <a:pt x="94" y="70"/>
                    <a:pt x="123" y="70"/>
                  </a:cubicBezTo>
                  <a:cubicBezTo>
                    <a:pt x="152" y="70"/>
                    <a:pt x="176" y="94"/>
                    <a:pt x="176" y="123"/>
                  </a:cubicBezTo>
                  <a:cubicBezTo>
                    <a:pt x="176" y="151"/>
                    <a:pt x="154" y="174"/>
                    <a:pt x="127" y="176"/>
                  </a:cubicBezTo>
                  <a:lnTo>
                    <a:pt x="127" y="151"/>
                  </a:lnTo>
                  <a:close/>
                  <a:moveTo>
                    <a:pt x="127" y="184"/>
                  </a:moveTo>
                  <a:cubicBezTo>
                    <a:pt x="159" y="182"/>
                    <a:pt x="184" y="155"/>
                    <a:pt x="184" y="123"/>
                  </a:cubicBezTo>
                  <a:cubicBezTo>
                    <a:pt x="184" y="89"/>
                    <a:pt x="157" y="62"/>
                    <a:pt x="123" y="62"/>
                  </a:cubicBezTo>
                  <a:cubicBezTo>
                    <a:pt x="89" y="62"/>
                    <a:pt x="62" y="89"/>
                    <a:pt x="62" y="123"/>
                  </a:cubicBezTo>
                  <a:cubicBezTo>
                    <a:pt x="62" y="155"/>
                    <a:pt x="87" y="182"/>
                    <a:pt x="119" y="184"/>
                  </a:cubicBezTo>
                  <a:cubicBezTo>
                    <a:pt x="119" y="208"/>
                    <a:pt x="119" y="208"/>
                    <a:pt x="119" y="208"/>
                  </a:cubicBezTo>
                  <a:cubicBezTo>
                    <a:pt x="74" y="206"/>
                    <a:pt x="38" y="169"/>
                    <a:pt x="38" y="123"/>
                  </a:cubicBezTo>
                  <a:cubicBezTo>
                    <a:pt x="38" y="76"/>
                    <a:pt x="76" y="38"/>
                    <a:pt x="123" y="38"/>
                  </a:cubicBezTo>
                  <a:cubicBezTo>
                    <a:pt x="170" y="38"/>
                    <a:pt x="208" y="76"/>
                    <a:pt x="208" y="123"/>
                  </a:cubicBezTo>
                  <a:cubicBezTo>
                    <a:pt x="208" y="169"/>
                    <a:pt x="172" y="206"/>
                    <a:pt x="127" y="208"/>
                  </a:cubicBezTo>
                  <a:lnTo>
                    <a:pt x="127" y="184"/>
                  </a:lnTo>
                  <a:close/>
                  <a:moveTo>
                    <a:pt x="127" y="238"/>
                  </a:moveTo>
                  <a:cubicBezTo>
                    <a:pt x="127" y="216"/>
                    <a:pt x="127" y="216"/>
                    <a:pt x="127" y="216"/>
                  </a:cubicBezTo>
                  <a:cubicBezTo>
                    <a:pt x="177" y="214"/>
                    <a:pt x="216" y="173"/>
                    <a:pt x="216" y="123"/>
                  </a:cubicBezTo>
                  <a:cubicBezTo>
                    <a:pt x="216" y="72"/>
                    <a:pt x="174" y="30"/>
                    <a:pt x="123" y="30"/>
                  </a:cubicBezTo>
                  <a:cubicBezTo>
                    <a:pt x="72" y="30"/>
                    <a:pt x="30" y="72"/>
                    <a:pt x="30" y="123"/>
                  </a:cubicBezTo>
                  <a:cubicBezTo>
                    <a:pt x="30" y="173"/>
                    <a:pt x="69" y="214"/>
                    <a:pt x="119" y="216"/>
                  </a:cubicBezTo>
                  <a:cubicBezTo>
                    <a:pt x="119" y="238"/>
                    <a:pt x="119" y="238"/>
                    <a:pt x="119" y="238"/>
                  </a:cubicBezTo>
                  <a:cubicBezTo>
                    <a:pt x="57" y="236"/>
                    <a:pt x="8" y="185"/>
                    <a:pt x="8" y="123"/>
                  </a:cubicBezTo>
                  <a:cubicBezTo>
                    <a:pt x="8" y="60"/>
                    <a:pt x="59" y="8"/>
                    <a:pt x="123" y="8"/>
                  </a:cubicBezTo>
                  <a:cubicBezTo>
                    <a:pt x="186" y="8"/>
                    <a:pt x="238" y="60"/>
                    <a:pt x="238" y="123"/>
                  </a:cubicBezTo>
                  <a:cubicBezTo>
                    <a:pt x="238" y="185"/>
                    <a:pt x="189" y="236"/>
                    <a:pt x="127" y="23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8" name="Shape 05"/>
          <p:cNvGrpSpPr/>
          <p:nvPr/>
        </p:nvGrpSpPr>
        <p:grpSpPr>
          <a:xfrm>
            <a:off x="164343" y="169405"/>
            <a:ext cx="863600" cy="1050925"/>
            <a:chOff x="3981451" y="1922464"/>
            <a:chExt cx="863600" cy="1050925"/>
          </a:xfrm>
        </p:grpSpPr>
        <p:sp>
          <p:nvSpPr>
            <p:cNvPr id="139" name="Rectangle 96"/>
            <p:cNvSpPr>
              <a:spLocks noChangeArrowheads="1"/>
            </p:cNvSpPr>
            <p:nvPr/>
          </p:nvSpPr>
          <p:spPr bwMode="auto">
            <a:xfrm>
              <a:off x="4286251" y="2003426"/>
              <a:ext cx="237244"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a:ln>
                    <a:noFill/>
                  </a:ln>
                  <a:effectLst/>
                  <a:latin typeface="Nexa Light" charset="0"/>
                  <a:cs typeface="Arial" pitchFamily="34" charset="0"/>
                </a:rPr>
                <a:t>Step</a:t>
              </a:r>
              <a:endParaRPr kumimoji="0" lang="ru-RU" sz="1800" b="0" i="0" u="none" strike="noStrike" cap="none" normalizeH="0" baseline="0">
                <a:ln>
                  <a:noFill/>
                </a:ln>
                <a:effectLst/>
                <a:latin typeface="Arial" pitchFamily="34" charset="0"/>
                <a:cs typeface="Arial" pitchFamily="34" charset="0"/>
              </a:endParaRPr>
            </a:p>
          </p:txBody>
        </p:sp>
        <p:sp>
          <p:nvSpPr>
            <p:cNvPr id="140" name="Rectangle 97"/>
            <p:cNvSpPr>
              <a:spLocks noChangeArrowheads="1"/>
            </p:cNvSpPr>
            <p:nvPr/>
          </p:nvSpPr>
          <p:spPr bwMode="auto">
            <a:xfrm>
              <a:off x="4325938" y="2559051"/>
              <a:ext cx="19877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chemeClr val="bg1">
                      <a:lumMod val="75000"/>
                    </a:schemeClr>
                  </a:solidFill>
                  <a:effectLst/>
                  <a:latin typeface="Abel" charset="0"/>
                  <a:cs typeface="Arial" pitchFamily="34" charset="0"/>
                </a:rPr>
                <a:t>0</a:t>
              </a:r>
              <a:r>
                <a:rPr kumimoji="0" lang="en-US" sz="1400" b="0" i="0" u="none" strike="noStrike" cap="none" normalizeH="0" baseline="0" dirty="0" smtClean="0">
                  <a:ln>
                    <a:noFill/>
                  </a:ln>
                  <a:solidFill>
                    <a:schemeClr val="bg1">
                      <a:lumMod val="75000"/>
                    </a:schemeClr>
                  </a:solidFill>
                  <a:effectLst/>
                  <a:latin typeface="Abel" charset="0"/>
                  <a:cs typeface="Arial" pitchFamily="34" charset="0"/>
                </a:rPr>
                <a:t>4</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grpSp>
          <p:nvGrpSpPr>
            <p:cNvPr id="141" name="Body"/>
            <p:cNvGrpSpPr/>
            <p:nvPr/>
          </p:nvGrpSpPr>
          <p:grpSpPr>
            <a:xfrm>
              <a:off x="3981451" y="1922464"/>
              <a:ext cx="863600" cy="1050925"/>
              <a:chOff x="3981451" y="1922464"/>
              <a:chExt cx="863600" cy="1050925"/>
            </a:xfrm>
          </p:grpSpPr>
          <p:sp>
            <p:nvSpPr>
              <p:cNvPr id="142" name="Freeform 176"/>
              <p:cNvSpPr>
                <a:spLocks/>
              </p:cNvSpPr>
              <p:nvPr/>
            </p:nvSpPr>
            <p:spPr bwMode="auto">
              <a:xfrm>
                <a:off x="4022726" y="1963739"/>
                <a:ext cx="53975" cy="53975"/>
              </a:xfrm>
              <a:custGeom>
                <a:avLst/>
                <a:gdLst/>
                <a:ahLst/>
                <a:cxnLst>
                  <a:cxn ang="0">
                    <a:pos x="0" y="48"/>
                  </a:cxn>
                  <a:cxn ang="0">
                    <a:pos x="48" y="0"/>
                  </a:cxn>
                </a:cxnLst>
                <a:rect l="0" t="0" r="r" b="b"/>
                <a:pathLst>
                  <a:path w="48" h="48">
                    <a:moveTo>
                      <a:pt x="0" y="48"/>
                    </a:moveTo>
                    <a:cubicBezTo>
                      <a:pt x="0" y="22"/>
                      <a:pt x="22" y="0"/>
                      <a:pt x="48" y="0"/>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3" name="Freeform 177"/>
              <p:cNvSpPr>
                <a:spLocks/>
              </p:cNvSpPr>
              <p:nvPr/>
            </p:nvSpPr>
            <p:spPr bwMode="auto">
              <a:xfrm>
                <a:off x="4749801" y="1963739"/>
                <a:ext cx="53975" cy="53975"/>
              </a:xfrm>
              <a:custGeom>
                <a:avLst/>
                <a:gdLst/>
                <a:ahLst/>
                <a:cxnLst>
                  <a:cxn ang="0">
                    <a:pos x="48" y="48"/>
                  </a:cxn>
                  <a:cxn ang="0">
                    <a:pos x="0" y="0"/>
                  </a:cxn>
                </a:cxnLst>
                <a:rect l="0" t="0" r="r" b="b"/>
                <a:pathLst>
                  <a:path w="48" h="48">
                    <a:moveTo>
                      <a:pt x="48" y="48"/>
                    </a:moveTo>
                    <a:cubicBezTo>
                      <a:pt x="48" y="22"/>
                      <a:pt x="26" y="0"/>
                      <a:pt x="0" y="0"/>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4" name="Freeform 178"/>
              <p:cNvSpPr>
                <a:spLocks/>
              </p:cNvSpPr>
              <p:nvPr/>
            </p:nvSpPr>
            <p:spPr bwMode="auto">
              <a:xfrm>
                <a:off x="4022726" y="2692401"/>
                <a:ext cx="53975" cy="53975"/>
              </a:xfrm>
              <a:custGeom>
                <a:avLst/>
                <a:gdLst/>
                <a:ahLst/>
                <a:cxnLst>
                  <a:cxn ang="0">
                    <a:pos x="0" y="0"/>
                  </a:cxn>
                  <a:cxn ang="0">
                    <a:pos x="48" y="48"/>
                  </a:cxn>
                </a:cxnLst>
                <a:rect l="0" t="0" r="r" b="b"/>
                <a:pathLst>
                  <a:path w="48" h="48">
                    <a:moveTo>
                      <a:pt x="0" y="0"/>
                    </a:moveTo>
                    <a:cubicBezTo>
                      <a:pt x="0" y="26"/>
                      <a:pt x="22" y="48"/>
                      <a:pt x="48" y="48"/>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5" name="Freeform 179"/>
              <p:cNvSpPr>
                <a:spLocks/>
              </p:cNvSpPr>
              <p:nvPr/>
            </p:nvSpPr>
            <p:spPr bwMode="auto">
              <a:xfrm>
                <a:off x="3981451" y="1922464"/>
                <a:ext cx="863600" cy="1050925"/>
              </a:xfrm>
              <a:custGeom>
                <a:avLst/>
                <a:gdLst/>
                <a:ahLst/>
                <a:cxnLst>
                  <a:cxn ang="0">
                    <a:pos x="684" y="768"/>
                  </a:cxn>
                  <a:cxn ang="0">
                    <a:pos x="35" y="768"/>
                  </a:cxn>
                  <a:cxn ang="0">
                    <a:pos x="0" y="733"/>
                  </a:cxn>
                  <a:cxn ang="0">
                    <a:pos x="0" y="35"/>
                  </a:cxn>
                  <a:cxn ang="0">
                    <a:pos x="35" y="0"/>
                  </a:cxn>
                  <a:cxn ang="0">
                    <a:pos x="733" y="0"/>
                  </a:cxn>
                  <a:cxn ang="0">
                    <a:pos x="768" y="35"/>
                  </a:cxn>
                  <a:cxn ang="0">
                    <a:pos x="768" y="733"/>
                  </a:cxn>
                  <a:cxn ang="0">
                    <a:pos x="758" y="758"/>
                  </a:cxn>
                  <a:cxn ang="0">
                    <a:pos x="619" y="932"/>
                  </a:cxn>
                  <a:cxn ang="0">
                    <a:pos x="619" y="794"/>
                  </a:cxn>
                </a:cxnLst>
                <a:rect l="0" t="0" r="r" b="b"/>
                <a:pathLst>
                  <a:path w="768" h="932">
                    <a:moveTo>
                      <a:pt x="684" y="768"/>
                    </a:moveTo>
                    <a:cubicBezTo>
                      <a:pt x="35" y="768"/>
                      <a:pt x="35" y="768"/>
                      <a:pt x="35" y="768"/>
                    </a:cubicBezTo>
                    <a:cubicBezTo>
                      <a:pt x="16" y="768"/>
                      <a:pt x="0" y="752"/>
                      <a:pt x="0" y="733"/>
                    </a:cubicBezTo>
                    <a:cubicBezTo>
                      <a:pt x="0" y="35"/>
                      <a:pt x="0" y="35"/>
                      <a:pt x="0" y="35"/>
                    </a:cubicBezTo>
                    <a:cubicBezTo>
                      <a:pt x="0" y="16"/>
                      <a:pt x="16" y="0"/>
                      <a:pt x="35" y="0"/>
                    </a:cubicBezTo>
                    <a:cubicBezTo>
                      <a:pt x="733" y="0"/>
                      <a:pt x="733" y="0"/>
                      <a:pt x="733" y="0"/>
                    </a:cubicBezTo>
                    <a:cubicBezTo>
                      <a:pt x="752" y="0"/>
                      <a:pt x="768" y="16"/>
                      <a:pt x="768" y="35"/>
                    </a:cubicBezTo>
                    <a:cubicBezTo>
                      <a:pt x="768" y="733"/>
                      <a:pt x="768" y="733"/>
                      <a:pt x="768" y="733"/>
                    </a:cubicBezTo>
                    <a:cubicBezTo>
                      <a:pt x="768" y="742"/>
                      <a:pt x="764" y="750"/>
                      <a:pt x="758" y="758"/>
                    </a:cubicBezTo>
                    <a:cubicBezTo>
                      <a:pt x="619" y="932"/>
                      <a:pt x="619" y="932"/>
                      <a:pt x="619" y="932"/>
                    </a:cubicBezTo>
                    <a:cubicBezTo>
                      <a:pt x="619" y="794"/>
                      <a:pt x="619" y="794"/>
                      <a:pt x="619" y="794"/>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6" name="Oval 180"/>
              <p:cNvSpPr>
                <a:spLocks noChangeArrowheads="1"/>
              </p:cNvSpPr>
              <p:nvPr/>
            </p:nvSpPr>
            <p:spPr bwMode="auto">
              <a:xfrm>
                <a:off x="4729163" y="2767014"/>
                <a:ext cx="42862" cy="42863"/>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147" name="Secondary lines 05"/>
          <p:cNvGrpSpPr/>
          <p:nvPr/>
        </p:nvGrpSpPr>
        <p:grpSpPr>
          <a:xfrm>
            <a:off x="99255" y="105904"/>
            <a:ext cx="642937" cy="584200"/>
            <a:chOff x="3916363" y="1858963"/>
            <a:chExt cx="642937" cy="584200"/>
          </a:xfrm>
        </p:grpSpPr>
        <p:sp>
          <p:nvSpPr>
            <p:cNvPr id="148" name="Freeform 224"/>
            <p:cNvSpPr>
              <a:spLocks/>
            </p:cNvSpPr>
            <p:nvPr/>
          </p:nvSpPr>
          <p:spPr bwMode="auto">
            <a:xfrm>
              <a:off x="3924300" y="1866901"/>
              <a:ext cx="201612" cy="96838"/>
            </a:xfrm>
            <a:custGeom>
              <a:avLst/>
              <a:gdLst/>
              <a:ahLst/>
              <a:cxnLst>
                <a:cxn ang="0">
                  <a:pos x="0" y="86"/>
                </a:cxn>
                <a:cxn ang="0">
                  <a:pos x="86" y="0"/>
                </a:cxn>
                <a:cxn ang="0">
                  <a:pos x="179" y="0"/>
                </a:cxn>
              </a:cxnLst>
              <a:rect l="0" t="0" r="r" b="b"/>
              <a:pathLst>
                <a:path w="179" h="86">
                  <a:moveTo>
                    <a:pt x="0" y="86"/>
                  </a:moveTo>
                  <a:cubicBezTo>
                    <a:pt x="0" y="38"/>
                    <a:pt x="38" y="0"/>
                    <a:pt x="86" y="0"/>
                  </a:cubicBezTo>
                  <a:cubicBezTo>
                    <a:pt x="179" y="0"/>
                    <a:pt x="179" y="0"/>
                    <a:pt x="179"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9" name="Line 225"/>
            <p:cNvSpPr>
              <a:spLocks noChangeShapeType="1"/>
            </p:cNvSpPr>
            <p:nvPr/>
          </p:nvSpPr>
          <p:spPr bwMode="auto">
            <a:xfrm>
              <a:off x="4183062" y="1866901"/>
              <a:ext cx="66628"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0" name="Line 226"/>
            <p:cNvSpPr>
              <a:spLocks noChangeShapeType="1"/>
            </p:cNvSpPr>
            <p:nvPr/>
          </p:nvSpPr>
          <p:spPr bwMode="auto">
            <a:xfrm>
              <a:off x="3924301" y="2014538"/>
              <a:ext cx="0" cy="92868"/>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1" name="Line 227"/>
            <p:cNvSpPr>
              <a:spLocks noChangeShapeType="1"/>
            </p:cNvSpPr>
            <p:nvPr/>
          </p:nvSpPr>
          <p:spPr bwMode="auto">
            <a:xfrm>
              <a:off x="3924301" y="2211388"/>
              <a:ext cx="0" cy="22226"/>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2" name="Line 228"/>
            <p:cNvSpPr>
              <a:spLocks noChangeShapeType="1"/>
            </p:cNvSpPr>
            <p:nvPr/>
          </p:nvSpPr>
          <p:spPr bwMode="auto">
            <a:xfrm>
              <a:off x="3924301" y="2262188"/>
              <a:ext cx="0" cy="125413"/>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3" name="Line 229"/>
            <p:cNvSpPr>
              <a:spLocks noChangeShapeType="1"/>
            </p:cNvSpPr>
            <p:nvPr/>
          </p:nvSpPr>
          <p:spPr bwMode="auto">
            <a:xfrm>
              <a:off x="4346575" y="1866901"/>
              <a:ext cx="168275"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4" name="Freeform 230"/>
            <p:cNvSpPr>
              <a:spLocks/>
            </p:cNvSpPr>
            <p:nvPr/>
          </p:nvSpPr>
          <p:spPr bwMode="auto">
            <a:xfrm>
              <a:off x="3916363" y="2427288"/>
              <a:ext cx="14287" cy="15875"/>
            </a:xfrm>
            <a:custGeom>
              <a:avLst/>
              <a:gdLst/>
              <a:ahLst/>
              <a:cxnLst>
                <a:cxn ang="0">
                  <a:pos x="5" y="13"/>
                </a:cxn>
                <a:cxn ang="0">
                  <a:pos x="1" y="5"/>
                </a:cxn>
                <a:cxn ang="0">
                  <a:pos x="8" y="1"/>
                </a:cxn>
                <a:cxn ang="0">
                  <a:pos x="12" y="9"/>
                </a:cxn>
                <a:cxn ang="0">
                  <a:pos x="5" y="13"/>
                </a:cxn>
              </a:cxnLst>
              <a:rect l="0" t="0" r="r" b="b"/>
              <a:pathLst>
                <a:path w="13" h="14">
                  <a:moveTo>
                    <a:pt x="5" y="13"/>
                  </a:moveTo>
                  <a:cubicBezTo>
                    <a:pt x="2" y="12"/>
                    <a:pt x="0" y="8"/>
                    <a:pt x="1" y="5"/>
                  </a:cubicBezTo>
                  <a:cubicBezTo>
                    <a:pt x="2" y="2"/>
                    <a:pt x="5" y="0"/>
                    <a:pt x="8" y="1"/>
                  </a:cubicBezTo>
                  <a:cubicBezTo>
                    <a:pt x="12" y="2"/>
                    <a:pt x="13" y="6"/>
                    <a:pt x="12" y="9"/>
                  </a:cubicBezTo>
                  <a:cubicBezTo>
                    <a:pt x="11" y="12"/>
                    <a:pt x="8" y="14"/>
                    <a:pt x="5" y="13"/>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55" name="Freeform 231"/>
            <p:cNvSpPr>
              <a:spLocks/>
            </p:cNvSpPr>
            <p:nvPr/>
          </p:nvSpPr>
          <p:spPr bwMode="auto">
            <a:xfrm>
              <a:off x="4306888" y="1858963"/>
              <a:ext cx="14287" cy="15875"/>
            </a:xfrm>
            <a:custGeom>
              <a:avLst/>
              <a:gdLst/>
              <a:ahLst/>
              <a:cxnLst>
                <a:cxn ang="0">
                  <a:pos x="5" y="12"/>
                </a:cxn>
                <a:cxn ang="0">
                  <a:pos x="1" y="5"/>
                </a:cxn>
                <a:cxn ang="0">
                  <a:pos x="8" y="1"/>
                </a:cxn>
                <a:cxn ang="0">
                  <a:pos x="12" y="8"/>
                </a:cxn>
                <a:cxn ang="0">
                  <a:pos x="5" y="12"/>
                </a:cxn>
              </a:cxnLst>
              <a:rect l="0" t="0" r="r" b="b"/>
              <a:pathLst>
                <a:path w="13" h="13">
                  <a:moveTo>
                    <a:pt x="5" y="12"/>
                  </a:moveTo>
                  <a:cubicBezTo>
                    <a:pt x="2" y="11"/>
                    <a:pt x="0" y="8"/>
                    <a:pt x="1" y="5"/>
                  </a:cubicBezTo>
                  <a:cubicBezTo>
                    <a:pt x="2" y="2"/>
                    <a:pt x="5" y="0"/>
                    <a:pt x="8" y="1"/>
                  </a:cubicBezTo>
                  <a:cubicBezTo>
                    <a:pt x="12" y="2"/>
                    <a:pt x="13" y="5"/>
                    <a:pt x="12" y="8"/>
                  </a:cubicBezTo>
                  <a:cubicBezTo>
                    <a:pt x="11" y="12"/>
                    <a:pt x="8" y="13"/>
                    <a:pt x="5"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56" name="Freeform 232"/>
            <p:cNvSpPr>
              <a:spLocks/>
            </p:cNvSpPr>
            <p:nvPr/>
          </p:nvSpPr>
          <p:spPr bwMode="auto">
            <a:xfrm>
              <a:off x="4543425" y="1862138"/>
              <a:ext cx="15875" cy="14288"/>
            </a:xfrm>
            <a:custGeom>
              <a:avLst/>
              <a:gdLst/>
              <a:ahLst/>
              <a:cxnLst>
                <a:cxn ang="0">
                  <a:pos x="5" y="12"/>
                </a:cxn>
                <a:cxn ang="0">
                  <a:pos x="1" y="5"/>
                </a:cxn>
                <a:cxn ang="0">
                  <a:pos x="9" y="1"/>
                </a:cxn>
                <a:cxn ang="0">
                  <a:pos x="13" y="8"/>
                </a:cxn>
                <a:cxn ang="0">
                  <a:pos x="5" y="12"/>
                </a:cxn>
              </a:cxnLst>
              <a:rect l="0" t="0" r="r" b="b"/>
              <a:pathLst>
                <a:path w="14" h="13">
                  <a:moveTo>
                    <a:pt x="5" y="12"/>
                  </a:moveTo>
                  <a:cubicBezTo>
                    <a:pt x="2" y="11"/>
                    <a:pt x="0" y="8"/>
                    <a:pt x="1" y="5"/>
                  </a:cubicBezTo>
                  <a:cubicBezTo>
                    <a:pt x="2" y="1"/>
                    <a:pt x="6" y="0"/>
                    <a:pt x="9" y="1"/>
                  </a:cubicBezTo>
                  <a:cubicBezTo>
                    <a:pt x="12" y="2"/>
                    <a:pt x="14" y="5"/>
                    <a:pt x="13" y="8"/>
                  </a:cubicBezTo>
                  <a:cubicBezTo>
                    <a:pt x="12" y="11"/>
                    <a:pt x="8" y="13"/>
                    <a:pt x="5"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57" name="Paper sheet"/>
          <p:cNvGrpSpPr/>
          <p:nvPr/>
        </p:nvGrpSpPr>
        <p:grpSpPr>
          <a:xfrm>
            <a:off x="461209" y="420228"/>
            <a:ext cx="263526" cy="347663"/>
            <a:chOff x="3189296" y="2646364"/>
            <a:chExt cx="263526" cy="347663"/>
          </a:xfrm>
        </p:grpSpPr>
        <p:sp>
          <p:nvSpPr>
            <p:cNvPr id="158" name="Freeform 173"/>
            <p:cNvSpPr>
              <a:spLocks noEditPoints="1"/>
            </p:cNvSpPr>
            <p:nvPr/>
          </p:nvSpPr>
          <p:spPr bwMode="auto">
            <a:xfrm>
              <a:off x="3189296" y="2651127"/>
              <a:ext cx="260351" cy="342900"/>
            </a:xfrm>
            <a:custGeom>
              <a:avLst/>
              <a:gdLst/>
              <a:ahLst/>
              <a:cxnLst>
                <a:cxn ang="0">
                  <a:pos x="143" y="0"/>
                </a:cxn>
                <a:cxn ang="0">
                  <a:pos x="0" y="0"/>
                </a:cxn>
                <a:cxn ang="0">
                  <a:pos x="0" y="305"/>
                </a:cxn>
                <a:cxn ang="0">
                  <a:pos x="230" y="305"/>
                </a:cxn>
                <a:cxn ang="0">
                  <a:pos x="230" y="86"/>
                </a:cxn>
                <a:cxn ang="0">
                  <a:pos x="143" y="0"/>
                </a:cxn>
                <a:cxn ang="0">
                  <a:pos x="115" y="282"/>
                </a:cxn>
                <a:cxn ang="0">
                  <a:pos x="75" y="242"/>
                </a:cxn>
                <a:cxn ang="0">
                  <a:pos x="115" y="202"/>
                </a:cxn>
                <a:cxn ang="0">
                  <a:pos x="155" y="242"/>
                </a:cxn>
                <a:cxn ang="0">
                  <a:pos x="115" y="282"/>
                </a:cxn>
              </a:cxnLst>
              <a:rect l="0" t="0" r="r" b="b"/>
              <a:pathLst>
                <a:path w="230" h="305">
                  <a:moveTo>
                    <a:pt x="143" y="0"/>
                  </a:moveTo>
                  <a:cubicBezTo>
                    <a:pt x="0" y="0"/>
                    <a:pt x="0" y="0"/>
                    <a:pt x="0" y="0"/>
                  </a:cubicBezTo>
                  <a:cubicBezTo>
                    <a:pt x="0" y="305"/>
                    <a:pt x="0" y="305"/>
                    <a:pt x="0" y="305"/>
                  </a:cubicBezTo>
                  <a:cubicBezTo>
                    <a:pt x="230" y="305"/>
                    <a:pt x="230" y="305"/>
                    <a:pt x="230" y="305"/>
                  </a:cubicBezTo>
                  <a:cubicBezTo>
                    <a:pt x="230" y="86"/>
                    <a:pt x="230" y="86"/>
                    <a:pt x="230" y="86"/>
                  </a:cubicBezTo>
                  <a:lnTo>
                    <a:pt x="143" y="0"/>
                  </a:lnTo>
                  <a:close/>
                  <a:moveTo>
                    <a:pt x="115" y="282"/>
                  </a:moveTo>
                  <a:cubicBezTo>
                    <a:pt x="93" y="282"/>
                    <a:pt x="75" y="264"/>
                    <a:pt x="75" y="242"/>
                  </a:cubicBezTo>
                  <a:cubicBezTo>
                    <a:pt x="75" y="220"/>
                    <a:pt x="93" y="202"/>
                    <a:pt x="115" y="202"/>
                  </a:cubicBezTo>
                  <a:cubicBezTo>
                    <a:pt x="137" y="202"/>
                    <a:pt x="155" y="220"/>
                    <a:pt x="155" y="242"/>
                  </a:cubicBezTo>
                  <a:cubicBezTo>
                    <a:pt x="155" y="264"/>
                    <a:pt x="137" y="282"/>
                    <a:pt x="115" y="282"/>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59" name="Freeform 174"/>
            <p:cNvSpPr>
              <a:spLocks noEditPoints="1"/>
            </p:cNvSpPr>
            <p:nvPr/>
          </p:nvSpPr>
          <p:spPr bwMode="auto">
            <a:xfrm>
              <a:off x="3270259" y="2646364"/>
              <a:ext cx="182563" cy="327025"/>
            </a:xfrm>
            <a:custGeom>
              <a:avLst/>
              <a:gdLst/>
              <a:ahLst/>
              <a:cxnLst>
                <a:cxn ang="0">
                  <a:pos x="159" y="86"/>
                </a:cxn>
                <a:cxn ang="0">
                  <a:pos x="76" y="86"/>
                </a:cxn>
                <a:cxn ang="0">
                  <a:pos x="76" y="4"/>
                </a:cxn>
                <a:cxn ang="0">
                  <a:pos x="72" y="0"/>
                </a:cxn>
                <a:cxn ang="0">
                  <a:pos x="68" y="4"/>
                </a:cxn>
                <a:cxn ang="0">
                  <a:pos x="68" y="90"/>
                </a:cxn>
                <a:cxn ang="0">
                  <a:pos x="72" y="94"/>
                </a:cxn>
                <a:cxn ang="0">
                  <a:pos x="159" y="94"/>
                </a:cxn>
                <a:cxn ang="0">
                  <a:pos x="163" y="90"/>
                </a:cxn>
                <a:cxn ang="0">
                  <a:pos x="159" y="86"/>
                </a:cxn>
                <a:cxn ang="0">
                  <a:pos x="44" y="202"/>
                </a:cxn>
                <a:cxn ang="0">
                  <a:pos x="0" y="246"/>
                </a:cxn>
                <a:cxn ang="0">
                  <a:pos x="44" y="290"/>
                </a:cxn>
                <a:cxn ang="0">
                  <a:pos x="88" y="246"/>
                </a:cxn>
                <a:cxn ang="0">
                  <a:pos x="44" y="202"/>
                </a:cxn>
                <a:cxn ang="0">
                  <a:pos x="44" y="282"/>
                </a:cxn>
                <a:cxn ang="0">
                  <a:pos x="8" y="246"/>
                </a:cxn>
                <a:cxn ang="0">
                  <a:pos x="44" y="210"/>
                </a:cxn>
                <a:cxn ang="0">
                  <a:pos x="80" y="246"/>
                </a:cxn>
                <a:cxn ang="0">
                  <a:pos x="44" y="282"/>
                </a:cxn>
                <a:cxn ang="0">
                  <a:pos x="122" y="106"/>
                </a:cxn>
                <a:cxn ang="0">
                  <a:pos x="6" y="106"/>
                </a:cxn>
                <a:cxn ang="0">
                  <a:pos x="2" y="110"/>
                </a:cxn>
                <a:cxn ang="0">
                  <a:pos x="6" y="114"/>
                </a:cxn>
                <a:cxn ang="0">
                  <a:pos x="122" y="114"/>
                </a:cxn>
                <a:cxn ang="0">
                  <a:pos x="126" y="110"/>
                </a:cxn>
                <a:cxn ang="0">
                  <a:pos x="122" y="106"/>
                </a:cxn>
                <a:cxn ang="0">
                  <a:pos x="122" y="128"/>
                </a:cxn>
                <a:cxn ang="0">
                  <a:pos x="6" y="128"/>
                </a:cxn>
                <a:cxn ang="0">
                  <a:pos x="2" y="132"/>
                </a:cxn>
                <a:cxn ang="0">
                  <a:pos x="6" y="136"/>
                </a:cxn>
                <a:cxn ang="0">
                  <a:pos x="122" y="136"/>
                </a:cxn>
                <a:cxn ang="0">
                  <a:pos x="126" y="132"/>
                </a:cxn>
                <a:cxn ang="0">
                  <a:pos x="122" y="128"/>
                </a:cxn>
                <a:cxn ang="0">
                  <a:pos x="122" y="149"/>
                </a:cxn>
                <a:cxn ang="0">
                  <a:pos x="6" y="149"/>
                </a:cxn>
                <a:cxn ang="0">
                  <a:pos x="2" y="153"/>
                </a:cxn>
                <a:cxn ang="0">
                  <a:pos x="6" y="157"/>
                </a:cxn>
                <a:cxn ang="0">
                  <a:pos x="122" y="157"/>
                </a:cxn>
                <a:cxn ang="0">
                  <a:pos x="126" y="153"/>
                </a:cxn>
                <a:cxn ang="0">
                  <a:pos x="122" y="149"/>
                </a:cxn>
                <a:cxn ang="0">
                  <a:pos x="104" y="171"/>
                </a:cxn>
                <a:cxn ang="0">
                  <a:pos x="6" y="171"/>
                </a:cxn>
                <a:cxn ang="0">
                  <a:pos x="2" y="175"/>
                </a:cxn>
                <a:cxn ang="0">
                  <a:pos x="6" y="179"/>
                </a:cxn>
                <a:cxn ang="0">
                  <a:pos x="104" y="179"/>
                </a:cxn>
                <a:cxn ang="0">
                  <a:pos x="108" y="175"/>
                </a:cxn>
                <a:cxn ang="0">
                  <a:pos x="104" y="171"/>
                </a:cxn>
              </a:cxnLst>
              <a:rect l="0" t="0" r="r" b="b"/>
              <a:pathLst>
                <a:path w="163" h="290">
                  <a:moveTo>
                    <a:pt x="159" y="86"/>
                  </a:moveTo>
                  <a:cubicBezTo>
                    <a:pt x="76" y="86"/>
                    <a:pt x="76" y="86"/>
                    <a:pt x="76" y="86"/>
                  </a:cubicBezTo>
                  <a:cubicBezTo>
                    <a:pt x="76" y="4"/>
                    <a:pt x="76" y="4"/>
                    <a:pt x="76" y="4"/>
                  </a:cubicBezTo>
                  <a:cubicBezTo>
                    <a:pt x="76" y="1"/>
                    <a:pt x="74" y="0"/>
                    <a:pt x="72" y="0"/>
                  </a:cubicBezTo>
                  <a:cubicBezTo>
                    <a:pt x="70" y="0"/>
                    <a:pt x="68" y="1"/>
                    <a:pt x="68" y="4"/>
                  </a:cubicBezTo>
                  <a:cubicBezTo>
                    <a:pt x="68" y="90"/>
                    <a:pt x="68" y="90"/>
                    <a:pt x="68" y="90"/>
                  </a:cubicBezTo>
                  <a:cubicBezTo>
                    <a:pt x="68" y="92"/>
                    <a:pt x="70" y="94"/>
                    <a:pt x="72" y="94"/>
                  </a:cubicBezTo>
                  <a:cubicBezTo>
                    <a:pt x="159" y="94"/>
                    <a:pt x="159" y="94"/>
                    <a:pt x="159" y="94"/>
                  </a:cubicBezTo>
                  <a:cubicBezTo>
                    <a:pt x="161" y="94"/>
                    <a:pt x="163" y="92"/>
                    <a:pt x="163" y="90"/>
                  </a:cubicBezTo>
                  <a:cubicBezTo>
                    <a:pt x="163" y="88"/>
                    <a:pt x="161" y="86"/>
                    <a:pt x="159" y="86"/>
                  </a:cubicBezTo>
                  <a:close/>
                  <a:moveTo>
                    <a:pt x="44" y="202"/>
                  </a:moveTo>
                  <a:cubicBezTo>
                    <a:pt x="20" y="202"/>
                    <a:pt x="0" y="222"/>
                    <a:pt x="0" y="246"/>
                  </a:cubicBezTo>
                  <a:cubicBezTo>
                    <a:pt x="0" y="270"/>
                    <a:pt x="20" y="290"/>
                    <a:pt x="44" y="290"/>
                  </a:cubicBezTo>
                  <a:cubicBezTo>
                    <a:pt x="68" y="290"/>
                    <a:pt x="88" y="270"/>
                    <a:pt x="88" y="246"/>
                  </a:cubicBezTo>
                  <a:cubicBezTo>
                    <a:pt x="88" y="222"/>
                    <a:pt x="68" y="202"/>
                    <a:pt x="44" y="202"/>
                  </a:cubicBezTo>
                  <a:close/>
                  <a:moveTo>
                    <a:pt x="44" y="282"/>
                  </a:moveTo>
                  <a:cubicBezTo>
                    <a:pt x="24" y="282"/>
                    <a:pt x="8" y="266"/>
                    <a:pt x="8" y="246"/>
                  </a:cubicBezTo>
                  <a:cubicBezTo>
                    <a:pt x="8" y="226"/>
                    <a:pt x="24" y="210"/>
                    <a:pt x="44" y="210"/>
                  </a:cubicBezTo>
                  <a:cubicBezTo>
                    <a:pt x="64" y="210"/>
                    <a:pt x="80" y="226"/>
                    <a:pt x="80" y="246"/>
                  </a:cubicBezTo>
                  <a:cubicBezTo>
                    <a:pt x="80" y="266"/>
                    <a:pt x="64" y="282"/>
                    <a:pt x="44" y="282"/>
                  </a:cubicBezTo>
                  <a:close/>
                  <a:moveTo>
                    <a:pt x="122" y="106"/>
                  </a:moveTo>
                  <a:cubicBezTo>
                    <a:pt x="6" y="106"/>
                    <a:pt x="6" y="106"/>
                    <a:pt x="6" y="106"/>
                  </a:cubicBezTo>
                  <a:cubicBezTo>
                    <a:pt x="4" y="106"/>
                    <a:pt x="2" y="108"/>
                    <a:pt x="2" y="110"/>
                  </a:cubicBezTo>
                  <a:cubicBezTo>
                    <a:pt x="2" y="112"/>
                    <a:pt x="4" y="114"/>
                    <a:pt x="6" y="114"/>
                  </a:cubicBezTo>
                  <a:cubicBezTo>
                    <a:pt x="122" y="114"/>
                    <a:pt x="122" y="114"/>
                    <a:pt x="122" y="114"/>
                  </a:cubicBezTo>
                  <a:cubicBezTo>
                    <a:pt x="124" y="114"/>
                    <a:pt x="126" y="112"/>
                    <a:pt x="126" y="110"/>
                  </a:cubicBezTo>
                  <a:cubicBezTo>
                    <a:pt x="126" y="108"/>
                    <a:pt x="124" y="106"/>
                    <a:pt x="122" y="106"/>
                  </a:cubicBezTo>
                  <a:close/>
                  <a:moveTo>
                    <a:pt x="122" y="128"/>
                  </a:moveTo>
                  <a:cubicBezTo>
                    <a:pt x="6" y="128"/>
                    <a:pt x="6" y="128"/>
                    <a:pt x="6" y="128"/>
                  </a:cubicBezTo>
                  <a:cubicBezTo>
                    <a:pt x="4" y="128"/>
                    <a:pt x="2" y="129"/>
                    <a:pt x="2" y="132"/>
                  </a:cubicBezTo>
                  <a:cubicBezTo>
                    <a:pt x="2" y="134"/>
                    <a:pt x="4" y="136"/>
                    <a:pt x="6" y="136"/>
                  </a:cubicBezTo>
                  <a:cubicBezTo>
                    <a:pt x="122" y="136"/>
                    <a:pt x="122" y="136"/>
                    <a:pt x="122" y="136"/>
                  </a:cubicBezTo>
                  <a:cubicBezTo>
                    <a:pt x="124" y="136"/>
                    <a:pt x="126" y="134"/>
                    <a:pt x="126" y="132"/>
                  </a:cubicBezTo>
                  <a:cubicBezTo>
                    <a:pt x="126" y="129"/>
                    <a:pt x="124" y="128"/>
                    <a:pt x="122" y="128"/>
                  </a:cubicBezTo>
                  <a:close/>
                  <a:moveTo>
                    <a:pt x="122" y="149"/>
                  </a:moveTo>
                  <a:cubicBezTo>
                    <a:pt x="6" y="149"/>
                    <a:pt x="6" y="149"/>
                    <a:pt x="6" y="149"/>
                  </a:cubicBezTo>
                  <a:cubicBezTo>
                    <a:pt x="4" y="149"/>
                    <a:pt x="2" y="151"/>
                    <a:pt x="2" y="153"/>
                  </a:cubicBezTo>
                  <a:cubicBezTo>
                    <a:pt x="2" y="155"/>
                    <a:pt x="4" y="157"/>
                    <a:pt x="6" y="157"/>
                  </a:cubicBezTo>
                  <a:cubicBezTo>
                    <a:pt x="122" y="157"/>
                    <a:pt x="122" y="157"/>
                    <a:pt x="122" y="157"/>
                  </a:cubicBezTo>
                  <a:cubicBezTo>
                    <a:pt x="124" y="157"/>
                    <a:pt x="126" y="155"/>
                    <a:pt x="126" y="153"/>
                  </a:cubicBezTo>
                  <a:cubicBezTo>
                    <a:pt x="126" y="151"/>
                    <a:pt x="124" y="149"/>
                    <a:pt x="122" y="149"/>
                  </a:cubicBezTo>
                  <a:close/>
                  <a:moveTo>
                    <a:pt x="104" y="171"/>
                  </a:moveTo>
                  <a:cubicBezTo>
                    <a:pt x="6" y="171"/>
                    <a:pt x="6" y="171"/>
                    <a:pt x="6" y="171"/>
                  </a:cubicBezTo>
                  <a:cubicBezTo>
                    <a:pt x="4" y="171"/>
                    <a:pt x="2" y="173"/>
                    <a:pt x="2" y="175"/>
                  </a:cubicBezTo>
                  <a:cubicBezTo>
                    <a:pt x="2" y="177"/>
                    <a:pt x="4" y="179"/>
                    <a:pt x="6" y="179"/>
                  </a:cubicBezTo>
                  <a:cubicBezTo>
                    <a:pt x="104" y="179"/>
                    <a:pt x="104" y="179"/>
                    <a:pt x="104" y="179"/>
                  </a:cubicBezTo>
                  <a:cubicBezTo>
                    <a:pt x="106" y="179"/>
                    <a:pt x="108" y="177"/>
                    <a:pt x="108" y="175"/>
                  </a:cubicBezTo>
                  <a:cubicBezTo>
                    <a:pt x="108" y="173"/>
                    <a:pt x="106" y="171"/>
                    <a:pt x="104" y="17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60" name="Freeform 175"/>
            <p:cNvSpPr>
              <a:spLocks/>
            </p:cNvSpPr>
            <p:nvPr/>
          </p:nvSpPr>
          <p:spPr bwMode="auto">
            <a:xfrm>
              <a:off x="3292484" y="2906714"/>
              <a:ext cx="52388" cy="41275"/>
            </a:xfrm>
            <a:custGeom>
              <a:avLst/>
              <a:gdLst/>
              <a:ahLst/>
              <a:cxnLst>
                <a:cxn ang="0">
                  <a:pos x="46" y="2"/>
                </a:cxn>
                <a:cxn ang="0">
                  <a:pos x="40" y="2"/>
                </a:cxn>
                <a:cxn ang="0">
                  <a:pos x="15" y="27"/>
                </a:cxn>
                <a:cxn ang="0">
                  <a:pos x="7" y="20"/>
                </a:cxn>
                <a:cxn ang="0">
                  <a:pos x="1" y="20"/>
                </a:cxn>
                <a:cxn ang="0">
                  <a:pos x="1" y="25"/>
                </a:cxn>
                <a:cxn ang="0">
                  <a:pos x="12" y="36"/>
                </a:cxn>
                <a:cxn ang="0">
                  <a:pos x="18" y="36"/>
                </a:cxn>
                <a:cxn ang="0">
                  <a:pos x="46" y="7"/>
                </a:cxn>
                <a:cxn ang="0">
                  <a:pos x="46" y="2"/>
                </a:cxn>
              </a:cxnLst>
              <a:rect l="0" t="0" r="r" b="b"/>
              <a:pathLst>
                <a:path w="47" h="37">
                  <a:moveTo>
                    <a:pt x="46" y="2"/>
                  </a:moveTo>
                  <a:cubicBezTo>
                    <a:pt x="44" y="0"/>
                    <a:pt x="42" y="0"/>
                    <a:pt x="40" y="2"/>
                  </a:cubicBezTo>
                  <a:cubicBezTo>
                    <a:pt x="15" y="27"/>
                    <a:pt x="15" y="27"/>
                    <a:pt x="15" y="27"/>
                  </a:cubicBezTo>
                  <a:cubicBezTo>
                    <a:pt x="7" y="20"/>
                    <a:pt x="7" y="20"/>
                    <a:pt x="7" y="20"/>
                  </a:cubicBezTo>
                  <a:cubicBezTo>
                    <a:pt x="6" y="18"/>
                    <a:pt x="3" y="18"/>
                    <a:pt x="1" y="20"/>
                  </a:cubicBezTo>
                  <a:cubicBezTo>
                    <a:pt x="0" y="21"/>
                    <a:pt x="0" y="24"/>
                    <a:pt x="1" y="25"/>
                  </a:cubicBezTo>
                  <a:cubicBezTo>
                    <a:pt x="12" y="36"/>
                    <a:pt x="12" y="36"/>
                    <a:pt x="12" y="36"/>
                  </a:cubicBezTo>
                  <a:cubicBezTo>
                    <a:pt x="13" y="37"/>
                    <a:pt x="16" y="37"/>
                    <a:pt x="18" y="36"/>
                  </a:cubicBezTo>
                  <a:cubicBezTo>
                    <a:pt x="46" y="7"/>
                    <a:pt x="46" y="7"/>
                    <a:pt x="46" y="7"/>
                  </a:cubicBezTo>
                  <a:cubicBezTo>
                    <a:pt x="47" y="6"/>
                    <a:pt x="47" y="3"/>
                    <a:pt x="46" y="2"/>
                  </a:cubicBez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61" name="Arrow C"/>
          <p:cNvGrpSpPr/>
          <p:nvPr/>
        </p:nvGrpSpPr>
        <p:grpSpPr>
          <a:xfrm>
            <a:off x="5730073" y="921266"/>
            <a:ext cx="2997200" cy="1160462"/>
            <a:chOff x="5459016" y="961232"/>
            <a:chExt cx="2997200" cy="1160462"/>
          </a:xfrm>
        </p:grpSpPr>
        <p:sp>
          <p:nvSpPr>
            <p:cNvPr id="162" name="Freeform 107"/>
            <p:cNvSpPr>
              <a:spLocks/>
            </p:cNvSpPr>
            <p:nvPr/>
          </p:nvSpPr>
          <p:spPr bwMode="auto">
            <a:xfrm>
              <a:off x="5489178" y="988219"/>
              <a:ext cx="552450" cy="1106488"/>
            </a:xfrm>
            <a:custGeom>
              <a:avLst/>
              <a:gdLst/>
              <a:ahLst/>
              <a:cxnLst>
                <a:cxn ang="0">
                  <a:pos x="0" y="0"/>
                </a:cxn>
                <a:cxn ang="0">
                  <a:pos x="368" y="368"/>
                </a:cxn>
                <a:cxn ang="0">
                  <a:pos x="0" y="736"/>
                </a:cxn>
              </a:cxnLst>
              <a:rect l="0" t="0" r="r" b="b"/>
              <a:pathLst>
                <a:path w="368" h="736">
                  <a:moveTo>
                    <a:pt x="0" y="0"/>
                  </a:moveTo>
                  <a:cubicBezTo>
                    <a:pt x="203" y="0"/>
                    <a:pt x="368" y="165"/>
                    <a:pt x="368" y="368"/>
                  </a:cubicBezTo>
                  <a:cubicBezTo>
                    <a:pt x="368" y="571"/>
                    <a:pt x="203" y="736"/>
                    <a:pt x="0" y="736"/>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3" name="Freeform 108"/>
            <p:cNvSpPr>
              <a:spLocks/>
            </p:cNvSpPr>
            <p:nvPr/>
          </p:nvSpPr>
          <p:spPr bwMode="auto">
            <a:xfrm>
              <a:off x="5717778" y="988219"/>
              <a:ext cx="2738438" cy="1106488"/>
            </a:xfrm>
            <a:custGeom>
              <a:avLst/>
              <a:gdLst/>
              <a:ahLst/>
              <a:cxnLst>
                <a:cxn ang="0">
                  <a:pos x="0" y="697"/>
                </a:cxn>
                <a:cxn ang="0">
                  <a:pos x="1377" y="697"/>
                </a:cxn>
                <a:cxn ang="0">
                  <a:pos x="1725" y="348"/>
                </a:cxn>
                <a:cxn ang="0">
                  <a:pos x="1377" y="0"/>
                </a:cxn>
                <a:cxn ang="0">
                  <a:pos x="0" y="0"/>
                </a:cxn>
              </a:cxnLst>
              <a:rect l="0" t="0" r="r" b="b"/>
              <a:pathLst>
                <a:path w="1725" h="697">
                  <a:moveTo>
                    <a:pt x="0" y="697"/>
                  </a:moveTo>
                  <a:lnTo>
                    <a:pt x="1377" y="697"/>
                  </a:lnTo>
                  <a:lnTo>
                    <a:pt x="1725" y="348"/>
                  </a:lnTo>
                  <a:lnTo>
                    <a:pt x="1377" y="0"/>
                  </a:lnTo>
                  <a:lnTo>
                    <a:pt x="0" y="0"/>
                  </a:ln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4" name="Oval 109"/>
            <p:cNvSpPr>
              <a:spLocks noChangeArrowheads="1"/>
            </p:cNvSpPr>
            <p:nvPr/>
          </p:nvSpPr>
          <p:spPr bwMode="auto">
            <a:xfrm>
              <a:off x="5459016" y="961232"/>
              <a:ext cx="58738" cy="57150"/>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65" name="Oval 110"/>
            <p:cNvSpPr>
              <a:spLocks noChangeArrowheads="1"/>
            </p:cNvSpPr>
            <p:nvPr/>
          </p:nvSpPr>
          <p:spPr bwMode="auto">
            <a:xfrm>
              <a:off x="5459016" y="2064544"/>
              <a:ext cx="58738" cy="57150"/>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66" name="Secondary lines C"/>
          <p:cNvGrpSpPr/>
          <p:nvPr/>
        </p:nvGrpSpPr>
        <p:grpSpPr>
          <a:xfrm>
            <a:off x="6115835" y="1002228"/>
            <a:ext cx="2027238" cy="998538"/>
            <a:chOff x="5844778" y="1042194"/>
            <a:chExt cx="2027238" cy="998538"/>
          </a:xfrm>
        </p:grpSpPr>
        <p:sp>
          <p:nvSpPr>
            <p:cNvPr id="167" name="Line 111"/>
            <p:cNvSpPr>
              <a:spLocks noChangeShapeType="1"/>
            </p:cNvSpPr>
            <p:nvPr/>
          </p:nvSpPr>
          <p:spPr bwMode="auto">
            <a:xfrm>
              <a:off x="7845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8" name="Line 112"/>
            <p:cNvSpPr>
              <a:spLocks noChangeShapeType="1"/>
            </p:cNvSpPr>
            <p:nvPr/>
          </p:nvSpPr>
          <p:spPr bwMode="auto">
            <a:xfrm>
              <a:off x="77704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9" name="Line 113"/>
            <p:cNvSpPr>
              <a:spLocks noChangeShapeType="1"/>
            </p:cNvSpPr>
            <p:nvPr/>
          </p:nvSpPr>
          <p:spPr bwMode="auto">
            <a:xfrm>
              <a:off x="7695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0" name="Line 114"/>
            <p:cNvSpPr>
              <a:spLocks noChangeShapeType="1"/>
            </p:cNvSpPr>
            <p:nvPr/>
          </p:nvSpPr>
          <p:spPr bwMode="auto">
            <a:xfrm>
              <a:off x="7622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1" name="Line 115"/>
            <p:cNvSpPr>
              <a:spLocks noChangeShapeType="1"/>
            </p:cNvSpPr>
            <p:nvPr/>
          </p:nvSpPr>
          <p:spPr bwMode="auto">
            <a:xfrm>
              <a:off x="75481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2" name="Line 116"/>
            <p:cNvSpPr>
              <a:spLocks noChangeShapeType="1"/>
            </p:cNvSpPr>
            <p:nvPr/>
          </p:nvSpPr>
          <p:spPr bwMode="auto">
            <a:xfrm>
              <a:off x="74735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3" name="Line 117"/>
            <p:cNvSpPr>
              <a:spLocks noChangeShapeType="1"/>
            </p:cNvSpPr>
            <p:nvPr/>
          </p:nvSpPr>
          <p:spPr bwMode="auto">
            <a:xfrm>
              <a:off x="74005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4" name="Line 118"/>
            <p:cNvSpPr>
              <a:spLocks noChangeShapeType="1"/>
            </p:cNvSpPr>
            <p:nvPr/>
          </p:nvSpPr>
          <p:spPr bwMode="auto">
            <a:xfrm>
              <a:off x="73259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5" name="Line 119"/>
            <p:cNvSpPr>
              <a:spLocks noChangeShapeType="1"/>
            </p:cNvSpPr>
            <p:nvPr/>
          </p:nvSpPr>
          <p:spPr bwMode="auto">
            <a:xfrm>
              <a:off x="72513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6" name="Line 120"/>
            <p:cNvSpPr>
              <a:spLocks noChangeShapeType="1"/>
            </p:cNvSpPr>
            <p:nvPr/>
          </p:nvSpPr>
          <p:spPr bwMode="auto">
            <a:xfrm>
              <a:off x="71782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7" name="Line 121"/>
            <p:cNvSpPr>
              <a:spLocks noChangeShapeType="1"/>
            </p:cNvSpPr>
            <p:nvPr/>
          </p:nvSpPr>
          <p:spPr bwMode="auto">
            <a:xfrm>
              <a:off x="71036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8" name="Line 122"/>
            <p:cNvSpPr>
              <a:spLocks noChangeShapeType="1"/>
            </p:cNvSpPr>
            <p:nvPr/>
          </p:nvSpPr>
          <p:spPr bwMode="auto">
            <a:xfrm>
              <a:off x="70290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9" name="Line 123"/>
            <p:cNvSpPr>
              <a:spLocks noChangeShapeType="1"/>
            </p:cNvSpPr>
            <p:nvPr/>
          </p:nvSpPr>
          <p:spPr bwMode="auto">
            <a:xfrm>
              <a:off x="6956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0" name="Line 124"/>
            <p:cNvSpPr>
              <a:spLocks noChangeShapeType="1"/>
            </p:cNvSpPr>
            <p:nvPr/>
          </p:nvSpPr>
          <p:spPr bwMode="auto">
            <a:xfrm>
              <a:off x="68814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1" name="Line 125"/>
            <p:cNvSpPr>
              <a:spLocks noChangeShapeType="1"/>
            </p:cNvSpPr>
            <p:nvPr/>
          </p:nvSpPr>
          <p:spPr bwMode="auto">
            <a:xfrm>
              <a:off x="6806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2" name="Line 126"/>
            <p:cNvSpPr>
              <a:spLocks noChangeShapeType="1"/>
            </p:cNvSpPr>
            <p:nvPr/>
          </p:nvSpPr>
          <p:spPr bwMode="auto">
            <a:xfrm>
              <a:off x="6733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3" name="Line 127"/>
            <p:cNvSpPr>
              <a:spLocks noChangeShapeType="1"/>
            </p:cNvSpPr>
            <p:nvPr/>
          </p:nvSpPr>
          <p:spPr bwMode="auto">
            <a:xfrm>
              <a:off x="66591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4" name="Line 128"/>
            <p:cNvSpPr>
              <a:spLocks noChangeShapeType="1"/>
            </p:cNvSpPr>
            <p:nvPr/>
          </p:nvSpPr>
          <p:spPr bwMode="auto">
            <a:xfrm>
              <a:off x="65845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5" name="Line 129"/>
            <p:cNvSpPr>
              <a:spLocks noChangeShapeType="1"/>
            </p:cNvSpPr>
            <p:nvPr/>
          </p:nvSpPr>
          <p:spPr bwMode="auto">
            <a:xfrm>
              <a:off x="65115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6" name="Line 130"/>
            <p:cNvSpPr>
              <a:spLocks noChangeShapeType="1"/>
            </p:cNvSpPr>
            <p:nvPr/>
          </p:nvSpPr>
          <p:spPr bwMode="auto">
            <a:xfrm>
              <a:off x="64369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7" name="Line 131"/>
            <p:cNvSpPr>
              <a:spLocks noChangeShapeType="1"/>
            </p:cNvSpPr>
            <p:nvPr/>
          </p:nvSpPr>
          <p:spPr bwMode="auto">
            <a:xfrm>
              <a:off x="63623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8" name="Line 132"/>
            <p:cNvSpPr>
              <a:spLocks noChangeShapeType="1"/>
            </p:cNvSpPr>
            <p:nvPr/>
          </p:nvSpPr>
          <p:spPr bwMode="auto">
            <a:xfrm>
              <a:off x="62892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9" name="Line 133"/>
            <p:cNvSpPr>
              <a:spLocks noChangeShapeType="1"/>
            </p:cNvSpPr>
            <p:nvPr/>
          </p:nvSpPr>
          <p:spPr bwMode="auto">
            <a:xfrm>
              <a:off x="6214666"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0" name="Line 134"/>
            <p:cNvSpPr>
              <a:spLocks noChangeShapeType="1"/>
            </p:cNvSpPr>
            <p:nvPr/>
          </p:nvSpPr>
          <p:spPr bwMode="auto">
            <a:xfrm>
              <a:off x="61400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1" name="Line 135"/>
            <p:cNvSpPr>
              <a:spLocks noChangeShapeType="1"/>
            </p:cNvSpPr>
            <p:nvPr/>
          </p:nvSpPr>
          <p:spPr bwMode="auto">
            <a:xfrm>
              <a:off x="6067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2" name="Line 136"/>
            <p:cNvSpPr>
              <a:spLocks noChangeShapeType="1"/>
            </p:cNvSpPr>
            <p:nvPr/>
          </p:nvSpPr>
          <p:spPr bwMode="auto">
            <a:xfrm>
              <a:off x="5990828"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3" name="Line 137"/>
            <p:cNvSpPr>
              <a:spLocks noChangeShapeType="1"/>
            </p:cNvSpPr>
            <p:nvPr/>
          </p:nvSpPr>
          <p:spPr bwMode="auto">
            <a:xfrm>
              <a:off x="5917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4" name="Line 138"/>
            <p:cNvSpPr>
              <a:spLocks noChangeShapeType="1"/>
            </p:cNvSpPr>
            <p:nvPr/>
          </p:nvSpPr>
          <p:spPr bwMode="auto">
            <a:xfrm>
              <a:off x="5844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5" name="Line 139"/>
            <p:cNvSpPr>
              <a:spLocks noChangeShapeType="1"/>
            </p:cNvSpPr>
            <p:nvPr/>
          </p:nvSpPr>
          <p:spPr bwMode="auto">
            <a:xfrm flipV="1">
              <a:off x="7845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6" name="Line 140"/>
            <p:cNvSpPr>
              <a:spLocks noChangeShapeType="1"/>
            </p:cNvSpPr>
            <p:nvPr/>
          </p:nvSpPr>
          <p:spPr bwMode="auto">
            <a:xfrm flipV="1">
              <a:off x="77704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7" name="Line 141"/>
            <p:cNvSpPr>
              <a:spLocks noChangeShapeType="1"/>
            </p:cNvSpPr>
            <p:nvPr/>
          </p:nvSpPr>
          <p:spPr bwMode="auto">
            <a:xfrm flipV="1">
              <a:off x="7695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8" name="Line 142"/>
            <p:cNvSpPr>
              <a:spLocks noChangeShapeType="1"/>
            </p:cNvSpPr>
            <p:nvPr/>
          </p:nvSpPr>
          <p:spPr bwMode="auto">
            <a:xfrm flipV="1">
              <a:off x="7622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9" name="Line 143"/>
            <p:cNvSpPr>
              <a:spLocks noChangeShapeType="1"/>
            </p:cNvSpPr>
            <p:nvPr/>
          </p:nvSpPr>
          <p:spPr bwMode="auto">
            <a:xfrm flipV="1">
              <a:off x="75481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0" name="Line 144"/>
            <p:cNvSpPr>
              <a:spLocks noChangeShapeType="1"/>
            </p:cNvSpPr>
            <p:nvPr/>
          </p:nvSpPr>
          <p:spPr bwMode="auto">
            <a:xfrm flipV="1">
              <a:off x="74735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1" name="Line 145"/>
            <p:cNvSpPr>
              <a:spLocks noChangeShapeType="1"/>
            </p:cNvSpPr>
            <p:nvPr/>
          </p:nvSpPr>
          <p:spPr bwMode="auto">
            <a:xfrm flipV="1">
              <a:off x="74005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2" name="Line 146"/>
            <p:cNvSpPr>
              <a:spLocks noChangeShapeType="1"/>
            </p:cNvSpPr>
            <p:nvPr/>
          </p:nvSpPr>
          <p:spPr bwMode="auto">
            <a:xfrm flipV="1">
              <a:off x="73259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3" name="Line 147"/>
            <p:cNvSpPr>
              <a:spLocks noChangeShapeType="1"/>
            </p:cNvSpPr>
            <p:nvPr/>
          </p:nvSpPr>
          <p:spPr bwMode="auto">
            <a:xfrm flipV="1">
              <a:off x="72513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4" name="Line 148"/>
            <p:cNvSpPr>
              <a:spLocks noChangeShapeType="1"/>
            </p:cNvSpPr>
            <p:nvPr/>
          </p:nvSpPr>
          <p:spPr bwMode="auto">
            <a:xfrm flipV="1">
              <a:off x="71782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5" name="Line 149"/>
            <p:cNvSpPr>
              <a:spLocks noChangeShapeType="1"/>
            </p:cNvSpPr>
            <p:nvPr/>
          </p:nvSpPr>
          <p:spPr bwMode="auto">
            <a:xfrm flipV="1">
              <a:off x="71036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6" name="Line 150"/>
            <p:cNvSpPr>
              <a:spLocks noChangeShapeType="1"/>
            </p:cNvSpPr>
            <p:nvPr/>
          </p:nvSpPr>
          <p:spPr bwMode="auto">
            <a:xfrm flipV="1">
              <a:off x="70290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7" name="Line 151"/>
            <p:cNvSpPr>
              <a:spLocks noChangeShapeType="1"/>
            </p:cNvSpPr>
            <p:nvPr/>
          </p:nvSpPr>
          <p:spPr bwMode="auto">
            <a:xfrm flipV="1">
              <a:off x="6956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8" name="Line 152"/>
            <p:cNvSpPr>
              <a:spLocks noChangeShapeType="1"/>
            </p:cNvSpPr>
            <p:nvPr/>
          </p:nvSpPr>
          <p:spPr bwMode="auto">
            <a:xfrm flipV="1">
              <a:off x="68814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9" name="Line 153"/>
            <p:cNvSpPr>
              <a:spLocks noChangeShapeType="1"/>
            </p:cNvSpPr>
            <p:nvPr/>
          </p:nvSpPr>
          <p:spPr bwMode="auto">
            <a:xfrm flipV="1">
              <a:off x="6806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0" name="Line 154"/>
            <p:cNvSpPr>
              <a:spLocks noChangeShapeType="1"/>
            </p:cNvSpPr>
            <p:nvPr/>
          </p:nvSpPr>
          <p:spPr bwMode="auto">
            <a:xfrm flipV="1">
              <a:off x="6733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34" name="Line 155"/>
            <p:cNvSpPr>
              <a:spLocks noChangeShapeType="1"/>
            </p:cNvSpPr>
            <p:nvPr/>
          </p:nvSpPr>
          <p:spPr bwMode="auto">
            <a:xfrm flipV="1">
              <a:off x="66591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6" name="Line 156"/>
            <p:cNvSpPr>
              <a:spLocks noChangeShapeType="1"/>
            </p:cNvSpPr>
            <p:nvPr/>
          </p:nvSpPr>
          <p:spPr bwMode="auto">
            <a:xfrm flipV="1">
              <a:off x="65845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7" name="Line 157"/>
            <p:cNvSpPr>
              <a:spLocks noChangeShapeType="1"/>
            </p:cNvSpPr>
            <p:nvPr/>
          </p:nvSpPr>
          <p:spPr bwMode="auto">
            <a:xfrm flipV="1">
              <a:off x="65115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8" name="Line 158"/>
            <p:cNvSpPr>
              <a:spLocks noChangeShapeType="1"/>
            </p:cNvSpPr>
            <p:nvPr/>
          </p:nvSpPr>
          <p:spPr bwMode="auto">
            <a:xfrm flipV="1">
              <a:off x="64369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4" name="Line 159"/>
            <p:cNvSpPr>
              <a:spLocks noChangeShapeType="1"/>
            </p:cNvSpPr>
            <p:nvPr/>
          </p:nvSpPr>
          <p:spPr bwMode="auto">
            <a:xfrm flipV="1">
              <a:off x="63623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5" name="Line 160"/>
            <p:cNvSpPr>
              <a:spLocks noChangeShapeType="1"/>
            </p:cNvSpPr>
            <p:nvPr/>
          </p:nvSpPr>
          <p:spPr bwMode="auto">
            <a:xfrm flipV="1">
              <a:off x="62892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6" name="Line 161"/>
            <p:cNvSpPr>
              <a:spLocks noChangeShapeType="1"/>
            </p:cNvSpPr>
            <p:nvPr/>
          </p:nvSpPr>
          <p:spPr bwMode="auto">
            <a:xfrm flipV="1">
              <a:off x="6214666"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7" name="Line 162"/>
            <p:cNvSpPr>
              <a:spLocks noChangeShapeType="1"/>
            </p:cNvSpPr>
            <p:nvPr/>
          </p:nvSpPr>
          <p:spPr bwMode="auto">
            <a:xfrm flipV="1">
              <a:off x="61400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8" name="Line 163"/>
            <p:cNvSpPr>
              <a:spLocks noChangeShapeType="1"/>
            </p:cNvSpPr>
            <p:nvPr/>
          </p:nvSpPr>
          <p:spPr bwMode="auto">
            <a:xfrm flipV="1">
              <a:off x="6067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9" name="Line 164"/>
            <p:cNvSpPr>
              <a:spLocks noChangeShapeType="1"/>
            </p:cNvSpPr>
            <p:nvPr/>
          </p:nvSpPr>
          <p:spPr bwMode="auto">
            <a:xfrm flipV="1">
              <a:off x="5990828"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0" name="Line 165"/>
            <p:cNvSpPr>
              <a:spLocks noChangeShapeType="1"/>
            </p:cNvSpPr>
            <p:nvPr/>
          </p:nvSpPr>
          <p:spPr bwMode="auto">
            <a:xfrm flipV="1">
              <a:off x="5917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1" name="Line 166"/>
            <p:cNvSpPr>
              <a:spLocks noChangeShapeType="1"/>
            </p:cNvSpPr>
            <p:nvPr/>
          </p:nvSpPr>
          <p:spPr bwMode="auto">
            <a:xfrm flipV="1">
              <a:off x="5844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352" name="Text inside C"/>
          <p:cNvGrpSpPr/>
          <p:nvPr/>
        </p:nvGrpSpPr>
        <p:grpSpPr>
          <a:xfrm>
            <a:off x="6353761" y="1124465"/>
            <a:ext cx="1988592" cy="753508"/>
            <a:chOff x="2155427" y="1164431"/>
            <a:chExt cx="1988592" cy="753508"/>
          </a:xfrm>
        </p:grpSpPr>
        <p:sp>
          <p:nvSpPr>
            <p:cNvPr id="353" name="Rectangle 9"/>
            <p:cNvSpPr>
              <a:spLocks noChangeArrowheads="1"/>
            </p:cNvSpPr>
            <p:nvPr/>
          </p:nvSpPr>
          <p:spPr bwMode="auto">
            <a:xfrm>
              <a:off x="2245123" y="1164431"/>
              <a:ext cx="1045158"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latin typeface="Nexa Light" charset="0"/>
                  <a:cs typeface="Arial" pitchFamily="34" charset="0"/>
                </a:rPr>
                <a:t>GET KEYWORDS</a:t>
              </a:r>
              <a:endParaRPr kumimoji="0" lang="ru-RU" sz="1800" b="0" i="0" u="none" strike="noStrike" cap="none" normalizeH="0" baseline="0" dirty="0">
                <a:ln>
                  <a:noFill/>
                </a:ln>
                <a:effectLst/>
                <a:latin typeface="Arial" pitchFamily="34" charset="0"/>
                <a:cs typeface="Arial" pitchFamily="34" charset="0"/>
              </a:endParaRPr>
            </a:p>
          </p:txBody>
        </p:sp>
        <p:sp>
          <p:nvSpPr>
            <p:cNvPr id="354" name="TextBox 04"/>
            <p:cNvSpPr txBox="1"/>
            <p:nvPr/>
          </p:nvSpPr>
          <p:spPr>
            <a:xfrm>
              <a:off x="2155427" y="1363941"/>
              <a:ext cx="1988592" cy="553998"/>
            </a:xfrm>
            <a:prstGeom prst="rect">
              <a:avLst/>
            </a:prstGeom>
            <a:noFill/>
          </p:spPr>
          <p:txBody>
            <a:bodyPr wrap="square" rtlCol="0">
              <a:spAutoFit/>
            </a:bodyPr>
            <a:lstStyle/>
            <a:p>
              <a:pPr algn="just"/>
              <a:r>
                <a:rPr lang="en-US" sz="1000" dirty="0" smtClean="0">
                  <a:solidFill>
                    <a:schemeClr val="tx1">
                      <a:lumMod val="60000"/>
                      <a:lumOff val="40000"/>
                    </a:schemeClr>
                  </a:solidFill>
                </a:rPr>
                <a:t>First method is </a:t>
              </a:r>
              <a:r>
                <a:rPr lang="en-US" sz="1000" dirty="0" err="1" smtClean="0">
                  <a:solidFill>
                    <a:schemeClr val="tx1">
                      <a:lumMod val="60000"/>
                      <a:lumOff val="40000"/>
                    </a:schemeClr>
                  </a:solidFill>
                </a:rPr>
                <a:t>SpaCy</a:t>
              </a:r>
              <a:r>
                <a:rPr lang="en-US" sz="1000" dirty="0" smtClean="0">
                  <a:solidFill>
                    <a:schemeClr val="tx1">
                      <a:lumMod val="60000"/>
                      <a:lumOff val="40000"/>
                    </a:schemeClr>
                  </a:solidFill>
                </a:rPr>
                <a:t> neural network to get </a:t>
              </a:r>
              <a:r>
                <a:rPr lang="en-US" sz="1000" dirty="0" err="1" smtClean="0">
                  <a:solidFill>
                    <a:schemeClr val="tx1">
                      <a:lumMod val="60000"/>
                      <a:lumOff val="40000"/>
                    </a:schemeClr>
                  </a:solidFill>
                </a:rPr>
                <a:t>ket</a:t>
              </a:r>
              <a:r>
                <a:rPr lang="en-US" sz="1000" dirty="0" smtClean="0">
                  <a:solidFill>
                    <a:schemeClr val="tx1">
                      <a:lumMod val="60000"/>
                      <a:lumOff val="40000"/>
                    </a:schemeClr>
                  </a:solidFill>
                </a:rPr>
                <a:t> </a:t>
              </a:r>
              <a:r>
                <a:rPr lang="en-US" sz="1000" dirty="0" err="1" smtClean="0">
                  <a:solidFill>
                    <a:schemeClr val="tx1">
                      <a:lumMod val="60000"/>
                      <a:lumOff val="40000"/>
                    </a:schemeClr>
                  </a:solidFill>
                </a:rPr>
                <a:t>imformation</a:t>
              </a:r>
              <a:r>
                <a:rPr lang="en-US" sz="1000" dirty="0" smtClean="0">
                  <a:solidFill>
                    <a:schemeClr val="tx1">
                      <a:lumMod val="60000"/>
                      <a:lumOff val="40000"/>
                    </a:schemeClr>
                  </a:solidFill>
                </a:rPr>
                <a:t> about text</a:t>
              </a:r>
              <a:endParaRPr lang="ru-RU" sz="1000" dirty="0">
                <a:solidFill>
                  <a:schemeClr val="tx1">
                    <a:lumMod val="60000"/>
                    <a:lumOff val="40000"/>
                  </a:schemeClr>
                </a:solidFill>
              </a:endParaRPr>
            </a:p>
          </p:txBody>
        </p:sp>
      </p:grpSp>
      <p:sp>
        <p:nvSpPr>
          <p:cNvPr id="355" name="Dashed line B"/>
          <p:cNvSpPr/>
          <p:nvPr/>
        </p:nvSpPr>
        <p:spPr>
          <a:xfrm rot="10800000">
            <a:off x="5207786" y="953016"/>
            <a:ext cx="1096962" cy="1096962"/>
          </a:xfrm>
          <a:prstGeom prst="arc">
            <a:avLst>
              <a:gd name="adj1" fmla="val 16628731"/>
              <a:gd name="adj2" fmla="val 4927680"/>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nvGrpSpPr>
          <p:cNvPr id="356" name="Student tools"/>
          <p:cNvGrpSpPr>
            <a:grpSpLocks noChangeAspect="1"/>
          </p:cNvGrpSpPr>
          <p:nvPr/>
        </p:nvGrpSpPr>
        <p:grpSpPr>
          <a:xfrm>
            <a:off x="5471309" y="1330325"/>
            <a:ext cx="528639" cy="309563"/>
            <a:chOff x="5148275" y="3719515"/>
            <a:chExt cx="352426" cy="206375"/>
          </a:xfrm>
        </p:grpSpPr>
        <p:sp>
          <p:nvSpPr>
            <p:cNvPr id="357" name="Freeform 82"/>
            <p:cNvSpPr>
              <a:spLocks noEditPoints="1"/>
            </p:cNvSpPr>
            <p:nvPr/>
          </p:nvSpPr>
          <p:spPr bwMode="auto">
            <a:xfrm>
              <a:off x="5149863" y="3719515"/>
              <a:ext cx="350838" cy="49213"/>
            </a:xfrm>
            <a:custGeom>
              <a:avLst/>
              <a:gdLst/>
              <a:ahLst/>
              <a:cxnLst>
                <a:cxn ang="0">
                  <a:pos x="298" y="4"/>
                </a:cxn>
                <a:cxn ang="0">
                  <a:pos x="53" y="0"/>
                </a:cxn>
                <a:cxn ang="0">
                  <a:pos x="51" y="0"/>
                </a:cxn>
                <a:cxn ang="0">
                  <a:pos x="4" y="13"/>
                </a:cxn>
                <a:cxn ang="0">
                  <a:pos x="4" y="21"/>
                </a:cxn>
                <a:cxn ang="0">
                  <a:pos x="51" y="33"/>
                </a:cxn>
                <a:cxn ang="0">
                  <a:pos x="53" y="33"/>
                </a:cxn>
                <a:cxn ang="0">
                  <a:pos x="273" y="36"/>
                </a:cxn>
                <a:cxn ang="0">
                  <a:pos x="202" y="40"/>
                </a:cxn>
                <a:cxn ang="0">
                  <a:pos x="275" y="44"/>
                </a:cxn>
                <a:cxn ang="0">
                  <a:pos x="285" y="33"/>
                </a:cxn>
                <a:cxn ang="0">
                  <a:pos x="297" y="32"/>
                </a:cxn>
                <a:cxn ang="0">
                  <a:pos x="307" y="30"/>
                </a:cxn>
                <a:cxn ang="0">
                  <a:pos x="311" y="26"/>
                </a:cxn>
                <a:cxn ang="0">
                  <a:pos x="307" y="4"/>
                </a:cxn>
                <a:cxn ang="0">
                  <a:pos x="218" y="8"/>
                </a:cxn>
                <a:cxn ang="0">
                  <a:pos x="290" y="25"/>
                </a:cxn>
                <a:cxn ang="0">
                  <a:pos x="90" y="19"/>
                </a:cxn>
                <a:cxn ang="0">
                  <a:pos x="86" y="25"/>
                </a:cxn>
                <a:cxn ang="0">
                  <a:pos x="81" y="23"/>
                </a:cxn>
                <a:cxn ang="0">
                  <a:pos x="73" y="23"/>
                </a:cxn>
                <a:cxn ang="0">
                  <a:pos x="67" y="25"/>
                </a:cxn>
                <a:cxn ang="0">
                  <a:pos x="63" y="19"/>
                </a:cxn>
                <a:cxn ang="0">
                  <a:pos x="59" y="25"/>
                </a:cxn>
                <a:cxn ang="0">
                  <a:pos x="57" y="8"/>
                </a:cxn>
                <a:cxn ang="0">
                  <a:pos x="59" y="10"/>
                </a:cxn>
                <a:cxn ang="0">
                  <a:pos x="67" y="10"/>
                </a:cxn>
                <a:cxn ang="0">
                  <a:pos x="73" y="8"/>
                </a:cxn>
                <a:cxn ang="0">
                  <a:pos x="77" y="14"/>
                </a:cxn>
                <a:cxn ang="0">
                  <a:pos x="81" y="8"/>
                </a:cxn>
                <a:cxn ang="0">
                  <a:pos x="86" y="10"/>
                </a:cxn>
                <a:cxn ang="0">
                  <a:pos x="94" y="10"/>
                </a:cxn>
                <a:cxn ang="0">
                  <a:pos x="99" y="8"/>
                </a:cxn>
                <a:cxn ang="0">
                  <a:pos x="94" y="25"/>
                </a:cxn>
                <a:cxn ang="0">
                  <a:pos x="90" y="19"/>
                </a:cxn>
                <a:cxn ang="0">
                  <a:pos x="28" y="17"/>
                </a:cxn>
                <a:cxn ang="0">
                  <a:pos x="49" y="24"/>
                </a:cxn>
                <a:cxn ang="0">
                  <a:pos x="210" y="8"/>
                </a:cxn>
                <a:cxn ang="0">
                  <a:pos x="107" y="25"/>
                </a:cxn>
                <a:cxn ang="0">
                  <a:pos x="298" y="12"/>
                </a:cxn>
                <a:cxn ang="0">
                  <a:pos x="303" y="22"/>
                </a:cxn>
                <a:cxn ang="0">
                  <a:pos x="298" y="12"/>
                </a:cxn>
              </a:cxnLst>
              <a:rect l="0" t="0" r="r" b="b"/>
              <a:pathLst>
                <a:path w="311" h="44">
                  <a:moveTo>
                    <a:pt x="307" y="4"/>
                  </a:moveTo>
                  <a:cubicBezTo>
                    <a:pt x="298" y="4"/>
                    <a:pt x="298" y="4"/>
                    <a:pt x="298" y="4"/>
                  </a:cubicBezTo>
                  <a:cubicBezTo>
                    <a:pt x="297" y="2"/>
                    <a:pt x="296" y="0"/>
                    <a:pt x="294" y="0"/>
                  </a:cubicBezTo>
                  <a:cubicBezTo>
                    <a:pt x="53" y="0"/>
                    <a:pt x="53" y="0"/>
                    <a:pt x="53" y="0"/>
                  </a:cubicBezTo>
                  <a:cubicBezTo>
                    <a:pt x="52" y="0"/>
                    <a:pt x="52" y="0"/>
                    <a:pt x="52" y="0"/>
                  </a:cubicBezTo>
                  <a:cubicBezTo>
                    <a:pt x="52" y="0"/>
                    <a:pt x="52" y="0"/>
                    <a:pt x="51" y="0"/>
                  </a:cubicBezTo>
                  <a:cubicBezTo>
                    <a:pt x="14" y="13"/>
                    <a:pt x="14" y="13"/>
                    <a:pt x="14" y="13"/>
                  </a:cubicBezTo>
                  <a:cubicBezTo>
                    <a:pt x="4" y="13"/>
                    <a:pt x="4" y="13"/>
                    <a:pt x="4" y="13"/>
                  </a:cubicBezTo>
                  <a:cubicBezTo>
                    <a:pt x="2" y="13"/>
                    <a:pt x="0" y="14"/>
                    <a:pt x="0" y="17"/>
                  </a:cubicBezTo>
                  <a:cubicBezTo>
                    <a:pt x="0" y="19"/>
                    <a:pt x="2" y="21"/>
                    <a:pt x="4" y="21"/>
                  </a:cubicBezTo>
                  <a:cubicBezTo>
                    <a:pt x="14" y="21"/>
                    <a:pt x="14" y="21"/>
                    <a:pt x="14" y="21"/>
                  </a:cubicBezTo>
                  <a:cubicBezTo>
                    <a:pt x="51" y="33"/>
                    <a:pt x="51" y="33"/>
                    <a:pt x="51" y="33"/>
                  </a:cubicBezTo>
                  <a:cubicBezTo>
                    <a:pt x="52" y="33"/>
                    <a:pt x="52" y="33"/>
                    <a:pt x="52" y="33"/>
                  </a:cubicBezTo>
                  <a:cubicBezTo>
                    <a:pt x="52" y="33"/>
                    <a:pt x="52" y="33"/>
                    <a:pt x="53" y="33"/>
                  </a:cubicBezTo>
                  <a:cubicBezTo>
                    <a:pt x="275" y="33"/>
                    <a:pt x="275" y="33"/>
                    <a:pt x="275" y="33"/>
                  </a:cubicBezTo>
                  <a:cubicBezTo>
                    <a:pt x="273" y="36"/>
                    <a:pt x="273" y="36"/>
                    <a:pt x="273" y="36"/>
                  </a:cubicBezTo>
                  <a:cubicBezTo>
                    <a:pt x="206" y="36"/>
                    <a:pt x="206" y="36"/>
                    <a:pt x="206" y="36"/>
                  </a:cubicBezTo>
                  <a:cubicBezTo>
                    <a:pt x="204" y="36"/>
                    <a:pt x="202" y="38"/>
                    <a:pt x="202" y="40"/>
                  </a:cubicBezTo>
                  <a:cubicBezTo>
                    <a:pt x="202" y="42"/>
                    <a:pt x="204" y="44"/>
                    <a:pt x="206" y="44"/>
                  </a:cubicBezTo>
                  <a:cubicBezTo>
                    <a:pt x="275" y="44"/>
                    <a:pt x="275" y="44"/>
                    <a:pt x="275" y="44"/>
                  </a:cubicBezTo>
                  <a:cubicBezTo>
                    <a:pt x="276" y="44"/>
                    <a:pt x="277" y="44"/>
                    <a:pt x="278" y="42"/>
                  </a:cubicBezTo>
                  <a:cubicBezTo>
                    <a:pt x="285" y="33"/>
                    <a:pt x="285" y="33"/>
                    <a:pt x="285" y="33"/>
                  </a:cubicBezTo>
                  <a:cubicBezTo>
                    <a:pt x="294" y="33"/>
                    <a:pt x="294" y="33"/>
                    <a:pt x="294" y="33"/>
                  </a:cubicBezTo>
                  <a:cubicBezTo>
                    <a:pt x="295" y="33"/>
                    <a:pt x="296" y="33"/>
                    <a:pt x="297" y="32"/>
                  </a:cubicBezTo>
                  <a:cubicBezTo>
                    <a:pt x="297" y="31"/>
                    <a:pt x="298" y="30"/>
                    <a:pt x="298" y="30"/>
                  </a:cubicBezTo>
                  <a:cubicBezTo>
                    <a:pt x="307" y="30"/>
                    <a:pt x="307" y="30"/>
                    <a:pt x="307" y="30"/>
                  </a:cubicBezTo>
                  <a:cubicBezTo>
                    <a:pt x="308" y="30"/>
                    <a:pt x="309" y="29"/>
                    <a:pt x="310" y="28"/>
                  </a:cubicBezTo>
                  <a:cubicBezTo>
                    <a:pt x="311" y="28"/>
                    <a:pt x="311" y="27"/>
                    <a:pt x="311" y="26"/>
                  </a:cubicBezTo>
                  <a:cubicBezTo>
                    <a:pt x="311" y="8"/>
                    <a:pt x="311" y="8"/>
                    <a:pt x="311" y="8"/>
                  </a:cubicBezTo>
                  <a:cubicBezTo>
                    <a:pt x="311" y="5"/>
                    <a:pt x="310" y="4"/>
                    <a:pt x="307" y="4"/>
                  </a:cubicBezTo>
                  <a:close/>
                  <a:moveTo>
                    <a:pt x="218" y="25"/>
                  </a:moveTo>
                  <a:cubicBezTo>
                    <a:pt x="218" y="8"/>
                    <a:pt x="218" y="8"/>
                    <a:pt x="218" y="8"/>
                  </a:cubicBezTo>
                  <a:cubicBezTo>
                    <a:pt x="290" y="8"/>
                    <a:pt x="290" y="8"/>
                    <a:pt x="290" y="8"/>
                  </a:cubicBezTo>
                  <a:cubicBezTo>
                    <a:pt x="290" y="25"/>
                    <a:pt x="290" y="25"/>
                    <a:pt x="290" y="25"/>
                  </a:cubicBezTo>
                  <a:lnTo>
                    <a:pt x="218" y="25"/>
                  </a:lnTo>
                  <a:close/>
                  <a:moveTo>
                    <a:pt x="90" y="19"/>
                  </a:moveTo>
                  <a:cubicBezTo>
                    <a:pt x="88" y="19"/>
                    <a:pt x="86" y="21"/>
                    <a:pt x="86" y="23"/>
                  </a:cubicBezTo>
                  <a:cubicBezTo>
                    <a:pt x="86" y="25"/>
                    <a:pt x="86" y="25"/>
                    <a:pt x="86" y="25"/>
                  </a:cubicBezTo>
                  <a:cubicBezTo>
                    <a:pt x="81" y="25"/>
                    <a:pt x="81" y="25"/>
                    <a:pt x="81" y="25"/>
                  </a:cubicBezTo>
                  <a:cubicBezTo>
                    <a:pt x="81" y="23"/>
                    <a:pt x="81" y="23"/>
                    <a:pt x="81" y="23"/>
                  </a:cubicBezTo>
                  <a:cubicBezTo>
                    <a:pt x="81" y="21"/>
                    <a:pt x="79" y="19"/>
                    <a:pt x="77" y="19"/>
                  </a:cubicBezTo>
                  <a:cubicBezTo>
                    <a:pt x="75" y="19"/>
                    <a:pt x="73" y="21"/>
                    <a:pt x="73" y="23"/>
                  </a:cubicBezTo>
                  <a:cubicBezTo>
                    <a:pt x="73" y="25"/>
                    <a:pt x="73" y="25"/>
                    <a:pt x="73" y="25"/>
                  </a:cubicBezTo>
                  <a:cubicBezTo>
                    <a:pt x="67" y="25"/>
                    <a:pt x="67" y="25"/>
                    <a:pt x="67" y="25"/>
                  </a:cubicBezTo>
                  <a:cubicBezTo>
                    <a:pt x="67" y="23"/>
                    <a:pt x="67" y="23"/>
                    <a:pt x="67" y="23"/>
                  </a:cubicBezTo>
                  <a:cubicBezTo>
                    <a:pt x="67" y="21"/>
                    <a:pt x="66" y="19"/>
                    <a:pt x="63" y="19"/>
                  </a:cubicBezTo>
                  <a:cubicBezTo>
                    <a:pt x="61" y="19"/>
                    <a:pt x="59" y="21"/>
                    <a:pt x="59" y="23"/>
                  </a:cubicBezTo>
                  <a:cubicBezTo>
                    <a:pt x="59" y="25"/>
                    <a:pt x="59" y="25"/>
                    <a:pt x="59" y="25"/>
                  </a:cubicBezTo>
                  <a:cubicBezTo>
                    <a:pt x="57" y="25"/>
                    <a:pt x="57" y="25"/>
                    <a:pt x="57" y="25"/>
                  </a:cubicBezTo>
                  <a:cubicBezTo>
                    <a:pt x="57" y="8"/>
                    <a:pt x="57" y="8"/>
                    <a:pt x="57" y="8"/>
                  </a:cubicBezTo>
                  <a:cubicBezTo>
                    <a:pt x="59" y="8"/>
                    <a:pt x="59" y="8"/>
                    <a:pt x="59" y="8"/>
                  </a:cubicBezTo>
                  <a:cubicBezTo>
                    <a:pt x="59" y="10"/>
                    <a:pt x="59" y="10"/>
                    <a:pt x="59" y="10"/>
                  </a:cubicBezTo>
                  <a:cubicBezTo>
                    <a:pt x="59" y="13"/>
                    <a:pt x="61" y="14"/>
                    <a:pt x="63" y="14"/>
                  </a:cubicBezTo>
                  <a:cubicBezTo>
                    <a:pt x="66" y="14"/>
                    <a:pt x="67" y="13"/>
                    <a:pt x="67" y="10"/>
                  </a:cubicBezTo>
                  <a:cubicBezTo>
                    <a:pt x="67" y="8"/>
                    <a:pt x="67" y="8"/>
                    <a:pt x="67" y="8"/>
                  </a:cubicBezTo>
                  <a:cubicBezTo>
                    <a:pt x="73" y="8"/>
                    <a:pt x="73" y="8"/>
                    <a:pt x="73" y="8"/>
                  </a:cubicBezTo>
                  <a:cubicBezTo>
                    <a:pt x="73" y="10"/>
                    <a:pt x="73" y="10"/>
                    <a:pt x="73" y="10"/>
                  </a:cubicBezTo>
                  <a:cubicBezTo>
                    <a:pt x="73" y="13"/>
                    <a:pt x="75" y="14"/>
                    <a:pt x="77" y="14"/>
                  </a:cubicBezTo>
                  <a:cubicBezTo>
                    <a:pt x="79" y="14"/>
                    <a:pt x="81" y="13"/>
                    <a:pt x="81" y="10"/>
                  </a:cubicBezTo>
                  <a:cubicBezTo>
                    <a:pt x="81" y="8"/>
                    <a:pt x="81" y="8"/>
                    <a:pt x="81" y="8"/>
                  </a:cubicBezTo>
                  <a:cubicBezTo>
                    <a:pt x="86" y="8"/>
                    <a:pt x="86" y="8"/>
                    <a:pt x="86" y="8"/>
                  </a:cubicBezTo>
                  <a:cubicBezTo>
                    <a:pt x="86" y="10"/>
                    <a:pt x="86" y="10"/>
                    <a:pt x="86" y="10"/>
                  </a:cubicBezTo>
                  <a:cubicBezTo>
                    <a:pt x="86" y="13"/>
                    <a:pt x="88" y="14"/>
                    <a:pt x="90" y="14"/>
                  </a:cubicBezTo>
                  <a:cubicBezTo>
                    <a:pt x="93" y="14"/>
                    <a:pt x="94" y="13"/>
                    <a:pt x="94" y="10"/>
                  </a:cubicBezTo>
                  <a:cubicBezTo>
                    <a:pt x="94" y="8"/>
                    <a:pt x="94" y="8"/>
                    <a:pt x="94" y="8"/>
                  </a:cubicBezTo>
                  <a:cubicBezTo>
                    <a:pt x="99" y="8"/>
                    <a:pt x="99" y="8"/>
                    <a:pt x="99" y="8"/>
                  </a:cubicBezTo>
                  <a:cubicBezTo>
                    <a:pt x="99" y="25"/>
                    <a:pt x="99" y="25"/>
                    <a:pt x="99" y="25"/>
                  </a:cubicBezTo>
                  <a:cubicBezTo>
                    <a:pt x="94" y="25"/>
                    <a:pt x="94" y="25"/>
                    <a:pt x="94" y="25"/>
                  </a:cubicBezTo>
                  <a:cubicBezTo>
                    <a:pt x="94" y="23"/>
                    <a:pt x="94" y="23"/>
                    <a:pt x="94" y="23"/>
                  </a:cubicBezTo>
                  <a:cubicBezTo>
                    <a:pt x="94" y="21"/>
                    <a:pt x="93" y="19"/>
                    <a:pt x="90" y="19"/>
                  </a:cubicBezTo>
                  <a:close/>
                  <a:moveTo>
                    <a:pt x="49" y="24"/>
                  </a:moveTo>
                  <a:cubicBezTo>
                    <a:pt x="28" y="17"/>
                    <a:pt x="28" y="17"/>
                    <a:pt x="28" y="17"/>
                  </a:cubicBezTo>
                  <a:cubicBezTo>
                    <a:pt x="49" y="10"/>
                    <a:pt x="49" y="10"/>
                    <a:pt x="49" y="10"/>
                  </a:cubicBezTo>
                  <a:lnTo>
                    <a:pt x="49" y="24"/>
                  </a:lnTo>
                  <a:close/>
                  <a:moveTo>
                    <a:pt x="107" y="8"/>
                  </a:moveTo>
                  <a:cubicBezTo>
                    <a:pt x="210" y="8"/>
                    <a:pt x="210" y="8"/>
                    <a:pt x="210" y="8"/>
                  </a:cubicBezTo>
                  <a:cubicBezTo>
                    <a:pt x="210" y="25"/>
                    <a:pt x="210" y="25"/>
                    <a:pt x="210" y="25"/>
                  </a:cubicBezTo>
                  <a:cubicBezTo>
                    <a:pt x="107" y="25"/>
                    <a:pt x="107" y="25"/>
                    <a:pt x="107" y="25"/>
                  </a:cubicBezTo>
                  <a:lnTo>
                    <a:pt x="107" y="8"/>
                  </a:lnTo>
                  <a:close/>
                  <a:moveTo>
                    <a:pt x="298" y="12"/>
                  </a:moveTo>
                  <a:cubicBezTo>
                    <a:pt x="303" y="12"/>
                    <a:pt x="303" y="12"/>
                    <a:pt x="303" y="12"/>
                  </a:cubicBezTo>
                  <a:cubicBezTo>
                    <a:pt x="303" y="22"/>
                    <a:pt x="303" y="22"/>
                    <a:pt x="303" y="22"/>
                  </a:cubicBezTo>
                  <a:cubicBezTo>
                    <a:pt x="298" y="22"/>
                    <a:pt x="298" y="22"/>
                    <a:pt x="298" y="22"/>
                  </a:cubicBezTo>
                  <a:lnTo>
                    <a:pt x="298" y="12"/>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58" name="Rectangle 83"/>
            <p:cNvSpPr>
              <a:spLocks noChangeArrowheads="1"/>
            </p:cNvSpPr>
            <p:nvPr/>
          </p:nvSpPr>
          <p:spPr bwMode="auto">
            <a:xfrm>
              <a:off x="5153038" y="3797302"/>
              <a:ext cx="342901" cy="58738"/>
            </a:xfrm>
            <a:prstGeom prst="rect">
              <a:avLst/>
            </a:prstGeom>
            <a:solidFill>
              <a:schemeClr val="accent5">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359" name="Freeform 84"/>
            <p:cNvSpPr>
              <a:spLocks noEditPoints="1"/>
            </p:cNvSpPr>
            <p:nvPr/>
          </p:nvSpPr>
          <p:spPr bwMode="auto">
            <a:xfrm>
              <a:off x="5164150" y="3794127"/>
              <a:ext cx="309563" cy="38100"/>
            </a:xfrm>
            <a:custGeom>
              <a:avLst/>
              <a:gdLst/>
              <a:ahLst/>
              <a:cxnLst>
                <a:cxn ang="0">
                  <a:pos x="0" y="4"/>
                </a:cxn>
                <a:cxn ang="0">
                  <a:pos x="4" y="21"/>
                </a:cxn>
                <a:cxn ang="0">
                  <a:pos x="8" y="4"/>
                </a:cxn>
                <a:cxn ang="0">
                  <a:pos x="19" y="0"/>
                </a:cxn>
                <a:cxn ang="0">
                  <a:pos x="15" y="17"/>
                </a:cxn>
                <a:cxn ang="0">
                  <a:pos x="23" y="17"/>
                </a:cxn>
                <a:cxn ang="0">
                  <a:pos x="19" y="0"/>
                </a:cxn>
                <a:cxn ang="0">
                  <a:pos x="30" y="4"/>
                </a:cxn>
                <a:cxn ang="0">
                  <a:pos x="34" y="21"/>
                </a:cxn>
                <a:cxn ang="0">
                  <a:pos x="38" y="4"/>
                </a:cxn>
                <a:cxn ang="0">
                  <a:pos x="48" y="0"/>
                </a:cxn>
                <a:cxn ang="0">
                  <a:pos x="44" y="17"/>
                </a:cxn>
                <a:cxn ang="0">
                  <a:pos x="52" y="17"/>
                </a:cxn>
                <a:cxn ang="0">
                  <a:pos x="48" y="0"/>
                </a:cxn>
                <a:cxn ang="0">
                  <a:pos x="59" y="4"/>
                </a:cxn>
                <a:cxn ang="0">
                  <a:pos x="63" y="21"/>
                </a:cxn>
                <a:cxn ang="0">
                  <a:pos x="67" y="4"/>
                </a:cxn>
                <a:cxn ang="0">
                  <a:pos x="77" y="0"/>
                </a:cxn>
                <a:cxn ang="0">
                  <a:pos x="73" y="17"/>
                </a:cxn>
                <a:cxn ang="0">
                  <a:pos x="81" y="17"/>
                </a:cxn>
                <a:cxn ang="0">
                  <a:pos x="77" y="0"/>
                </a:cxn>
                <a:cxn ang="0">
                  <a:pos x="88" y="4"/>
                </a:cxn>
                <a:cxn ang="0">
                  <a:pos x="92" y="21"/>
                </a:cxn>
                <a:cxn ang="0">
                  <a:pos x="96" y="4"/>
                </a:cxn>
                <a:cxn ang="0">
                  <a:pos x="107" y="0"/>
                </a:cxn>
                <a:cxn ang="0">
                  <a:pos x="103" y="17"/>
                </a:cxn>
                <a:cxn ang="0">
                  <a:pos x="111" y="17"/>
                </a:cxn>
                <a:cxn ang="0">
                  <a:pos x="107" y="0"/>
                </a:cxn>
                <a:cxn ang="0">
                  <a:pos x="117" y="4"/>
                </a:cxn>
                <a:cxn ang="0">
                  <a:pos x="121" y="21"/>
                </a:cxn>
                <a:cxn ang="0">
                  <a:pos x="125" y="4"/>
                </a:cxn>
                <a:cxn ang="0">
                  <a:pos x="136" y="0"/>
                </a:cxn>
                <a:cxn ang="0">
                  <a:pos x="132" y="17"/>
                </a:cxn>
                <a:cxn ang="0">
                  <a:pos x="140" y="17"/>
                </a:cxn>
                <a:cxn ang="0">
                  <a:pos x="136" y="0"/>
                </a:cxn>
                <a:cxn ang="0">
                  <a:pos x="147" y="4"/>
                </a:cxn>
                <a:cxn ang="0">
                  <a:pos x="151" y="21"/>
                </a:cxn>
                <a:cxn ang="0">
                  <a:pos x="155" y="4"/>
                </a:cxn>
                <a:cxn ang="0">
                  <a:pos x="165" y="0"/>
                </a:cxn>
                <a:cxn ang="0">
                  <a:pos x="161" y="17"/>
                </a:cxn>
                <a:cxn ang="0">
                  <a:pos x="169" y="17"/>
                </a:cxn>
                <a:cxn ang="0">
                  <a:pos x="165" y="0"/>
                </a:cxn>
                <a:cxn ang="0">
                  <a:pos x="176" y="4"/>
                </a:cxn>
                <a:cxn ang="0">
                  <a:pos x="180" y="21"/>
                </a:cxn>
                <a:cxn ang="0">
                  <a:pos x="184" y="4"/>
                </a:cxn>
                <a:cxn ang="0">
                  <a:pos x="194" y="0"/>
                </a:cxn>
                <a:cxn ang="0">
                  <a:pos x="190" y="17"/>
                </a:cxn>
                <a:cxn ang="0">
                  <a:pos x="198" y="17"/>
                </a:cxn>
                <a:cxn ang="0">
                  <a:pos x="194" y="0"/>
                </a:cxn>
                <a:cxn ang="0">
                  <a:pos x="205" y="4"/>
                </a:cxn>
                <a:cxn ang="0">
                  <a:pos x="209" y="21"/>
                </a:cxn>
                <a:cxn ang="0">
                  <a:pos x="213" y="4"/>
                </a:cxn>
                <a:cxn ang="0">
                  <a:pos x="224" y="0"/>
                </a:cxn>
                <a:cxn ang="0">
                  <a:pos x="220" y="17"/>
                </a:cxn>
                <a:cxn ang="0">
                  <a:pos x="228" y="17"/>
                </a:cxn>
                <a:cxn ang="0">
                  <a:pos x="224" y="0"/>
                </a:cxn>
                <a:cxn ang="0">
                  <a:pos x="234" y="4"/>
                </a:cxn>
                <a:cxn ang="0">
                  <a:pos x="238" y="21"/>
                </a:cxn>
                <a:cxn ang="0">
                  <a:pos x="242" y="4"/>
                </a:cxn>
                <a:cxn ang="0">
                  <a:pos x="270" y="23"/>
                </a:cxn>
                <a:cxn ang="0">
                  <a:pos x="270" y="35"/>
                </a:cxn>
                <a:cxn ang="0">
                  <a:pos x="270" y="23"/>
                </a:cxn>
              </a:cxnLst>
              <a:rect l="0" t="0" r="r" b="b"/>
              <a:pathLst>
                <a:path w="276" h="35">
                  <a:moveTo>
                    <a:pt x="4" y="0"/>
                  </a:moveTo>
                  <a:cubicBezTo>
                    <a:pt x="2" y="0"/>
                    <a:pt x="0" y="1"/>
                    <a:pt x="0" y="4"/>
                  </a:cubicBezTo>
                  <a:cubicBezTo>
                    <a:pt x="0" y="17"/>
                    <a:pt x="0" y="17"/>
                    <a:pt x="0" y="17"/>
                  </a:cubicBezTo>
                  <a:cubicBezTo>
                    <a:pt x="0" y="19"/>
                    <a:pt x="2" y="21"/>
                    <a:pt x="4" y="21"/>
                  </a:cubicBezTo>
                  <a:cubicBezTo>
                    <a:pt x="7" y="21"/>
                    <a:pt x="8" y="19"/>
                    <a:pt x="8" y="17"/>
                  </a:cubicBezTo>
                  <a:cubicBezTo>
                    <a:pt x="8" y="4"/>
                    <a:pt x="8" y="4"/>
                    <a:pt x="8" y="4"/>
                  </a:cubicBezTo>
                  <a:cubicBezTo>
                    <a:pt x="8" y="1"/>
                    <a:pt x="7" y="0"/>
                    <a:pt x="4" y="0"/>
                  </a:cubicBezTo>
                  <a:close/>
                  <a:moveTo>
                    <a:pt x="19" y="0"/>
                  </a:moveTo>
                  <a:cubicBezTo>
                    <a:pt x="17" y="0"/>
                    <a:pt x="15" y="1"/>
                    <a:pt x="15" y="4"/>
                  </a:cubicBezTo>
                  <a:cubicBezTo>
                    <a:pt x="15" y="17"/>
                    <a:pt x="15" y="17"/>
                    <a:pt x="15" y="17"/>
                  </a:cubicBezTo>
                  <a:cubicBezTo>
                    <a:pt x="15" y="19"/>
                    <a:pt x="17" y="21"/>
                    <a:pt x="19" y="21"/>
                  </a:cubicBezTo>
                  <a:cubicBezTo>
                    <a:pt x="21" y="21"/>
                    <a:pt x="23" y="19"/>
                    <a:pt x="23" y="17"/>
                  </a:cubicBezTo>
                  <a:cubicBezTo>
                    <a:pt x="23" y="4"/>
                    <a:pt x="23" y="4"/>
                    <a:pt x="23" y="4"/>
                  </a:cubicBezTo>
                  <a:cubicBezTo>
                    <a:pt x="23" y="1"/>
                    <a:pt x="21" y="0"/>
                    <a:pt x="19" y="0"/>
                  </a:cubicBezTo>
                  <a:close/>
                  <a:moveTo>
                    <a:pt x="34" y="0"/>
                  </a:moveTo>
                  <a:cubicBezTo>
                    <a:pt x="31" y="0"/>
                    <a:pt x="30" y="1"/>
                    <a:pt x="30" y="4"/>
                  </a:cubicBezTo>
                  <a:cubicBezTo>
                    <a:pt x="30" y="17"/>
                    <a:pt x="30" y="17"/>
                    <a:pt x="30" y="17"/>
                  </a:cubicBezTo>
                  <a:cubicBezTo>
                    <a:pt x="30" y="19"/>
                    <a:pt x="31" y="21"/>
                    <a:pt x="34" y="21"/>
                  </a:cubicBezTo>
                  <a:cubicBezTo>
                    <a:pt x="36" y="21"/>
                    <a:pt x="38" y="19"/>
                    <a:pt x="38" y="17"/>
                  </a:cubicBezTo>
                  <a:cubicBezTo>
                    <a:pt x="38" y="4"/>
                    <a:pt x="38" y="4"/>
                    <a:pt x="38" y="4"/>
                  </a:cubicBezTo>
                  <a:cubicBezTo>
                    <a:pt x="38" y="1"/>
                    <a:pt x="36" y="0"/>
                    <a:pt x="34" y="0"/>
                  </a:cubicBezTo>
                  <a:close/>
                  <a:moveTo>
                    <a:pt x="48" y="0"/>
                  </a:moveTo>
                  <a:cubicBezTo>
                    <a:pt x="46" y="0"/>
                    <a:pt x="44" y="1"/>
                    <a:pt x="44" y="4"/>
                  </a:cubicBezTo>
                  <a:cubicBezTo>
                    <a:pt x="44" y="17"/>
                    <a:pt x="44" y="17"/>
                    <a:pt x="44" y="17"/>
                  </a:cubicBezTo>
                  <a:cubicBezTo>
                    <a:pt x="44" y="19"/>
                    <a:pt x="46" y="21"/>
                    <a:pt x="48" y="21"/>
                  </a:cubicBezTo>
                  <a:cubicBezTo>
                    <a:pt x="50" y="21"/>
                    <a:pt x="52" y="19"/>
                    <a:pt x="52" y="17"/>
                  </a:cubicBezTo>
                  <a:cubicBezTo>
                    <a:pt x="52" y="4"/>
                    <a:pt x="52" y="4"/>
                    <a:pt x="52" y="4"/>
                  </a:cubicBezTo>
                  <a:cubicBezTo>
                    <a:pt x="52" y="1"/>
                    <a:pt x="50" y="0"/>
                    <a:pt x="48" y="0"/>
                  </a:cubicBezTo>
                  <a:close/>
                  <a:moveTo>
                    <a:pt x="63" y="0"/>
                  </a:moveTo>
                  <a:cubicBezTo>
                    <a:pt x="61" y="0"/>
                    <a:pt x="59" y="1"/>
                    <a:pt x="59" y="4"/>
                  </a:cubicBezTo>
                  <a:cubicBezTo>
                    <a:pt x="59" y="17"/>
                    <a:pt x="59" y="17"/>
                    <a:pt x="59" y="17"/>
                  </a:cubicBezTo>
                  <a:cubicBezTo>
                    <a:pt x="59" y="19"/>
                    <a:pt x="61" y="21"/>
                    <a:pt x="63" y="21"/>
                  </a:cubicBezTo>
                  <a:cubicBezTo>
                    <a:pt x="65" y="21"/>
                    <a:pt x="67" y="19"/>
                    <a:pt x="67" y="17"/>
                  </a:cubicBezTo>
                  <a:cubicBezTo>
                    <a:pt x="67" y="4"/>
                    <a:pt x="67" y="4"/>
                    <a:pt x="67" y="4"/>
                  </a:cubicBezTo>
                  <a:cubicBezTo>
                    <a:pt x="67" y="1"/>
                    <a:pt x="65" y="0"/>
                    <a:pt x="63" y="0"/>
                  </a:cubicBezTo>
                  <a:close/>
                  <a:moveTo>
                    <a:pt x="77" y="0"/>
                  </a:moveTo>
                  <a:cubicBezTo>
                    <a:pt x="75" y="0"/>
                    <a:pt x="73" y="1"/>
                    <a:pt x="73" y="4"/>
                  </a:cubicBezTo>
                  <a:cubicBezTo>
                    <a:pt x="73" y="17"/>
                    <a:pt x="73" y="17"/>
                    <a:pt x="73" y="17"/>
                  </a:cubicBezTo>
                  <a:cubicBezTo>
                    <a:pt x="73" y="19"/>
                    <a:pt x="75" y="21"/>
                    <a:pt x="77" y="21"/>
                  </a:cubicBezTo>
                  <a:cubicBezTo>
                    <a:pt x="80" y="21"/>
                    <a:pt x="81" y="19"/>
                    <a:pt x="81" y="17"/>
                  </a:cubicBezTo>
                  <a:cubicBezTo>
                    <a:pt x="81" y="4"/>
                    <a:pt x="81" y="4"/>
                    <a:pt x="81" y="4"/>
                  </a:cubicBezTo>
                  <a:cubicBezTo>
                    <a:pt x="81" y="1"/>
                    <a:pt x="80" y="0"/>
                    <a:pt x="77" y="0"/>
                  </a:cubicBezTo>
                  <a:close/>
                  <a:moveTo>
                    <a:pt x="92" y="0"/>
                  </a:moveTo>
                  <a:cubicBezTo>
                    <a:pt x="90" y="0"/>
                    <a:pt x="88" y="1"/>
                    <a:pt x="88" y="4"/>
                  </a:cubicBezTo>
                  <a:cubicBezTo>
                    <a:pt x="88" y="17"/>
                    <a:pt x="88" y="17"/>
                    <a:pt x="88" y="17"/>
                  </a:cubicBezTo>
                  <a:cubicBezTo>
                    <a:pt x="88" y="19"/>
                    <a:pt x="90" y="21"/>
                    <a:pt x="92" y="21"/>
                  </a:cubicBezTo>
                  <a:cubicBezTo>
                    <a:pt x="94" y="21"/>
                    <a:pt x="96" y="19"/>
                    <a:pt x="96" y="17"/>
                  </a:cubicBezTo>
                  <a:cubicBezTo>
                    <a:pt x="96" y="4"/>
                    <a:pt x="96" y="4"/>
                    <a:pt x="96" y="4"/>
                  </a:cubicBezTo>
                  <a:cubicBezTo>
                    <a:pt x="96" y="1"/>
                    <a:pt x="94" y="0"/>
                    <a:pt x="92" y="0"/>
                  </a:cubicBezTo>
                  <a:close/>
                  <a:moveTo>
                    <a:pt x="107" y="0"/>
                  </a:moveTo>
                  <a:cubicBezTo>
                    <a:pt x="105" y="0"/>
                    <a:pt x="103" y="1"/>
                    <a:pt x="103" y="4"/>
                  </a:cubicBezTo>
                  <a:cubicBezTo>
                    <a:pt x="103" y="17"/>
                    <a:pt x="103" y="17"/>
                    <a:pt x="103" y="17"/>
                  </a:cubicBezTo>
                  <a:cubicBezTo>
                    <a:pt x="103" y="19"/>
                    <a:pt x="105" y="21"/>
                    <a:pt x="107" y="21"/>
                  </a:cubicBezTo>
                  <a:cubicBezTo>
                    <a:pt x="109" y="21"/>
                    <a:pt x="111" y="19"/>
                    <a:pt x="111" y="17"/>
                  </a:cubicBezTo>
                  <a:cubicBezTo>
                    <a:pt x="111" y="4"/>
                    <a:pt x="111" y="4"/>
                    <a:pt x="111" y="4"/>
                  </a:cubicBezTo>
                  <a:cubicBezTo>
                    <a:pt x="111" y="1"/>
                    <a:pt x="109" y="0"/>
                    <a:pt x="107" y="0"/>
                  </a:cubicBezTo>
                  <a:close/>
                  <a:moveTo>
                    <a:pt x="121" y="0"/>
                  </a:moveTo>
                  <a:cubicBezTo>
                    <a:pt x="119" y="0"/>
                    <a:pt x="117" y="1"/>
                    <a:pt x="117" y="4"/>
                  </a:cubicBezTo>
                  <a:cubicBezTo>
                    <a:pt x="117" y="17"/>
                    <a:pt x="117" y="17"/>
                    <a:pt x="117" y="17"/>
                  </a:cubicBezTo>
                  <a:cubicBezTo>
                    <a:pt x="117" y="19"/>
                    <a:pt x="119" y="21"/>
                    <a:pt x="121" y="21"/>
                  </a:cubicBezTo>
                  <a:cubicBezTo>
                    <a:pt x="124" y="21"/>
                    <a:pt x="125" y="19"/>
                    <a:pt x="125" y="17"/>
                  </a:cubicBezTo>
                  <a:cubicBezTo>
                    <a:pt x="125" y="4"/>
                    <a:pt x="125" y="4"/>
                    <a:pt x="125" y="4"/>
                  </a:cubicBezTo>
                  <a:cubicBezTo>
                    <a:pt x="125" y="1"/>
                    <a:pt x="124" y="0"/>
                    <a:pt x="121" y="0"/>
                  </a:cubicBezTo>
                  <a:close/>
                  <a:moveTo>
                    <a:pt x="136" y="0"/>
                  </a:moveTo>
                  <a:cubicBezTo>
                    <a:pt x="134" y="0"/>
                    <a:pt x="132" y="1"/>
                    <a:pt x="132" y="4"/>
                  </a:cubicBezTo>
                  <a:cubicBezTo>
                    <a:pt x="132" y="17"/>
                    <a:pt x="132" y="17"/>
                    <a:pt x="132" y="17"/>
                  </a:cubicBezTo>
                  <a:cubicBezTo>
                    <a:pt x="132" y="19"/>
                    <a:pt x="134" y="21"/>
                    <a:pt x="136" y="21"/>
                  </a:cubicBezTo>
                  <a:cubicBezTo>
                    <a:pt x="138" y="21"/>
                    <a:pt x="140" y="19"/>
                    <a:pt x="140" y="17"/>
                  </a:cubicBezTo>
                  <a:cubicBezTo>
                    <a:pt x="140" y="4"/>
                    <a:pt x="140" y="4"/>
                    <a:pt x="140" y="4"/>
                  </a:cubicBezTo>
                  <a:cubicBezTo>
                    <a:pt x="140" y="1"/>
                    <a:pt x="138" y="0"/>
                    <a:pt x="136" y="0"/>
                  </a:cubicBezTo>
                  <a:close/>
                  <a:moveTo>
                    <a:pt x="151" y="0"/>
                  </a:moveTo>
                  <a:cubicBezTo>
                    <a:pt x="148" y="0"/>
                    <a:pt x="147" y="1"/>
                    <a:pt x="147" y="4"/>
                  </a:cubicBezTo>
                  <a:cubicBezTo>
                    <a:pt x="147" y="17"/>
                    <a:pt x="147" y="17"/>
                    <a:pt x="147" y="17"/>
                  </a:cubicBezTo>
                  <a:cubicBezTo>
                    <a:pt x="147" y="19"/>
                    <a:pt x="148" y="21"/>
                    <a:pt x="151" y="21"/>
                  </a:cubicBezTo>
                  <a:cubicBezTo>
                    <a:pt x="153" y="21"/>
                    <a:pt x="155" y="19"/>
                    <a:pt x="155" y="17"/>
                  </a:cubicBezTo>
                  <a:cubicBezTo>
                    <a:pt x="155" y="4"/>
                    <a:pt x="155" y="4"/>
                    <a:pt x="155" y="4"/>
                  </a:cubicBezTo>
                  <a:cubicBezTo>
                    <a:pt x="155" y="1"/>
                    <a:pt x="153" y="0"/>
                    <a:pt x="151" y="0"/>
                  </a:cubicBezTo>
                  <a:close/>
                  <a:moveTo>
                    <a:pt x="165" y="0"/>
                  </a:moveTo>
                  <a:cubicBezTo>
                    <a:pt x="163" y="0"/>
                    <a:pt x="161" y="1"/>
                    <a:pt x="161" y="4"/>
                  </a:cubicBezTo>
                  <a:cubicBezTo>
                    <a:pt x="161" y="17"/>
                    <a:pt x="161" y="17"/>
                    <a:pt x="161" y="17"/>
                  </a:cubicBezTo>
                  <a:cubicBezTo>
                    <a:pt x="161" y="19"/>
                    <a:pt x="163" y="21"/>
                    <a:pt x="165" y="21"/>
                  </a:cubicBezTo>
                  <a:cubicBezTo>
                    <a:pt x="167" y="21"/>
                    <a:pt x="169" y="19"/>
                    <a:pt x="169" y="17"/>
                  </a:cubicBezTo>
                  <a:cubicBezTo>
                    <a:pt x="169" y="4"/>
                    <a:pt x="169" y="4"/>
                    <a:pt x="169" y="4"/>
                  </a:cubicBezTo>
                  <a:cubicBezTo>
                    <a:pt x="169" y="1"/>
                    <a:pt x="167" y="0"/>
                    <a:pt x="165" y="0"/>
                  </a:cubicBezTo>
                  <a:close/>
                  <a:moveTo>
                    <a:pt x="180" y="0"/>
                  </a:moveTo>
                  <a:cubicBezTo>
                    <a:pt x="178" y="0"/>
                    <a:pt x="176" y="1"/>
                    <a:pt x="176" y="4"/>
                  </a:cubicBezTo>
                  <a:cubicBezTo>
                    <a:pt x="176" y="17"/>
                    <a:pt x="176" y="17"/>
                    <a:pt x="176" y="17"/>
                  </a:cubicBezTo>
                  <a:cubicBezTo>
                    <a:pt x="176" y="19"/>
                    <a:pt x="178" y="21"/>
                    <a:pt x="180" y="21"/>
                  </a:cubicBezTo>
                  <a:cubicBezTo>
                    <a:pt x="182" y="21"/>
                    <a:pt x="184" y="19"/>
                    <a:pt x="184" y="17"/>
                  </a:cubicBezTo>
                  <a:cubicBezTo>
                    <a:pt x="184" y="4"/>
                    <a:pt x="184" y="4"/>
                    <a:pt x="184" y="4"/>
                  </a:cubicBezTo>
                  <a:cubicBezTo>
                    <a:pt x="184" y="1"/>
                    <a:pt x="182" y="0"/>
                    <a:pt x="180" y="0"/>
                  </a:cubicBezTo>
                  <a:close/>
                  <a:moveTo>
                    <a:pt x="194" y="0"/>
                  </a:moveTo>
                  <a:cubicBezTo>
                    <a:pt x="192" y="0"/>
                    <a:pt x="190" y="1"/>
                    <a:pt x="190" y="4"/>
                  </a:cubicBezTo>
                  <a:cubicBezTo>
                    <a:pt x="190" y="17"/>
                    <a:pt x="190" y="17"/>
                    <a:pt x="190" y="17"/>
                  </a:cubicBezTo>
                  <a:cubicBezTo>
                    <a:pt x="190" y="19"/>
                    <a:pt x="192" y="21"/>
                    <a:pt x="194" y="21"/>
                  </a:cubicBezTo>
                  <a:cubicBezTo>
                    <a:pt x="197" y="21"/>
                    <a:pt x="198" y="19"/>
                    <a:pt x="198" y="17"/>
                  </a:cubicBezTo>
                  <a:cubicBezTo>
                    <a:pt x="198" y="4"/>
                    <a:pt x="198" y="4"/>
                    <a:pt x="198" y="4"/>
                  </a:cubicBezTo>
                  <a:cubicBezTo>
                    <a:pt x="198" y="1"/>
                    <a:pt x="197" y="0"/>
                    <a:pt x="194" y="0"/>
                  </a:cubicBezTo>
                  <a:close/>
                  <a:moveTo>
                    <a:pt x="209" y="0"/>
                  </a:moveTo>
                  <a:cubicBezTo>
                    <a:pt x="207" y="0"/>
                    <a:pt x="205" y="1"/>
                    <a:pt x="205" y="4"/>
                  </a:cubicBezTo>
                  <a:cubicBezTo>
                    <a:pt x="205" y="17"/>
                    <a:pt x="205" y="17"/>
                    <a:pt x="205" y="17"/>
                  </a:cubicBezTo>
                  <a:cubicBezTo>
                    <a:pt x="205" y="19"/>
                    <a:pt x="207" y="21"/>
                    <a:pt x="209" y="21"/>
                  </a:cubicBezTo>
                  <a:cubicBezTo>
                    <a:pt x="211" y="21"/>
                    <a:pt x="213" y="19"/>
                    <a:pt x="213" y="17"/>
                  </a:cubicBezTo>
                  <a:cubicBezTo>
                    <a:pt x="213" y="4"/>
                    <a:pt x="213" y="4"/>
                    <a:pt x="213" y="4"/>
                  </a:cubicBezTo>
                  <a:cubicBezTo>
                    <a:pt x="213" y="1"/>
                    <a:pt x="211" y="0"/>
                    <a:pt x="209" y="0"/>
                  </a:cubicBezTo>
                  <a:close/>
                  <a:moveTo>
                    <a:pt x="224" y="0"/>
                  </a:moveTo>
                  <a:cubicBezTo>
                    <a:pt x="222" y="0"/>
                    <a:pt x="220" y="1"/>
                    <a:pt x="220" y="4"/>
                  </a:cubicBezTo>
                  <a:cubicBezTo>
                    <a:pt x="220" y="17"/>
                    <a:pt x="220" y="17"/>
                    <a:pt x="220" y="17"/>
                  </a:cubicBezTo>
                  <a:cubicBezTo>
                    <a:pt x="220" y="19"/>
                    <a:pt x="222" y="21"/>
                    <a:pt x="224" y="21"/>
                  </a:cubicBezTo>
                  <a:cubicBezTo>
                    <a:pt x="226" y="21"/>
                    <a:pt x="228" y="19"/>
                    <a:pt x="228" y="17"/>
                  </a:cubicBezTo>
                  <a:cubicBezTo>
                    <a:pt x="228" y="4"/>
                    <a:pt x="228" y="4"/>
                    <a:pt x="228" y="4"/>
                  </a:cubicBezTo>
                  <a:cubicBezTo>
                    <a:pt x="228" y="1"/>
                    <a:pt x="226" y="0"/>
                    <a:pt x="224" y="0"/>
                  </a:cubicBezTo>
                  <a:close/>
                  <a:moveTo>
                    <a:pt x="238" y="0"/>
                  </a:moveTo>
                  <a:cubicBezTo>
                    <a:pt x="236" y="0"/>
                    <a:pt x="234" y="1"/>
                    <a:pt x="234" y="4"/>
                  </a:cubicBezTo>
                  <a:cubicBezTo>
                    <a:pt x="234" y="17"/>
                    <a:pt x="234" y="17"/>
                    <a:pt x="234" y="17"/>
                  </a:cubicBezTo>
                  <a:cubicBezTo>
                    <a:pt x="234" y="19"/>
                    <a:pt x="236" y="21"/>
                    <a:pt x="238" y="21"/>
                  </a:cubicBezTo>
                  <a:cubicBezTo>
                    <a:pt x="241" y="21"/>
                    <a:pt x="242" y="19"/>
                    <a:pt x="242" y="17"/>
                  </a:cubicBezTo>
                  <a:cubicBezTo>
                    <a:pt x="242" y="4"/>
                    <a:pt x="242" y="4"/>
                    <a:pt x="242" y="4"/>
                  </a:cubicBezTo>
                  <a:cubicBezTo>
                    <a:pt x="242" y="1"/>
                    <a:pt x="241" y="0"/>
                    <a:pt x="238" y="0"/>
                  </a:cubicBezTo>
                  <a:close/>
                  <a:moveTo>
                    <a:pt x="270" y="23"/>
                  </a:moveTo>
                  <a:cubicBezTo>
                    <a:pt x="267" y="23"/>
                    <a:pt x="264" y="26"/>
                    <a:pt x="264" y="29"/>
                  </a:cubicBezTo>
                  <a:cubicBezTo>
                    <a:pt x="264" y="33"/>
                    <a:pt x="267" y="35"/>
                    <a:pt x="270" y="35"/>
                  </a:cubicBezTo>
                  <a:cubicBezTo>
                    <a:pt x="273" y="35"/>
                    <a:pt x="276" y="33"/>
                    <a:pt x="276" y="29"/>
                  </a:cubicBezTo>
                  <a:cubicBezTo>
                    <a:pt x="276" y="26"/>
                    <a:pt x="273" y="23"/>
                    <a:pt x="270" y="2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60" name="Rectangle 85"/>
            <p:cNvSpPr>
              <a:spLocks noChangeArrowheads="1"/>
            </p:cNvSpPr>
            <p:nvPr/>
          </p:nvSpPr>
          <p:spPr bwMode="auto">
            <a:xfrm>
              <a:off x="5194313" y="3884615"/>
              <a:ext cx="269876" cy="36513"/>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361" name="Freeform 86"/>
            <p:cNvSpPr>
              <a:spLocks noEditPoints="1"/>
            </p:cNvSpPr>
            <p:nvPr/>
          </p:nvSpPr>
          <p:spPr bwMode="auto">
            <a:xfrm>
              <a:off x="5148275" y="3879852"/>
              <a:ext cx="352426" cy="46038"/>
            </a:xfrm>
            <a:custGeom>
              <a:avLst/>
              <a:gdLst/>
              <a:ahLst/>
              <a:cxnLst>
                <a:cxn ang="0">
                  <a:pos x="303" y="0"/>
                </a:cxn>
                <a:cxn ang="0">
                  <a:pos x="41" y="0"/>
                </a:cxn>
                <a:cxn ang="0">
                  <a:pos x="41" y="0"/>
                </a:cxn>
                <a:cxn ang="0">
                  <a:pos x="40" y="0"/>
                </a:cxn>
                <a:cxn ang="0">
                  <a:pos x="40" y="0"/>
                </a:cxn>
                <a:cxn ang="0">
                  <a:pos x="39" y="0"/>
                </a:cxn>
                <a:cxn ang="0">
                  <a:pos x="23" y="8"/>
                </a:cxn>
                <a:cxn ang="0">
                  <a:pos x="23" y="8"/>
                </a:cxn>
                <a:cxn ang="0">
                  <a:pos x="3" y="17"/>
                </a:cxn>
                <a:cxn ang="0">
                  <a:pos x="0" y="20"/>
                </a:cxn>
                <a:cxn ang="0">
                  <a:pos x="3" y="24"/>
                </a:cxn>
                <a:cxn ang="0">
                  <a:pos x="39" y="41"/>
                </a:cxn>
                <a:cxn ang="0">
                  <a:pos x="40" y="41"/>
                </a:cxn>
                <a:cxn ang="0">
                  <a:pos x="40" y="41"/>
                </a:cxn>
                <a:cxn ang="0">
                  <a:pos x="41" y="41"/>
                </a:cxn>
                <a:cxn ang="0">
                  <a:pos x="41" y="41"/>
                </a:cxn>
                <a:cxn ang="0">
                  <a:pos x="303" y="41"/>
                </a:cxn>
                <a:cxn ang="0">
                  <a:pos x="313" y="31"/>
                </a:cxn>
                <a:cxn ang="0">
                  <a:pos x="313" y="10"/>
                </a:cxn>
                <a:cxn ang="0">
                  <a:pos x="303" y="0"/>
                </a:cxn>
                <a:cxn ang="0">
                  <a:pos x="28" y="14"/>
                </a:cxn>
                <a:cxn ang="0">
                  <a:pos x="37" y="10"/>
                </a:cxn>
                <a:cxn ang="0">
                  <a:pos x="37" y="31"/>
                </a:cxn>
                <a:cxn ang="0">
                  <a:pos x="28" y="27"/>
                </a:cxn>
                <a:cxn ang="0">
                  <a:pos x="28" y="14"/>
                </a:cxn>
                <a:cxn ang="0">
                  <a:pos x="20" y="24"/>
                </a:cxn>
                <a:cxn ang="0">
                  <a:pos x="14" y="20"/>
                </a:cxn>
                <a:cxn ang="0">
                  <a:pos x="20" y="17"/>
                </a:cxn>
                <a:cxn ang="0">
                  <a:pos x="20" y="24"/>
                </a:cxn>
                <a:cxn ang="0">
                  <a:pos x="45" y="8"/>
                </a:cxn>
                <a:cxn ang="0">
                  <a:pos x="277" y="8"/>
                </a:cxn>
                <a:cxn ang="0">
                  <a:pos x="277" y="16"/>
                </a:cxn>
                <a:cxn ang="0">
                  <a:pos x="45" y="16"/>
                </a:cxn>
                <a:cxn ang="0">
                  <a:pos x="45" y="8"/>
                </a:cxn>
                <a:cxn ang="0">
                  <a:pos x="45" y="33"/>
                </a:cxn>
                <a:cxn ang="0">
                  <a:pos x="45" y="24"/>
                </a:cxn>
                <a:cxn ang="0">
                  <a:pos x="277" y="24"/>
                </a:cxn>
                <a:cxn ang="0">
                  <a:pos x="277" y="33"/>
                </a:cxn>
                <a:cxn ang="0">
                  <a:pos x="45" y="33"/>
                </a:cxn>
                <a:cxn ang="0">
                  <a:pos x="305" y="31"/>
                </a:cxn>
                <a:cxn ang="0">
                  <a:pos x="303" y="33"/>
                </a:cxn>
                <a:cxn ang="0">
                  <a:pos x="285" y="33"/>
                </a:cxn>
                <a:cxn ang="0">
                  <a:pos x="285" y="8"/>
                </a:cxn>
                <a:cxn ang="0">
                  <a:pos x="303" y="8"/>
                </a:cxn>
                <a:cxn ang="0">
                  <a:pos x="305" y="10"/>
                </a:cxn>
                <a:cxn ang="0">
                  <a:pos x="305" y="31"/>
                </a:cxn>
              </a:cxnLst>
              <a:rect l="0" t="0" r="r" b="b"/>
              <a:pathLst>
                <a:path w="313" h="41">
                  <a:moveTo>
                    <a:pt x="303" y="0"/>
                  </a:moveTo>
                  <a:cubicBezTo>
                    <a:pt x="41" y="0"/>
                    <a:pt x="41" y="0"/>
                    <a:pt x="41" y="0"/>
                  </a:cubicBezTo>
                  <a:cubicBezTo>
                    <a:pt x="41" y="0"/>
                    <a:pt x="41" y="0"/>
                    <a:pt x="41" y="0"/>
                  </a:cubicBezTo>
                  <a:cubicBezTo>
                    <a:pt x="41" y="0"/>
                    <a:pt x="41" y="0"/>
                    <a:pt x="40" y="0"/>
                  </a:cubicBezTo>
                  <a:cubicBezTo>
                    <a:pt x="40" y="0"/>
                    <a:pt x="40" y="0"/>
                    <a:pt x="40" y="0"/>
                  </a:cubicBezTo>
                  <a:cubicBezTo>
                    <a:pt x="39" y="0"/>
                    <a:pt x="39" y="0"/>
                    <a:pt x="39" y="0"/>
                  </a:cubicBezTo>
                  <a:cubicBezTo>
                    <a:pt x="23" y="8"/>
                    <a:pt x="23" y="8"/>
                    <a:pt x="23" y="8"/>
                  </a:cubicBezTo>
                  <a:cubicBezTo>
                    <a:pt x="23" y="8"/>
                    <a:pt x="23" y="8"/>
                    <a:pt x="23" y="8"/>
                  </a:cubicBezTo>
                  <a:cubicBezTo>
                    <a:pt x="3" y="17"/>
                    <a:pt x="3" y="17"/>
                    <a:pt x="3" y="17"/>
                  </a:cubicBezTo>
                  <a:cubicBezTo>
                    <a:pt x="1" y="18"/>
                    <a:pt x="0" y="19"/>
                    <a:pt x="0" y="20"/>
                  </a:cubicBezTo>
                  <a:cubicBezTo>
                    <a:pt x="0" y="22"/>
                    <a:pt x="1" y="23"/>
                    <a:pt x="3" y="24"/>
                  </a:cubicBezTo>
                  <a:cubicBezTo>
                    <a:pt x="39" y="41"/>
                    <a:pt x="39" y="41"/>
                    <a:pt x="39" y="41"/>
                  </a:cubicBezTo>
                  <a:cubicBezTo>
                    <a:pt x="39" y="41"/>
                    <a:pt x="39" y="41"/>
                    <a:pt x="40" y="41"/>
                  </a:cubicBezTo>
                  <a:cubicBezTo>
                    <a:pt x="40" y="41"/>
                    <a:pt x="40" y="41"/>
                    <a:pt x="40" y="41"/>
                  </a:cubicBezTo>
                  <a:cubicBezTo>
                    <a:pt x="41" y="41"/>
                    <a:pt x="41" y="41"/>
                    <a:pt x="41" y="41"/>
                  </a:cubicBezTo>
                  <a:cubicBezTo>
                    <a:pt x="41" y="41"/>
                    <a:pt x="41" y="41"/>
                    <a:pt x="41" y="41"/>
                  </a:cubicBezTo>
                  <a:cubicBezTo>
                    <a:pt x="303" y="41"/>
                    <a:pt x="303" y="41"/>
                    <a:pt x="303" y="41"/>
                  </a:cubicBezTo>
                  <a:cubicBezTo>
                    <a:pt x="309" y="41"/>
                    <a:pt x="313" y="37"/>
                    <a:pt x="313" y="31"/>
                  </a:cubicBezTo>
                  <a:cubicBezTo>
                    <a:pt x="313" y="10"/>
                    <a:pt x="313" y="10"/>
                    <a:pt x="313" y="10"/>
                  </a:cubicBezTo>
                  <a:cubicBezTo>
                    <a:pt x="313" y="4"/>
                    <a:pt x="309" y="0"/>
                    <a:pt x="303" y="0"/>
                  </a:cubicBezTo>
                  <a:close/>
                  <a:moveTo>
                    <a:pt x="28" y="14"/>
                  </a:moveTo>
                  <a:cubicBezTo>
                    <a:pt x="37" y="10"/>
                    <a:pt x="37" y="10"/>
                    <a:pt x="37" y="10"/>
                  </a:cubicBezTo>
                  <a:cubicBezTo>
                    <a:pt x="37" y="31"/>
                    <a:pt x="37" y="31"/>
                    <a:pt x="37" y="31"/>
                  </a:cubicBezTo>
                  <a:cubicBezTo>
                    <a:pt x="28" y="27"/>
                    <a:pt x="28" y="27"/>
                    <a:pt x="28" y="27"/>
                  </a:cubicBezTo>
                  <a:lnTo>
                    <a:pt x="28" y="14"/>
                  </a:lnTo>
                  <a:close/>
                  <a:moveTo>
                    <a:pt x="20" y="24"/>
                  </a:moveTo>
                  <a:cubicBezTo>
                    <a:pt x="14" y="20"/>
                    <a:pt x="14" y="20"/>
                    <a:pt x="14" y="20"/>
                  </a:cubicBezTo>
                  <a:cubicBezTo>
                    <a:pt x="20" y="17"/>
                    <a:pt x="20" y="17"/>
                    <a:pt x="20" y="17"/>
                  </a:cubicBezTo>
                  <a:lnTo>
                    <a:pt x="20" y="24"/>
                  </a:lnTo>
                  <a:close/>
                  <a:moveTo>
                    <a:pt x="45" y="8"/>
                  </a:moveTo>
                  <a:cubicBezTo>
                    <a:pt x="277" y="8"/>
                    <a:pt x="277" y="8"/>
                    <a:pt x="277" y="8"/>
                  </a:cubicBezTo>
                  <a:cubicBezTo>
                    <a:pt x="277" y="16"/>
                    <a:pt x="277" y="16"/>
                    <a:pt x="277" y="16"/>
                  </a:cubicBezTo>
                  <a:cubicBezTo>
                    <a:pt x="45" y="16"/>
                    <a:pt x="45" y="16"/>
                    <a:pt x="45" y="16"/>
                  </a:cubicBezTo>
                  <a:lnTo>
                    <a:pt x="45" y="8"/>
                  </a:lnTo>
                  <a:close/>
                  <a:moveTo>
                    <a:pt x="45" y="33"/>
                  </a:moveTo>
                  <a:cubicBezTo>
                    <a:pt x="45" y="24"/>
                    <a:pt x="45" y="24"/>
                    <a:pt x="45" y="24"/>
                  </a:cubicBezTo>
                  <a:cubicBezTo>
                    <a:pt x="277" y="24"/>
                    <a:pt x="277" y="24"/>
                    <a:pt x="277" y="24"/>
                  </a:cubicBezTo>
                  <a:cubicBezTo>
                    <a:pt x="277" y="33"/>
                    <a:pt x="277" y="33"/>
                    <a:pt x="277" y="33"/>
                  </a:cubicBezTo>
                  <a:lnTo>
                    <a:pt x="45" y="33"/>
                  </a:lnTo>
                  <a:close/>
                  <a:moveTo>
                    <a:pt x="305" y="31"/>
                  </a:moveTo>
                  <a:cubicBezTo>
                    <a:pt x="305" y="32"/>
                    <a:pt x="304" y="33"/>
                    <a:pt x="303" y="33"/>
                  </a:cubicBezTo>
                  <a:cubicBezTo>
                    <a:pt x="285" y="33"/>
                    <a:pt x="285" y="33"/>
                    <a:pt x="285" y="33"/>
                  </a:cubicBezTo>
                  <a:cubicBezTo>
                    <a:pt x="285" y="8"/>
                    <a:pt x="285" y="8"/>
                    <a:pt x="285" y="8"/>
                  </a:cubicBezTo>
                  <a:cubicBezTo>
                    <a:pt x="303" y="8"/>
                    <a:pt x="303" y="8"/>
                    <a:pt x="303" y="8"/>
                  </a:cubicBezTo>
                  <a:cubicBezTo>
                    <a:pt x="304" y="8"/>
                    <a:pt x="305" y="9"/>
                    <a:pt x="305" y="10"/>
                  </a:cubicBezTo>
                  <a:lnTo>
                    <a:pt x="305" y="31"/>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pic>
        <p:nvPicPr>
          <p:cNvPr id="2" name="Рисунок 1"/>
          <p:cNvPicPr>
            <a:picLocks noChangeAspect="1"/>
          </p:cNvPicPr>
          <p:nvPr/>
        </p:nvPicPr>
        <p:blipFill>
          <a:blip r:embed="rId2"/>
          <a:stretch>
            <a:fillRect/>
          </a:stretch>
        </p:blipFill>
        <p:spPr>
          <a:xfrm>
            <a:off x="427276" y="1424205"/>
            <a:ext cx="4388397" cy="1251545"/>
          </a:xfrm>
          <a:prstGeom prst="rect">
            <a:avLst/>
          </a:prstGeom>
        </p:spPr>
      </p:pic>
      <p:pic>
        <p:nvPicPr>
          <p:cNvPr id="3" name="Рисунок 2"/>
          <p:cNvPicPr>
            <a:picLocks noChangeAspect="1"/>
          </p:cNvPicPr>
          <p:nvPr/>
        </p:nvPicPr>
        <p:blipFill>
          <a:blip r:embed="rId3"/>
          <a:stretch>
            <a:fillRect/>
          </a:stretch>
        </p:blipFill>
        <p:spPr>
          <a:xfrm>
            <a:off x="312682" y="2660143"/>
            <a:ext cx="4534453" cy="1535606"/>
          </a:xfrm>
          <a:prstGeom prst="rect">
            <a:avLst/>
          </a:prstGeom>
        </p:spPr>
      </p:pic>
      <p:pic>
        <p:nvPicPr>
          <p:cNvPr id="4" name="Рисунок 3"/>
          <p:cNvPicPr>
            <a:picLocks noChangeAspect="1"/>
          </p:cNvPicPr>
          <p:nvPr/>
        </p:nvPicPr>
        <p:blipFill>
          <a:blip r:embed="rId4"/>
          <a:stretch>
            <a:fillRect/>
          </a:stretch>
        </p:blipFill>
        <p:spPr>
          <a:xfrm>
            <a:off x="432582" y="4234333"/>
            <a:ext cx="4414553" cy="710658"/>
          </a:xfrm>
          <a:prstGeom prst="rect">
            <a:avLst/>
          </a:prstGeom>
        </p:spPr>
      </p:pic>
      <p:grpSp>
        <p:nvGrpSpPr>
          <p:cNvPr id="390" name="Группа 389"/>
          <p:cNvGrpSpPr/>
          <p:nvPr/>
        </p:nvGrpSpPr>
        <p:grpSpPr>
          <a:xfrm>
            <a:off x="7031824" y="3283325"/>
            <a:ext cx="1901824" cy="1801993"/>
            <a:chOff x="2196307" y="2875275"/>
            <a:chExt cx="1901825" cy="1908175"/>
          </a:xfrm>
        </p:grpSpPr>
        <p:grpSp>
          <p:nvGrpSpPr>
            <p:cNvPr id="391" name="Secondary lines 2"/>
            <p:cNvGrpSpPr/>
            <p:nvPr/>
          </p:nvGrpSpPr>
          <p:grpSpPr>
            <a:xfrm>
              <a:off x="2666207" y="3281675"/>
              <a:ext cx="962025" cy="1090612"/>
              <a:chOff x="2551113" y="3298029"/>
              <a:chExt cx="962025" cy="1090612"/>
            </a:xfrm>
          </p:grpSpPr>
          <p:sp>
            <p:nvSpPr>
              <p:cNvPr id="397" name="Oval 51"/>
              <p:cNvSpPr>
                <a:spLocks noChangeArrowheads="1"/>
              </p:cNvSpPr>
              <p:nvPr/>
            </p:nvSpPr>
            <p:spPr bwMode="auto">
              <a:xfrm>
                <a:off x="2898775" y="3301204"/>
                <a:ext cx="17463" cy="19050"/>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98" name="Freeform 42"/>
              <p:cNvSpPr>
                <a:spLocks/>
              </p:cNvSpPr>
              <p:nvPr/>
            </p:nvSpPr>
            <p:spPr bwMode="auto">
              <a:xfrm>
                <a:off x="2641600" y="3364704"/>
                <a:ext cx="392113" cy="201613"/>
              </a:xfrm>
              <a:custGeom>
                <a:avLst/>
                <a:gdLst/>
                <a:ahLst/>
                <a:cxnLst>
                  <a:cxn ang="0">
                    <a:pos x="0" y="134"/>
                  </a:cxn>
                  <a:cxn ang="0">
                    <a:pos x="261" y="0"/>
                  </a:cxn>
                </a:cxnLst>
                <a:rect l="0" t="0" r="r" b="b"/>
                <a:pathLst>
                  <a:path w="261" h="134">
                    <a:moveTo>
                      <a:pt x="0" y="134"/>
                    </a:moveTo>
                    <a:cubicBezTo>
                      <a:pt x="58" y="53"/>
                      <a:pt x="153" y="0"/>
                      <a:pt x="261"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99" name="Freeform 43"/>
              <p:cNvSpPr>
                <a:spLocks/>
              </p:cNvSpPr>
              <p:nvPr/>
            </p:nvSpPr>
            <p:spPr bwMode="auto">
              <a:xfrm>
                <a:off x="2605088" y="3593304"/>
                <a:ext cx="19050" cy="30163"/>
              </a:xfrm>
              <a:custGeom>
                <a:avLst/>
                <a:gdLst/>
                <a:ahLst/>
                <a:cxnLst>
                  <a:cxn ang="0">
                    <a:pos x="0" y="20"/>
                  </a:cxn>
                  <a:cxn ang="0">
                    <a:pos x="12" y="0"/>
                  </a:cxn>
                </a:cxnLst>
                <a:rect l="0" t="0" r="r" b="b"/>
                <a:pathLst>
                  <a:path w="12" h="20">
                    <a:moveTo>
                      <a:pt x="0" y="20"/>
                    </a:moveTo>
                    <a:cubicBezTo>
                      <a:pt x="4" y="13"/>
                      <a:pt x="8" y="7"/>
                      <a:pt x="12"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00" name="Freeform 44"/>
              <p:cNvSpPr>
                <a:spLocks/>
              </p:cNvSpPr>
              <p:nvPr/>
            </p:nvSpPr>
            <p:spPr bwMode="auto">
              <a:xfrm>
                <a:off x="2551113" y="3659979"/>
                <a:ext cx="39688" cy="374650"/>
              </a:xfrm>
              <a:custGeom>
                <a:avLst/>
                <a:gdLst/>
                <a:ahLst/>
                <a:cxnLst>
                  <a:cxn ang="0">
                    <a:pos x="26" y="250"/>
                  </a:cxn>
                  <a:cxn ang="0">
                    <a:pos x="0" y="124"/>
                  </a:cxn>
                  <a:cxn ang="0">
                    <a:pos x="25" y="0"/>
                  </a:cxn>
                </a:cxnLst>
                <a:rect l="0" t="0" r="r" b="b"/>
                <a:pathLst>
                  <a:path w="26" h="250">
                    <a:moveTo>
                      <a:pt x="26" y="250"/>
                    </a:moveTo>
                    <a:cubicBezTo>
                      <a:pt x="9" y="211"/>
                      <a:pt x="0" y="169"/>
                      <a:pt x="0" y="124"/>
                    </a:cubicBezTo>
                    <a:cubicBezTo>
                      <a:pt x="0" y="80"/>
                      <a:pt x="9" y="38"/>
                      <a:pt x="25"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01" name="Freeform 45"/>
              <p:cNvSpPr>
                <a:spLocks/>
              </p:cNvSpPr>
              <p:nvPr/>
            </p:nvSpPr>
            <p:spPr bwMode="auto">
              <a:xfrm>
                <a:off x="2936875" y="4318791"/>
                <a:ext cx="55563" cy="6350"/>
              </a:xfrm>
              <a:custGeom>
                <a:avLst/>
                <a:gdLst/>
                <a:ahLst/>
                <a:cxnLst>
                  <a:cxn ang="0">
                    <a:pos x="37" y="5"/>
                  </a:cxn>
                  <a:cxn ang="0">
                    <a:pos x="0" y="0"/>
                  </a:cxn>
                </a:cxnLst>
                <a:rect l="0" t="0" r="r" b="b"/>
                <a:pathLst>
                  <a:path w="37" h="5">
                    <a:moveTo>
                      <a:pt x="37" y="5"/>
                    </a:moveTo>
                    <a:cubicBezTo>
                      <a:pt x="24" y="4"/>
                      <a:pt x="12" y="2"/>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02" name="Freeform 46"/>
              <p:cNvSpPr>
                <a:spLocks/>
              </p:cNvSpPr>
              <p:nvPr/>
            </p:nvSpPr>
            <p:spPr bwMode="auto">
              <a:xfrm>
                <a:off x="3051175" y="4302916"/>
                <a:ext cx="128588" cy="23813"/>
              </a:xfrm>
              <a:custGeom>
                <a:avLst/>
                <a:gdLst/>
                <a:ahLst/>
                <a:cxnLst>
                  <a:cxn ang="0">
                    <a:pos x="86" y="0"/>
                  </a:cxn>
                  <a:cxn ang="0">
                    <a:pos x="0" y="16"/>
                  </a:cxn>
                </a:cxnLst>
                <a:rect l="0" t="0" r="r" b="b"/>
                <a:pathLst>
                  <a:path w="86" h="16">
                    <a:moveTo>
                      <a:pt x="86" y="0"/>
                    </a:moveTo>
                    <a:cubicBezTo>
                      <a:pt x="59" y="9"/>
                      <a:pt x="30" y="15"/>
                      <a:pt x="0" y="16"/>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03" name="Freeform 47"/>
              <p:cNvSpPr>
                <a:spLocks/>
              </p:cNvSpPr>
              <p:nvPr/>
            </p:nvSpPr>
            <p:spPr bwMode="auto">
              <a:xfrm>
                <a:off x="3452813" y="3610766"/>
                <a:ext cx="60325" cy="457200"/>
              </a:xfrm>
              <a:custGeom>
                <a:avLst/>
                <a:gdLst/>
                <a:ahLst/>
                <a:cxnLst>
                  <a:cxn ang="0">
                    <a:pos x="0" y="0"/>
                  </a:cxn>
                  <a:cxn ang="0">
                    <a:pos x="41" y="156"/>
                  </a:cxn>
                  <a:cxn ang="0">
                    <a:pos x="5" y="304"/>
                  </a:cxn>
                </a:cxnLst>
                <a:rect l="0" t="0" r="r" b="b"/>
                <a:pathLst>
                  <a:path w="41" h="304">
                    <a:moveTo>
                      <a:pt x="0" y="0"/>
                    </a:moveTo>
                    <a:cubicBezTo>
                      <a:pt x="26" y="46"/>
                      <a:pt x="41" y="99"/>
                      <a:pt x="41" y="156"/>
                    </a:cubicBezTo>
                    <a:cubicBezTo>
                      <a:pt x="41" y="210"/>
                      <a:pt x="28" y="260"/>
                      <a:pt x="5" y="30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04" name="Freeform 48"/>
              <p:cNvSpPr>
                <a:spLocks/>
              </p:cNvSpPr>
              <p:nvPr/>
            </p:nvSpPr>
            <p:spPr bwMode="auto">
              <a:xfrm>
                <a:off x="3319463" y="3461541"/>
                <a:ext cx="87313" cy="84138"/>
              </a:xfrm>
              <a:custGeom>
                <a:avLst/>
                <a:gdLst/>
                <a:ahLst/>
                <a:cxnLst>
                  <a:cxn ang="0">
                    <a:pos x="0" y="0"/>
                  </a:cxn>
                  <a:cxn ang="0">
                    <a:pos x="58" y="56"/>
                  </a:cxn>
                </a:cxnLst>
                <a:rect l="0" t="0" r="r" b="b"/>
                <a:pathLst>
                  <a:path w="58" h="56">
                    <a:moveTo>
                      <a:pt x="0" y="0"/>
                    </a:moveTo>
                    <a:cubicBezTo>
                      <a:pt x="22" y="16"/>
                      <a:pt x="41" y="35"/>
                      <a:pt x="58" y="56"/>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05" name="Oval 49"/>
              <p:cNvSpPr>
                <a:spLocks noChangeArrowheads="1"/>
              </p:cNvSpPr>
              <p:nvPr/>
            </p:nvSpPr>
            <p:spPr bwMode="auto">
              <a:xfrm>
                <a:off x="3089275" y="3359941"/>
                <a:ext cx="17463" cy="19050"/>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406" name="Oval 50"/>
              <p:cNvSpPr>
                <a:spLocks noChangeArrowheads="1"/>
              </p:cNvSpPr>
              <p:nvPr/>
            </p:nvSpPr>
            <p:spPr bwMode="auto">
              <a:xfrm>
                <a:off x="2867025" y="4293391"/>
                <a:ext cx="17463" cy="17463"/>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407" name="Freeform 52"/>
              <p:cNvSpPr>
                <a:spLocks/>
              </p:cNvSpPr>
              <p:nvPr/>
            </p:nvSpPr>
            <p:spPr bwMode="auto">
              <a:xfrm>
                <a:off x="2573338" y="4150516"/>
                <a:ext cx="36513" cy="46038"/>
              </a:xfrm>
              <a:custGeom>
                <a:avLst/>
                <a:gdLst/>
                <a:ahLst/>
                <a:cxnLst>
                  <a:cxn ang="0">
                    <a:pos x="24" y="31"/>
                  </a:cxn>
                  <a:cxn ang="0">
                    <a:pos x="0" y="0"/>
                  </a:cxn>
                </a:cxnLst>
                <a:rect l="0" t="0" r="r" b="b"/>
                <a:pathLst>
                  <a:path w="24" h="31">
                    <a:moveTo>
                      <a:pt x="24" y="31"/>
                    </a:moveTo>
                    <a:cubicBezTo>
                      <a:pt x="15" y="21"/>
                      <a:pt x="8" y="10"/>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08" name="Freeform 53"/>
              <p:cNvSpPr>
                <a:spLocks/>
              </p:cNvSpPr>
              <p:nvPr/>
            </p:nvSpPr>
            <p:spPr bwMode="auto">
              <a:xfrm>
                <a:off x="2644775" y="4236241"/>
                <a:ext cx="306388" cy="152400"/>
              </a:xfrm>
              <a:custGeom>
                <a:avLst/>
                <a:gdLst/>
                <a:ahLst/>
                <a:cxnLst>
                  <a:cxn ang="0">
                    <a:pos x="204" y="102"/>
                  </a:cxn>
                  <a:cxn ang="0">
                    <a:pos x="0" y="0"/>
                  </a:cxn>
                </a:cxnLst>
                <a:rect l="0" t="0" r="r" b="b"/>
                <a:pathLst>
                  <a:path w="204" h="102">
                    <a:moveTo>
                      <a:pt x="204" y="102"/>
                    </a:moveTo>
                    <a:cubicBezTo>
                      <a:pt x="125" y="91"/>
                      <a:pt x="54" y="54"/>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09" name="Freeform 54"/>
              <p:cNvSpPr>
                <a:spLocks/>
              </p:cNvSpPr>
              <p:nvPr/>
            </p:nvSpPr>
            <p:spPr bwMode="auto">
              <a:xfrm>
                <a:off x="3370263" y="3412329"/>
                <a:ext cx="61913" cy="57150"/>
              </a:xfrm>
              <a:custGeom>
                <a:avLst/>
                <a:gdLst/>
                <a:ahLst/>
                <a:cxnLst>
                  <a:cxn ang="0">
                    <a:pos x="0" y="0"/>
                  </a:cxn>
                  <a:cxn ang="0">
                    <a:pos x="42" y="39"/>
                  </a:cxn>
                </a:cxnLst>
                <a:rect l="0" t="0" r="r" b="b"/>
                <a:pathLst>
                  <a:path w="42" h="39">
                    <a:moveTo>
                      <a:pt x="0" y="0"/>
                    </a:moveTo>
                    <a:cubicBezTo>
                      <a:pt x="15" y="12"/>
                      <a:pt x="29" y="25"/>
                      <a:pt x="42" y="39"/>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10" name="Freeform 55"/>
              <p:cNvSpPr>
                <a:spLocks/>
              </p:cNvSpPr>
              <p:nvPr/>
            </p:nvSpPr>
            <p:spPr bwMode="auto">
              <a:xfrm>
                <a:off x="2984500" y="3298029"/>
                <a:ext cx="336550" cy="80963"/>
              </a:xfrm>
              <a:custGeom>
                <a:avLst/>
                <a:gdLst/>
                <a:ahLst/>
                <a:cxnLst>
                  <a:cxn ang="0">
                    <a:pos x="0" y="1"/>
                  </a:cxn>
                  <a:cxn ang="0">
                    <a:pos x="33" y="0"/>
                  </a:cxn>
                  <a:cxn ang="0">
                    <a:pos x="225" y="54"/>
                  </a:cxn>
                </a:cxnLst>
                <a:rect l="0" t="0" r="r" b="b"/>
                <a:pathLst>
                  <a:path w="225" h="54">
                    <a:moveTo>
                      <a:pt x="0" y="1"/>
                    </a:moveTo>
                    <a:cubicBezTo>
                      <a:pt x="11" y="0"/>
                      <a:pt x="22" y="0"/>
                      <a:pt x="33" y="0"/>
                    </a:cubicBezTo>
                    <a:cubicBezTo>
                      <a:pt x="103" y="0"/>
                      <a:pt x="169" y="20"/>
                      <a:pt x="225" y="5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392" name="Gear 2"/>
            <p:cNvSpPr>
              <a:spLocks noEditPoints="1"/>
            </p:cNvSpPr>
            <p:nvPr/>
          </p:nvSpPr>
          <p:spPr bwMode="auto">
            <a:xfrm>
              <a:off x="2196307" y="2875275"/>
              <a:ext cx="1901825" cy="1908175"/>
            </a:xfrm>
            <a:custGeom>
              <a:avLst/>
              <a:gdLst/>
              <a:ahLst/>
              <a:cxnLst>
                <a:cxn ang="0">
                  <a:pos x="1201" y="652"/>
                </a:cxn>
                <a:cxn ang="0">
                  <a:pos x="1201" y="619"/>
                </a:cxn>
                <a:cxn ang="0">
                  <a:pos x="1267" y="566"/>
                </a:cxn>
                <a:cxn ang="0">
                  <a:pos x="1172" y="456"/>
                </a:cxn>
                <a:cxn ang="0">
                  <a:pos x="1162" y="426"/>
                </a:cxn>
                <a:cxn ang="0">
                  <a:pos x="1205" y="354"/>
                </a:cxn>
                <a:cxn ang="0">
                  <a:pos x="1079" y="283"/>
                </a:cxn>
                <a:cxn ang="0">
                  <a:pos x="1058" y="258"/>
                </a:cxn>
                <a:cxn ang="0">
                  <a:pos x="1074" y="175"/>
                </a:cxn>
                <a:cxn ang="0">
                  <a:pos x="931" y="152"/>
                </a:cxn>
                <a:cxn ang="0">
                  <a:pos x="903" y="136"/>
                </a:cxn>
                <a:cxn ang="0">
                  <a:pos x="812" y="24"/>
                </a:cxn>
                <a:cxn ang="0">
                  <a:pos x="717" y="74"/>
                </a:cxn>
                <a:cxn ang="0">
                  <a:pos x="675" y="0"/>
                </a:cxn>
                <a:cxn ang="0">
                  <a:pos x="550" y="74"/>
                </a:cxn>
                <a:cxn ang="0">
                  <a:pos x="518" y="79"/>
                </a:cxn>
                <a:cxn ang="0">
                  <a:pos x="377" y="52"/>
                </a:cxn>
                <a:cxn ang="0">
                  <a:pos x="336" y="152"/>
                </a:cxn>
                <a:cxn ang="0">
                  <a:pos x="257" y="122"/>
                </a:cxn>
                <a:cxn ang="0">
                  <a:pos x="209" y="258"/>
                </a:cxn>
                <a:cxn ang="0">
                  <a:pos x="188" y="283"/>
                </a:cxn>
                <a:cxn ang="0">
                  <a:pos x="104" y="282"/>
                </a:cxn>
                <a:cxn ang="0">
                  <a:pos x="105" y="427"/>
                </a:cxn>
                <a:cxn ang="0">
                  <a:pos x="95" y="456"/>
                </a:cxn>
                <a:cxn ang="0">
                  <a:pos x="15" y="484"/>
                </a:cxn>
                <a:cxn ang="0">
                  <a:pos x="66" y="620"/>
                </a:cxn>
                <a:cxn ang="0">
                  <a:pos x="66" y="635"/>
                </a:cxn>
                <a:cxn ang="0">
                  <a:pos x="66" y="651"/>
                </a:cxn>
                <a:cxn ang="0">
                  <a:pos x="15" y="787"/>
                </a:cxn>
                <a:cxn ang="0">
                  <a:pos x="95" y="815"/>
                </a:cxn>
                <a:cxn ang="0">
                  <a:pos x="105" y="844"/>
                </a:cxn>
                <a:cxn ang="0">
                  <a:pos x="104" y="989"/>
                </a:cxn>
                <a:cxn ang="0">
                  <a:pos x="188" y="988"/>
                </a:cxn>
                <a:cxn ang="0">
                  <a:pos x="209" y="1012"/>
                </a:cxn>
                <a:cxn ang="0">
                  <a:pos x="257" y="1149"/>
                </a:cxn>
                <a:cxn ang="0">
                  <a:pos x="336" y="1119"/>
                </a:cxn>
                <a:cxn ang="0">
                  <a:pos x="377" y="1219"/>
                </a:cxn>
                <a:cxn ang="0">
                  <a:pos x="519" y="1192"/>
                </a:cxn>
                <a:cxn ang="0">
                  <a:pos x="550" y="1197"/>
                </a:cxn>
                <a:cxn ang="0">
                  <a:pos x="675" y="1271"/>
                </a:cxn>
                <a:cxn ang="0">
                  <a:pos x="717" y="1197"/>
                </a:cxn>
                <a:cxn ang="0">
                  <a:pos x="812" y="1247"/>
                </a:cxn>
                <a:cxn ang="0">
                  <a:pos x="903" y="1135"/>
                </a:cxn>
                <a:cxn ang="0">
                  <a:pos x="931" y="1119"/>
                </a:cxn>
                <a:cxn ang="0">
                  <a:pos x="1074" y="1096"/>
                </a:cxn>
                <a:cxn ang="0">
                  <a:pos x="1058" y="1013"/>
                </a:cxn>
                <a:cxn ang="0">
                  <a:pos x="1079" y="988"/>
                </a:cxn>
                <a:cxn ang="0">
                  <a:pos x="1205" y="917"/>
                </a:cxn>
                <a:cxn ang="0">
                  <a:pos x="1162" y="844"/>
                </a:cxn>
                <a:cxn ang="0">
                  <a:pos x="1172" y="815"/>
                </a:cxn>
                <a:cxn ang="0">
                  <a:pos x="1267" y="705"/>
                </a:cxn>
                <a:cxn ang="0">
                  <a:pos x="634" y="906"/>
                </a:cxn>
                <a:cxn ang="0">
                  <a:pos x="634" y="365"/>
                </a:cxn>
                <a:cxn ang="0">
                  <a:pos x="634" y="906"/>
                </a:cxn>
              </a:cxnLst>
              <a:rect l="0" t="0" r="r" b="b"/>
              <a:pathLst>
                <a:path w="1267" h="1271">
                  <a:moveTo>
                    <a:pt x="1201" y="651"/>
                  </a:moveTo>
                  <a:cubicBezTo>
                    <a:pt x="1201" y="652"/>
                    <a:pt x="1201" y="652"/>
                    <a:pt x="1201" y="652"/>
                  </a:cubicBezTo>
                  <a:cubicBezTo>
                    <a:pt x="1201" y="646"/>
                    <a:pt x="1201" y="641"/>
                    <a:pt x="1201" y="635"/>
                  </a:cubicBezTo>
                  <a:cubicBezTo>
                    <a:pt x="1201" y="630"/>
                    <a:pt x="1201" y="625"/>
                    <a:pt x="1201" y="619"/>
                  </a:cubicBezTo>
                  <a:cubicBezTo>
                    <a:pt x="1201" y="620"/>
                    <a:pt x="1201" y="620"/>
                    <a:pt x="1201" y="620"/>
                  </a:cubicBezTo>
                  <a:cubicBezTo>
                    <a:pt x="1199" y="587"/>
                    <a:pt x="1242" y="570"/>
                    <a:pt x="1267" y="566"/>
                  </a:cubicBezTo>
                  <a:cubicBezTo>
                    <a:pt x="1252" y="484"/>
                    <a:pt x="1252" y="484"/>
                    <a:pt x="1252" y="484"/>
                  </a:cubicBezTo>
                  <a:cubicBezTo>
                    <a:pt x="1228" y="488"/>
                    <a:pt x="1182" y="488"/>
                    <a:pt x="1172" y="456"/>
                  </a:cubicBezTo>
                  <a:cubicBezTo>
                    <a:pt x="1172" y="456"/>
                    <a:pt x="1172" y="456"/>
                    <a:pt x="1172" y="456"/>
                  </a:cubicBezTo>
                  <a:cubicBezTo>
                    <a:pt x="1169" y="446"/>
                    <a:pt x="1165" y="436"/>
                    <a:pt x="1162" y="426"/>
                  </a:cubicBezTo>
                  <a:cubicBezTo>
                    <a:pt x="1162" y="427"/>
                    <a:pt x="1162" y="427"/>
                    <a:pt x="1162" y="427"/>
                  </a:cubicBezTo>
                  <a:cubicBezTo>
                    <a:pt x="1148" y="396"/>
                    <a:pt x="1183" y="366"/>
                    <a:pt x="1205" y="354"/>
                  </a:cubicBezTo>
                  <a:cubicBezTo>
                    <a:pt x="1163" y="282"/>
                    <a:pt x="1163" y="282"/>
                    <a:pt x="1163" y="282"/>
                  </a:cubicBezTo>
                  <a:cubicBezTo>
                    <a:pt x="1142" y="294"/>
                    <a:pt x="1098" y="309"/>
                    <a:pt x="1079" y="283"/>
                  </a:cubicBezTo>
                  <a:cubicBezTo>
                    <a:pt x="1079" y="283"/>
                    <a:pt x="1079" y="283"/>
                    <a:pt x="1079" y="283"/>
                  </a:cubicBezTo>
                  <a:cubicBezTo>
                    <a:pt x="1072" y="275"/>
                    <a:pt x="1065" y="266"/>
                    <a:pt x="1058" y="258"/>
                  </a:cubicBezTo>
                  <a:cubicBezTo>
                    <a:pt x="1058" y="258"/>
                    <a:pt x="1058" y="258"/>
                    <a:pt x="1058" y="258"/>
                  </a:cubicBezTo>
                  <a:cubicBezTo>
                    <a:pt x="1035" y="235"/>
                    <a:pt x="1058" y="194"/>
                    <a:pt x="1074" y="175"/>
                  </a:cubicBezTo>
                  <a:cubicBezTo>
                    <a:pt x="1010" y="122"/>
                    <a:pt x="1010" y="122"/>
                    <a:pt x="1010" y="122"/>
                  </a:cubicBezTo>
                  <a:cubicBezTo>
                    <a:pt x="994" y="141"/>
                    <a:pt x="958" y="170"/>
                    <a:pt x="931" y="152"/>
                  </a:cubicBezTo>
                  <a:cubicBezTo>
                    <a:pt x="931" y="152"/>
                    <a:pt x="931" y="152"/>
                    <a:pt x="931" y="152"/>
                  </a:cubicBezTo>
                  <a:cubicBezTo>
                    <a:pt x="922" y="146"/>
                    <a:pt x="913" y="141"/>
                    <a:pt x="903" y="136"/>
                  </a:cubicBezTo>
                  <a:cubicBezTo>
                    <a:pt x="874" y="121"/>
                    <a:pt x="882" y="75"/>
                    <a:pt x="890" y="52"/>
                  </a:cubicBezTo>
                  <a:cubicBezTo>
                    <a:pt x="812" y="24"/>
                    <a:pt x="812" y="24"/>
                    <a:pt x="812" y="24"/>
                  </a:cubicBezTo>
                  <a:cubicBezTo>
                    <a:pt x="803" y="47"/>
                    <a:pt x="780" y="86"/>
                    <a:pt x="749" y="79"/>
                  </a:cubicBezTo>
                  <a:cubicBezTo>
                    <a:pt x="738" y="77"/>
                    <a:pt x="727" y="75"/>
                    <a:pt x="717" y="74"/>
                  </a:cubicBezTo>
                  <a:cubicBezTo>
                    <a:pt x="717" y="74"/>
                    <a:pt x="717" y="74"/>
                    <a:pt x="717" y="74"/>
                  </a:cubicBezTo>
                  <a:cubicBezTo>
                    <a:pt x="684" y="70"/>
                    <a:pt x="675" y="25"/>
                    <a:pt x="675" y="0"/>
                  </a:cubicBezTo>
                  <a:cubicBezTo>
                    <a:pt x="592" y="0"/>
                    <a:pt x="592" y="0"/>
                    <a:pt x="592" y="0"/>
                  </a:cubicBezTo>
                  <a:cubicBezTo>
                    <a:pt x="592" y="25"/>
                    <a:pt x="583" y="70"/>
                    <a:pt x="550" y="74"/>
                  </a:cubicBezTo>
                  <a:cubicBezTo>
                    <a:pt x="551" y="74"/>
                    <a:pt x="551" y="74"/>
                    <a:pt x="551" y="74"/>
                  </a:cubicBezTo>
                  <a:cubicBezTo>
                    <a:pt x="540" y="75"/>
                    <a:pt x="529" y="77"/>
                    <a:pt x="518" y="79"/>
                  </a:cubicBezTo>
                  <a:cubicBezTo>
                    <a:pt x="487" y="86"/>
                    <a:pt x="464" y="47"/>
                    <a:pt x="455" y="24"/>
                  </a:cubicBezTo>
                  <a:cubicBezTo>
                    <a:pt x="377" y="52"/>
                    <a:pt x="377" y="52"/>
                    <a:pt x="377" y="52"/>
                  </a:cubicBezTo>
                  <a:cubicBezTo>
                    <a:pt x="385" y="75"/>
                    <a:pt x="393" y="121"/>
                    <a:pt x="364" y="136"/>
                  </a:cubicBezTo>
                  <a:cubicBezTo>
                    <a:pt x="354" y="141"/>
                    <a:pt x="345" y="146"/>
                    <a:pt x="336" y="152"/>
                  </a:cubicBezTo>
                  <a:cubicBezTo>
                    <a:pt x="336" y="152"/>
                    <a:pt x="336" y="152"/>
                    <a:pt x="336" y="152"/>
                  </a:cubicBezTo>
                  <a:cubicBezTo>
                    <a:pt x="309" y="170"/>
                    <a:pt x="273" y="141"/>
                    <a:pt x="257" y="122"/>
                  </a:cubicBezTo>
                  <a:cubicBezTo>
                    <a:pt x="193" y="175"/>
                    <a:pt x="193" y="175"/>
                    <a:pt x="193" y="175"/>
                  </a:cubicBezTo>
                  <a:cubicBezTo>
                    <a:pt x="209" y="194"/>
                    <a:pt x="232" y="235"/>
                    <a:pt x="209" y="258"/>
                  </a:cubicBezTo>
                  <a:cubicBezTo>
                    <a:pt x="209" y="258"/>
                    <a:pt x="209" y="258"/>
                    <a:pt x="209" y="258"/>
                  </a:cubicBezTo>
                  <a:cubicBezTo>
                    <a:pt x="202" y="266"/>
                    <a:pt x="195" y="275"/>
                    <a:pt x="188" y="283"/>
                  </a:cubicBezTo>
                  <a:cubicBezTo>
                    <a:pt x="189" y="283"/>
                    <a:pt x="189" y="283"/>
                    <a:pt x="189" y="283"/>
                  </a:cubicBezTo>
                  <a:cubicBezTo>
                    <a:pt x="169" y="309"/>
                    <a:pt x="125" y="294"/>
                    <a:pt x="104" y="282"/>
                  </a:cubicBezTo>
                  <a:cubicBezTo>
                    <a:pt x="62" y="354"/>
                    <a:pt x="62" y="354"/>
                    <a:pt x="62" y="354"/>
                  </a:cubicBezTo>
                  <a:cubicBezTo>
                    <a:pt x="84" y="366"/>
                    <a:pt x="119" y="396"/>
                    <a:pt x="105" y="427"/>
                  </a:cubicBezTo>
                  <a:cubicBezTo>
                    <a:pt x="106" y="426"/>
                    <a:pt x="106" y="426"/>
                    <a:pt x="106" y="426"/>
                  </a:cubicBezTo>
                  <a:cubicBezTo>
                    <a:pt x="102" y="436"/>
                    <a:pt x="98" y="446"/>
                    <a:pt x="95" y="456"/>
                  </a:cubicBezTo>
                  <a:cubicBezTo>
                    <a:pt x="95" y="456"/>
                    <a:pt x="95" y="456"/>
                    <a:pt x="95" y="456"/>
                  </a:cubicBezTo>
                  <a:cubicBezTo>
                    <a:pt x="86" y="488"/>
                    <a:pt x="39" y="488"/>
                    <a:pt x="15" y="484"/>
                  </a:cubicBezTo>
                  <a:cubicBezTo>
                    <a:pt x="0" y="566"/>
                    <a:pt x="0" y="566"/>
                    <a:pt x="0" y="566"/>
                  </a:cubicBezTo>
                  <a:cubicBezTo>
                    <a:pt x="25" y="570"/>
                    <a:pt x="68" y="587"/>
                    <a:pt x="66" y="620"/>
                  </a:cubicBezTo>
                  <a:cubicBezTo>
                    <a:pt x="66" y="619"/>
                    <a:pt x="66" y="619"/>
                    <a:pt x="66" y="619"/>
                  </a:cubicBezTo>
                  <a:cubicBezTo>
                    <a:pt x="66" y="625"/>
                    <a:pt x="66" y="630"/>
                    <a:pt x="66" y="635"/>
                  </a:cubicBezTo>
                  <a:cubicBezTo>
                    <a:pt x="66" y="641"/>
                    <a:pt x="66" y="646"/>
                    <a:pt x="66" y="652"/>
                  </a:cubicBezTo>
                  <a:cubicBezTo>
                    <a:pt x="66" y="651"/>
                    <a:pt x="66" y="651"/>
                    <a:pt x="66" y="651"/>
                  </a:cubicBezTo>
                  <a:cubicBezTo>
                    <a:pt x="68" y="684"/>
                    <a:pt x="25" y="700"/>
                    <a:pt x="0" y="705"/>
                  </a:cubicBezTo>
                  <a:cubicBezTo>
                    <a:pt x="15" y="787"/>
                    <a:pt x="15" y="787"/>
                    <a:pt x="15" y="787"/>
                  </a:cubicBezTo>
                  <a:cubicBezTo>
                    <a:pt x="39" y="783"/>
                    <a:pt x="86" y="783"/>
                    <a:pt x="95" y="815"/>
                  </a:cubicBezTo>
                  <a:cubicBezTo>
                    <a:pt x="95" y="815"/>
                    <a:pt x="95" y="815"/>
                    <a:pt x="95" y="815"/>
                  </a:cubicBezTo>
                  <a:cubicBezTo>
                    <a:pt x="98" y="825"/>
                    <a:pt x="102" y="835"/>
                    <a:pt x="106" y="844"/>
                  </a:cubicBezTo>
                  <a:cubicBezTo>
                    <a:pt x="105" y="844"/>
                    <a:pt x="105" y="844"/>
                    <a:pt x="105" y="844"/>
                  </a:cubicBezTo>
                  <a:cubicBezTo>
                    <a:pt x="119" y="875"/>
                    <a:pt x="84" y="905"/>
                    <a:pt x="62" y="917"/>
                  </a:cubicBezTo>
                  <a:cubicBezTo>
                    <a:pt x="104" y="989"/>
                    <a:pt x="104" y="989"/>
                    <a:pt x="104" y="989"/>
                  </a:cubicBezTo>
                  <a:cubicBezTo>
                    <a:pt x="125" y="977"/>
                    <a:pt x="169" y="962"/>
                    <a:pt x="189" y="988"/>
                  </a:cubicBezTo>
                  <a:cubicBezTo>
                    <a:pt x="188" y="988"/>
                    <a:pt x="188" y="988"/>
                    <a:pt x="188" y="988"/>
                  </a:cubicBezTo>
                  <a:cubicBezTo>
                    <a:pt x="195" y="996"/>
                    <a:pt x="202" y="1005"/>
                    <a:pt x="209" y="1013"/>
                  </a:cubicBezTo>
                  <a:cubicBezTo>
                    <a:pt x="209" y="1012"/>
                    <a:pt x="209" y="1012"/>
                    <a:pt x="209" y="1012"/>
                  </a:cubicBezTo>
                  <a:cubicBezTo>
                    <a:pt x="232" y="1036"/>
                    <a:pt x="209" y="1077"/>
                    <a:pt x="193" y="1096"/>
                  </a:cubicBezTo>
                  <a:cubicBezTo>
                    <a:pt x="257" y="1149"/>
                    <a:pt x="257" y="1149"/>
                    <a:pt x="257" y="1149"/>
                  </a:cubicBezTo>
                  <a:cubicBezTo>
                    <a:pt x="273" y="1130"/>
                    <a:pt x="309" y="1101"/>
                    <a:pt x="336" y="1119"/>
                  </a:cubicBezTo>
                  <a:cubicBezTo>
                    <a:pt x="336" y="1119"/>
                    <a:pt x="336" y="1119"/>
                    <a:pt x="336" y="1119"/>
                  </a:cubicBezTo>
                  <a:cubicBezTo>
                    <a:pt x="345" y="1125"/>
                    <a:pt x="355" y="1130"/>
                    <a:pt x="364" y="1135"/>
                  </a:cubicBezTo>
                  <a:cubicBezTo>
                    <a:pt x="393" y="1150"/>
                    <a:pt x="385" y="1195"/>
                    <a:pt x="377" y="1219"/>
                  </a:cubicBezTo>
                  <a:cubicBezTo>
                    <a:pt x="455" y="1247"/>
                    <a:pt x="455" y="1247"/>
                    <a:pt x="455" y="1247"/>
                  </a:cubicBezTo>
                  <a:cubicBezTo>
                    <a:pt x="464" y="1224"/>
                    <a:pt x="487" y="1185"/>
                    <a:pt x="519" y="1192"/>
                  </a:cubicBezTo>
                  <a:cubicBezTo>
                    <a:pt x="529" y="1194"/>
                    <a:pt x="540" y="1196"/>
                    <a:pt x="551" y="1197"/>
                  </a:cubicBezTo>
                  <a:cubicBezTo>
                    <a:pt x="550" y="1197"/>
                    <a:pt x="550" y="1197"/>
                    <a:pt x="550" y="1197"/>
                  </a:cubicBezTo>
                  <a:cubicBezTo>
                    <a:pt x="583" y="1201"/>
                    <a:pt x="592" y="1246"/>
                    <a:pt x="592" y="1271"/>
                  </a:cubicBezTo>
                  <a:cubicBezTo>
                    <a:pt x="675" y="1271"/>
                    <a:pt x="675" y="1271"/>
                    <a:pt x="675" y="1271"/>
                  </a:cubicBezTo>
                  <a:cubicBezTo>
                    <a:pt x="675" y="1246"/>
                    <a:pt x="684" y="1201"/>
                    <a:pt x="717" y="1197"/>
                  </a:cubicBezTo>
                  <a:cubicBezTo>
                    <a:pt x="717" y="1197"/>
                    <a:pt x="717" y="1197"/>
                    <a:pt x="717" y="1197"/>
                  </a:cubicBezTo>
                  <a:cubicBezTo>
                    <a:pt x="727" y="1196"/>
                    <a:pt x="738" y="1194"/>
                    <a:pt x="749" y="1192"/>
                  </a:cubicBezTo>
                  <a:cubicBezTo>
                    <a:pt x="780" y="1185"/>
                    <a:pt x="803" y="1224"/>
                    <a:pt x="812" y="1247"/>
                  </a:cubicBezTo>
                  <a:cubicBezTo>
                    <a:pt x="890" y="1219"/>
                    <a:pt x="890" y="1219"/>
                    <a:pt x="890" y="1219"/>
                  </a:cubicBezTo>
                  <a:cubicBezTo>
                    <a:pt x="882" y="1195"/>
                    <a:pt x="874" y="1150"/>
                    <a:pt x="903" y="1135"/>
                  </a:cubicBezTo>
                  <a:cubicBezTo>
                    <a:pt x="913" y="1130"/>
                    <a:pt x="922" y="1125"/>
                    <a:pt x="931" y="1119"/>
                  </a:cubicBezTo>
                  <a:cubicBezTo>
                    <a:pt x="931" y="1119"/>
                    <a:pt x="931" y="1119"/>
                    <a:pt x="931" y="1119"/>
                  </a:cubicBezTo>
                  <a:cubicBezTo>
                    <a:pt x="958" y="1101"/>
                    <a:pt x="994" y="1130"/>
                    <a:pt x="1010" y="1149"/>
                  </a:cubicBezTo>
                  <a:cubicBezTo>
                    <a:pt x="1074" y="1096"/>
                    <a:pt x="1074" y="1096"/>
                    <a:pt x="1074" y="1096"/>
                  </a:cubicBezTo>
                  <a:cubicBezTo>
                    <a:pt x="1058" y="1077"/>
                    <a:pt x="1035" y="1036"/>
                    <a:pt x="1058" y="1012"/>
                  </a:cubicBezTo>
                  <a:cubicBezTo>
                    <a:pt x="1058" y="1013"/>
                    <a:pt x="1058" y="1013"/>
                    <a:pt x="1058" y="1013"/>
                  </a:cubicBezTo>
                  <a:cubicBezTo>
                    <a:pt x="1065" y="1005"/>
                    <a:pt x="1072" y="996"/>
                    <a:pt x="1079" y="988"/>
                  </a:cubicBezTo>
                  <a:cubicBezTo>
                    <a:pt x="1079" y="988"/>
                    <a:pt x="1079" y="988"/>
                    <a:pt x="1079" y="988"/>
                  </a:cubicBezTo>
                  <a:cubicBezTo>
                    <a:pt x="1098" y="962"/>
                    <a:pt x="1142" y="977"/>
                    <a:pt x="1163" y="989"/>
                  </a:cubicBezTo>
                  <a:cubicBezTo>
                    <a:pt x="1205" y="917"/>
                    <a:pt x="1205" y="917"/>
                    <a:pt x="1205" y="917"/>
                  </a:cubicBezTo>
                  <a:cubicBezTo>
                    <a:pt x="1183" y="905"/>
                    <a:pt x="1148" y="875"/>
                    <a:pt x="1162" y="844"/>
                  </a:cubicBezTo>
                  <a:cubicBezTo>
                    <a:pt x="1162" y="844"/>
                    <a:pt x="1162" y="844"/>
                    <a:pt x="1162" y="844"/>
                  </a:cubicBezTo>
                  <a:cubicBezTo>
                    <a:pt x="1165" y="835"/>
                    <a:pt x="1169" y="825"/>
                    <a:pt x="1172" y="815"/>
                  </a:cubicBezTo>
                  <a:cubicBezTo>
                    <a:pt x="1172" y="815"/>
                    <a:pt x="1172" y="815"/>
                    <a:pt x="1172" y="815"/>
                  </a:cubicBezTo>
                  <a:cubicBezTo>
                    <a:pt x="1182" y="783"/>
                    <a:pt x="1228" y="783"/>
                    <a:pt x="1252" y="787"/>
                  </a:cubicBezTo>
                  <a:cubicBezTo>
                    <a:pt x="1267" y="705"/>
                    <a:pt x="1267" y="705"/>
                    <a:pt x="1267" y="705"/>
                  </a:cubicBezTo>
                  <a:cubicBezTo>
                    <a:pt x="1242" y="700"/>
                    <a:pt x="1199" y="684"/>
                    <a:pt x="1201" y="651"/>
                  </a:cubicBezTo>
                  <a:close/>
                  <a:moveTo>
                    <a:pt x="634" y="906"/>
                  </a:moveTo>
                  <a:cubicBezTo>
                    <a:pt x="484" y="906"/>
                    <a:pt x="363" y="785"/>
                    <a:pt x="363" y="635"/>
                  </a:cubicBezTo>
                  <a:cubicBezTo>
                    <a:pt x="363" y="486"/>
                    <a:pt x="484" y="365"/>
                    <a:pt x="634" y="365"/>
                  </a:cubicBezTo>
                  <a:cubicBezTo>
                    <a:pt x="783" y="365"/>
                    <a:pt x="904" y="486"/>
                    <a:pt x="904" y="635"/>
                  </a:cubicBezTo>
                  <a:cubicBezTo>
                    <a:pt x="904" y="785"/>
                    <a:pt x="783" y="906"/>
                    <a:pt x="634" y="906"/>
                  </a:cubicBezTo>
                  <a:close/>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411" name="Hand with pie chart"/>
          <p:cNvGrpSpPr/>
          <p:nvPr/>
        </p:nvGrpSpPr>
        <p:grpSpPr>
          <a:xfrm>
            <a:off x="7868435" y="4015059"/>
            <a:ext cx="254000" cy="347663"/>
            <a:chOff x="2195513" y="2149475"/>
            <a:chExt cx="254000" cy="347663"/>
          </a:xfrm>
        </p:grpSpPr>
        <p:sp>
          <p:nvSpPr>
            <p:cNvPr id="412" name="Freeform 227"/>
            <p:cNvSpPr>
              <a:spLocks noEditPoints="1"/>
            </p:cNvSpPr>
            <p:nvPr/>
          </p:nvSpPr>
          <p:spPr bwMode="auto">
            <a:xfrm>
              <a:off x="2217738" y="2155825"/>
              <a:ext cx="179388" cy="207963"/>
            </a:xfrm>
            <a:custGeom>
              <a:avLst/>
              <a:gdLst/>
              <a:ahLst/>
              <a:cxnLst>
                <a:cxn ang="0">
                  <a:pos x="92" y="0"/>
                </a:cxn>
                <a:cxn ang="0">
                  <a:pos x="0" y="92"/>
                </a:cxn>
                <a:cxn ang="0">
                  <a:pos x="92" y="185"/>
                </a:cxn>
                <a:cxn ang="0">
                  <a:pos x="158" y="158"/>
                </a:cxn>
                <a:cxn ang="0">
                  <a:pos x="158" y="152"/>
                </a:cxn>
                <a:cxn ang="0">
                  <a:pos x="95" y="90"/>
                </a:cxn>
                <a:cxn ang="0">
                  <a:pos x="96" y="92"/>
                </a:cxn>
                <a:cxn ang="0">
                  <a:pos x="96" y="4"/>
                </a:cxn>
                <a:cxn ang="0">
                  <a:pos x="92" y="0"/>
                </a:cxn>
                <a:cxn ang="0">
                  <a:pos x="89" y="95"/>
                </a:cxn>
                <a:cxn ang="0">
                  <a:pos x="152" y="158"/>
                </a:cxn>
                <a:cxn ang="0">
                  <a:pos x="152" y="152"/>
                </a:cxn>
                <a:cxn ang="0">
                  <a:pos x="92" y="177"/>
                </a:cxn>
                <a:cxn ang="0">
                  <a:pos x="8" y="92"/>
                </a:cxn>
                <a:cxn ang="0">
                  <a:pos x="92" y="8"/>
                </a:cxn>
                <a:cxn ang="0">
                  <a:pos x="88" y="4"/>
                </a:cxn>
                <a:cxn ang="0">
                  <a:pos x="88" y="92"/>
                </a:cxn>
                <a:cxn ang="0">
                  <a:pos x="89" y="95"/>
                </a:cxn>
              </a:cxnLst>
              <a:rect l="0" t="0" r="r" b="b"/>
              <a:pathLst>
                <a:path w="159" h="185">
                  <a:moveTo>
                    <a:pt x="92" y="0"/>
                  </a:moveTo>
                  <a:cubicBezTo>
                    <a:pt x="41" y="0"/>
                    <a:pt x="0" y="41"/>
                    <a:pt x="0" y="92"/>
                  </a:cubicBezTo>
                  <a:cubicBezTo>
                    <a:pt x="0" y="144"/>
                    <a:pt x="41" y="185"/>
                    <a:pt x="92" y="185"/>
                  </a:cubicBezTo>
                  <a:cubicBezTo>
                    <a:pt x="117" y="185"/>
                    <a:pt x="140" y="175"/>
                    <a:pt x="158" y="158"/>
                  </a:cubicBezTo>
                  <a:cubicBezTo>
                    <a:pt x="159" y="156"/>
                    <a:pt x="159" y="154"/>
                    <a:pt x="158" y="152"/>
                  </a:cubicBezTo>
                  <a:cubicBezTo>
                    <a:pt x="95" y="90"/>
                    <a:pt x="95" y="90"/>
                    <a:pt x="95" y="90"/>
                  </a:cubicBezTo>
                  <a:cubicBezTo>
                    <a:pt x="96" y="90"/>
                    <a:pt x="96" y="91"/>
                    <a:pt x="96" y="92"/>
                  </a:cubicBezTo>
                  <a:cubicBezTo>
                    <a:pt x="96" y="4"/>
                    <a:pt x="96" y="4"/>
                    <a:pt x="96" y="4"/>
                  </a:cubicBezTo>
                  <a:cubicBezTo>
                    <a:pt x="96" y="2"/>
                    <a:pt x="94" y="0"/>
                    <a:pt x="92" y="0"/>
                  </a:cubicBezTo>
                  <a:close/>
                  <a:moveTo>
                    <a:pt x="89" y="95"/>
                  </a:moveTo>
                  <a:cubicBezTo>
                    <a:pt x="152" y="158"/>
                    <a:pt x="152" y="158"/>
                    <a:pt x="152" y="158"/>
                  </a:cubicBezTo>
                  <a:cubicBezTo>
                    <a:pt x="151" y="156"/>
                    <a:pt x="151" y="154"/>
                    <a:pt x="152" y="152"/>
                  </a:cubicBezTo>
                  <a:cubicBezTo>
                    <a:pt x="136" y="168"/>
                    <a:pt x="115" y="177"/>
                    <a:pt x="92" y="177"/>
                  </a:cubicBezTo>
                  <a:cubicBezTo>
                    <a:pt x="46" y="177"/>
                    <a:pt x="8" y="139"/>
                    <a:pt x="8" y="92"/>
                  </a:cubicBezTo>
                  <a:cubicBezTo>
                    <a:pt x="8" y="46"/>
                    <a:pt x="46" y="8"/>
                    <a:pt x="92" y="8"/>
                  </a:cubicBezTo>
                  <a:cubicBezTo>
                    <a:pt x="90" y="8"/>
                    <a:pt x="88" y="6"/>
                    <a:pt x="88" y="4"/>
                  </a:cubicBezTo>
                  <a:cubicBezTo>
                    <a:pt x="88" y="92"/>
                    <a:pt x="88" y="92"/>
                    <a:pt x="88" y="92"/>
                  </a:cubicBezTo>
                  <a:cubicBezTo>
                    <a:pt x="88" y="94"/>
                    <a:pt x="89" y="95"/>
                    <a:pt x="89" y="9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413" name="Freeform 228"/>
            <p:cNvSpPr>
              <a:spLocks/>
            </p:cNvSpPr>
            <p:nvPr/>
          </p:nvSpPr>
          <p:spPr bwMode="auto">
            <a:xfrm>
              <a:off x="2343151" y="2149475"/>
              <a:ext cx="93663" cy="93663"/>
            </a:xfrm>
            <a:custGeom>
              <a:avLst/>
              <a:gdLst/>
              <a:ahLst/>
              <a:cxnLst>
                <a:cxn ang="0">
                  <a:pos x="0" y="0"/>
                </a:cxn>
                <a:cxn ang="0">
                  <a:pos x="0" y="83"/>
                </a:cxn>
                <a:cxn ang="0">
                  <a:pos x="83" y="83"/>
                </a:cxn>
                <a:cxn ang="0">
                  <a:pos x="0" y="0"/>
                </a:cxn>
              </a:cxnLst>
              <a:rect l="0" t="0" r="r" b="b"/>
              <a:pathLst>
                <a:path w="83" h="83">
                  <a:moveTo>
                    <a:pt x="0" y="0"/>
                  </a:moveTo>
                  <a:cubicBezTo>
                    <a:pt x="0" y="83"/>
                    <a:pt x="0" y="83"/>
                    <a:pt x="0" y="83"/>
                  </a:cubicBezTo>
                  <a:cubicBezTo>
                    <a:pt x="83" y="83"/>
                    <a:pt x="83" y="83"/>
                    <a:pt x="83" y="83"/>
                  </a:cubicBezTo>
                  <a:cubicBezTo>
                    <a:pt x="83" y="37"/>
                    <a:pt x="46" y="0"/>
                    <a:pt x="0" y="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414" name="Freeform 229"/>
            <p:cNvSpPr>
              <a:spLocks/>
            </p:cNvSpPr>
            <p:nvPr/>
          </p:nvSpPr>
          <p:spPr bwMode="auto">
            <a:xfrm>
              <a:off x="2343151" y="2255838"/>
              <a:ext cx="93663" cy="66675"/>
            </a:xfrm>
            <a:custGeom>
              <a:avLst/>
              <a:gdLst/>
              <a:ahLst/>
              <a:cxnLst>
                <a:cxn ang="0">
                  <a:pos x="59" y="59"/>
                </a:cxn>
                <a:cxn ang="0">
                  <a:pos x="83" y="0"/>
                </a:cxn>
                <a:cxn ang="0">
                  <a:pos x="0" y="0"/>
                </a:cxn>
                <a:cxn ang="0">
                  <a:pos x="59" y="59"/>
                </a:cxn>
              </a:cxnLst>
              <a:rect l="0" t="0" r="r" b="b"/>
              <a:pathLst>
                <a:path w="83" h="59">
                  <a:moveTo>
                    <a:pt x="59" y="59"/>
                  </a:moveTo>
                  <a:cubicBezTo>
                    <a:pt x="74" y="44"/>
                    <a:pt x="83" y="23"/>
                    <a:pt x="83" y="0"/>
                  </a:cubicBezTo>
                  <a:cubicBezTo>
                    <a:pt x="0" y="0"/>
                    <a:pt x="0" y="0"/>
                    <a:pt x="0" y="0"/>
                  </a:cubicBezTo>
                  <a:lnTo>
                    <a:pt x="59" y="59"/>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415" name="Rectangle 230"/>
            <p:cNvSpPr>
              <a:spLocks noChangeArrowheads="1"/>
            </p:cNvSpPr>
            <p:nvPr/>
          </p:nvSpPr>
          <p:spPr bwMode="auto">
            <a:xfrm>
              <a:off x="2198688" y="2454275"/>
              <a:ext cx="82550" cy="38100"/>
            </a:xfrm>
            <a:prstGeom prst="rect">
              <a:avLst/>
            </a:prstGeom>
            <a:solidFill>
              <a:schemeClr val="accent5">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416" name="Freeform 231"/>
            <p:cNvSpPr>
              <a:spLocks noEditPoints="1"/>
            </p:cNvSpPr>
            <p:nvPr/>
          </p:nvSpPr>
          <p:spPr bwMode="auto">
            <a:xfrm>
              <a:off x="2195513" y="2333625"/>
              <a:ext cx="254000" cy="163513"/>
            </a:xfrm>
            <a:custGeom>
              <a:avLst/>
              <a:gdLst/>
              <a:ahLst/>
              <a:cxnLst>
                <a:cxn ang="0">
                  <a:pos x="226" y="9"/>
                </a:cxn>
                <a:cxn ang="0">
                  <a:pos x="199" y="5"/>
                </a:cxn>
                <a:cxn ang="0">
                  <a:pos x="173" y="22"/>
                </a:cxn>
                <a:cxn ang="0">
                  <a:pos x="169" y="25"/>
                </a:cxn>
                <a:cxn ang="0">
                  <a:pos x="151" y="25"/>
                </a:cxn>
                <a:cxn ang="0">
                  <a:pos x="126" y="38"/>
                </a:cxn>
                <a:cxn ang="0">
                  <a:pos x="86" y="29"/>
                </a:cxn>
                <a:cxn ang="0">
                  <a:pos x="64" y="29"/>
                </a:cxn>
                <a:cxn ang="0">
                  <a:pos x="19" y="48"/>
                </a:cxn>
                <a:cxn ang="0">
                  <a:pos x="0" y="93"/>
                </a:cxn>
                <a:cxn ang="0">
                  <a:pos x="0" y="93"/>
                </a:cxn>
                <a:cxn ang="0">
                  <a:pos x="0" y="141"/>
                </a:cxn>
                <a:cxn ang="0">
                  <a:pos x="4" y="145"/>
                </a:cxn>
                <a:cxn ang="0">
                  <a:pos x="8" y="141"/>
                </a:cxn>
                <a:cxn ang="0">
                  <a:pos x="8" y="110"/>
                </a:cxn>
                <a:cxn ang="0">
                  <a:pos x="73" y="110"/>
                </a:cxn>
                <a:cxn ang="0">
                  <a:pos x="73" y="141"/>
                </a:cxn>
                <a:cxn ang="0">
                  <a:pos x="77" y="145"/>
                </a:cxn>
                <a:cxn ang="0">
                  <a:pos x="81" y="141"/>
                </a:cxn>
                <a:cxn ang="0">
                  <a:pos x="81" y="106"/>
                </a:cxn>
                <a:cxn ang="0">
                  <a:pos x="99" y="94"/>
                </a:cxn>
                <a:cxn ang="0">
                  <a:pos x="159" y="69"/>
                </a:cxn>
                <a:cxn ang="0">
                  <a:pos x="226" y="16"/>
                </a:cxn>
                <a:cxn ang="0">
                  <a:pos x="227" y="13"/>
                </a:cxn>
                <a:cxn ang="0">
                  <a:pos x="226" y="9"/>
                </a:cxn>
                <a:cxn ang="0">
                  <a:pos x="154" y="63"/>
                </a:cxn>
                <a:cxn ang="0">
                  <a:pos x="98" y="86"/>
                </a:cxn>
                <a:cxn ang="0">
                  <a:pos x="74" y="102"/>
                </a:cxn>
                <a:cxn ang="0">
                  <a:pos x="8" y="102"/>
                </a:cxn>
                <a:cxn ang="0">
                  <a:pos x="8" y="93"/>
                </a:cxn>
                <a:cxn ang="0">
                  <a:pos x="8" y="93"/>
                </a:cxn>
                <a:cxn ang="0">
                  <a:pos x="25" y="54"/>
                </a:cxn>
                <a:cxn ang="0">
                  <a:pos x="64" y="37"/>
                </a:cxn>
                <a:cxn ang="0">
                  <a:pos x="86" y="37"/>
                </a:cxn>
                <a:cxn ang="0">
                  <a:pos x="124" y="46"/>
                </a:cxn>
                <a:cxn ang="0">
                  <a:pos x="128" y="46"/>
                </a:cxn>
                <a:cxn ang="0">
                  <a:pos x="154" y="33"/>
                </a:cxn>
                <a:cxn ang="0">
                  <a:pos x="166" y="33"/>
                </a:cxn>
                <a:cxn ang="0">
                  <a:pos x="129" y="58"/>
                </a:cxn>
                <a:cxn ang="0">
                  <a:pos x="102" y="63"/>
                </a:cxn>
                <a:cxn ang="0">
                  <a:pos x="97" y="63"/>
                </a:cxn>
                <a:cxn ang="0">
                  <a:pos x="78" y="67"/>
                </a:cxn>
                <a:cxn ang="0">
                  <a:pos x="75" y="72"/>
                </a:cxn>
                <a:cxn ang="0">
                  <a:pos x="80" y="74"/>
                </a:cxn>
                <a:cxn ang="0">
                  <a:pos x="97" y="71"/>
                </a:cxn>
                <a:cxn ang="0">
                  <a:pos x="102" y="71"/>
                </a:cxn>
                <a:cxn ang="0">
                  <a:pos x="134" y="65"/>
                </a:cxn>
                <a:cxn ang="0">
                  <a:pos x="175" y="36"/>
                </a:cxn>
                <a:cxn ang="0">
                  <a:pos x="177" y="33"/>
                </a:cxn>
                <a:cxn ang="0">
                  <a:pos x="176" y="30"/>
                </a:cxn>
                <a:cxn ang="0">
                  <a:pos x="178" y="29"/>
                </a:cxn>
                <a:cxn ang="0">
                  <a:pos x="203" y="12"/>
                </a:cxn>
                <a:cxn ang="0">
                  <a:pos x="216" y="13"/>
                </a:cxn>
                <a:cxn ang="0">
                  <a:pos x="154" y="63"/>
                </a:cxn>
                <a:cxn ang="0">
                  <a:pos x="23" y="120"/>
                </a:cxn>
                <a:cxn ang="0">
                  <a:pos x="19" y="125"/>
                </a:cxn>
                <a:cxn ang="0">
                  <a:pos x="23" y="129"/>
                </a:cxn>
                <a:cxn ang="0">
                  <a:pos x="27" y="125"/>
                </a:cxn>
                <a:cxn ang="0">
                  <a:pos x="23" y="120"/>
                </a:cxn>
              </a:cxnLst>
              <a:rect l="0" t="0" r="r" b="b"/>
              <a:pathLst>
                <a:path w="227" h="145">
                  <a:moveTo>
                    <a:pt x="226" y="9"/>
                  </a:moveTo>
                  <a:cubicBezTo>
                    <a:pt x="220" y="5"/>
                    <a:pt x="208" y="0"/>
                    <a:pt x="199" y="5"/>
                  </a:cubicBezTo>
                  <a:cubicBezTo>
                    <a:pt x="191" y="9"/>
                    <a:pt x="181" y="16"/>
                    <a:pt x="173" y="22"/>
                  </a:cubicBezTo>
                  <a:cubicBezTo>
                    <a:pt x="169" y="25"/>
                    <a:pt x="169" y="25"/>
                    <a:pt x="169" y="25"/>
                  </a:cubicBezTo>
                  <a:cubicBezTo>
                    <a:pt x="164" y="23"/>
                    <a:pt x="157" y="22"/>
                    <a:pt x="151" y="25"/>
                  </a:cubicBezTo>
                  <a:cubicBezTo>
                    <a:pt x="142" y="29"/>
                    <a:pt x="135" y="33"/>
                    <a:pt x="126" y="38"/>
                  </a:cubicBezTo>
                  <a:cubicBezTo>
                    <a:pt x="114" y="32"/>
                    <a:pt x="101" y="29"/>
                    <a:pt x="86" y="29"/>
                  </a:cubicBezTo>
                  <a:cubicBezTo>
                    <a:pt x="86" y="29"/>
                    <a:pt x="64" y="29"/>
                    <a:pt x="64" y="29"/>
                  </a:cubicBezTo>
                  <a:cubicBezTo>
                    <a:pt x="47" y="29"/>
                    <a:pt x="31" y="36"/>
                    <a:pt x="19" y="48"/>
                  </a:cubicBezTo>
                  <a:cubicBezTo>
                    <a:pt x="7" y="60"/>
                    <a:pt x="0" y="76"/>
                    <a:pt x="0" y="93"/>
                  </a:cubicBezTo>
                  <a:cubicBezTo>
                    <a:pt x="0" y="93"/>
                    <a:pt x="0" y="93"/>
                    <a:pt x="0" y="93"/>
                  </a:cubicBezTo>
                  <a:cubicBezTo>
                    <a:pt x="0" y="141"/>
                    <a:pt x="0" y="141"/>
                    <a:pt x="0" y="141"/>
                  </a:cubicBezTo>
                  <a:cubicBezTo>
                    <a:pt x="0" y="143"/>
                    <a:pt x="2" y="145"/>
                    <a:pt x="4" y="145"/>
                  </a:cubicBezTo>
                  <a:cubicBezTo>
                    <a:pt x="7" y="145"/>
                    <a:pt x="8" y="143"/>
                    <a:pt x="8" y="141"/>
                  </a:cubicBezTo>
                  <a:cubicBezTo>
                    <a:pt x="8" y="110"/>
                    <a:pt x="8" y="110"/>
                    <a:pt x="8" y="110"/>
                  </a:cubicBezTo>
                  <a:cubicBezTo>
                    <a:pt x="73" y="110"/>
                    <a:pt x="73" y="110"/>
                    <a:pt x="73" y="110"/>
                  </a:cubicBezTo>
                  <a:cubicBezTo>
                    <a:pt x="73" y="141"/>
                    <a:pt x="73" y="141"/>
                    <a:pt x="73" y="141"/>
                  </a:cubicBezTo>
                  <a:cubicBezTo>
                    <a:pt x="73" y="143"/>
                    <a:pt x="75" y="145"/>
                    <a:pt x="77" y="145"/>
                  </a:cubicBezTo>
                  <a:cubicBezTo>
                    <a:pt x="80" y="145"/>
                    <a:pt x="81" y="143"/>
                    <a:pt x="81" y="141"/>
                  </a:cubicBezTo>
                  <a:cubicBezTo>
                    <a:pt x="81" y="106"/>
                    <a:pt x="81" y="106"/>
                    <a:pt x="81" y="106"/>
                  </a:cubicBezTo>
                  <a:cubicBezTo>
                    <a:pt x="81" y="96"/>
                    <a:pt x="85" y="95"/>
                    <a:pt x="99" y="94"/>
                  </a:cubicBezTo>
                  <a:cubicBezTo>
                    <a:pt x="113" y="92"/>
                    <a:pt x="135" y="90"/>
                    <a:pt x="159" y="69"/>
                  </a:cubicBezTo>
                  <a:cubicBezTo>
                    <a:pt x="159" y="69"/>
                    <a:pt x="226" y="16"/>
                    <a:pt x="226" y="16"/>
                  </a:cubicBezTo>
                  <a:cubicBezTo>
                    <a:pt x="227" y="15"/>
                    <a:pt x="227" y="14"/>
                    <a:pt x="227" y="13"/>
                  </a:cubicBezTo>
                  <a:cubicBezTo>
                    <a:pt x="227" y="11"/>
                    <a:pt x="227" y="10"/>
                    <a:pt x="226" y="9"/>
                  </a:cubicBezTo>
                  <a:close/>
                  <a:moveTo>
                    <a:pt x="154" y="63"/>
                  </a:moveTo>
                  <a:cubicBezTo>
                    <a:pt x="132" y="82"/>
                    <a:pt x="112" y="84"/>
                    <a:pt x="98" y="86"/>
                  </a:cubicBezTo>
                  <a:cubicBezTo>
                    <a:pt x="86" y="87"/>
                    <a:pt x="75" y="88"/>
                    <a:pt x="74" y="102"/>
                  </a:cubicBezTo>
                  <a:cubicBezTo>
                    <a:pt x="8" y="102"/>
                    <a:pt x="8" y="102"/>
                    <a:pt x="8" y="102"/>
                  </a:cubicBezTo>
                  <a:cubicBezTo>
                    <a:pt x="8" y="93"/>
                    <a:pt x="8" y="93"/>
                    <a:pt x="8" y="93"/>
                  </a:cubicBezTo>
                  <a:cubicBezTo>
                    <a:pt x="8" y="93"/>
                    <a:pt x="8" y="93"/>
                    <a:pt x="8" y="93"/>
                  </a:cubicBezTo>
                  <a:cubicBezTo>
                    <a:pt x="8" y="78"/>
                    <a:pt x="14" y="64"/>
                    <a:pt x="25" y="54"/>
                  </a:cubicBezTo>
                  <a:cubicBezTo>
                    <a:pt x="35" y="43"/>
                    <a:pt x="49" y="37"/>
                    <a:pt x="64" y="37"/>
                  </a:cubicBezTo>
                  <a:cubicBezTo>
                    <a:pt x="86" y="37"/>
                    <a:pt x="86" y="37"/>
                    <a:pt x="86" y="37"/>
                  </a:cubicBezTo>
                  <a:cubicBezTo>
                    <a:pt x="100" y="37"/>
                    <a:pt x="113" y="40"/>
                    <a:pt x="124" y="46"/>
                  </a:cubicBezTo>
                  <a:cubicBezTo>
                    <a:pt x="125" y="47"/>
                    <a:pt x="127" y="47"/>
                    <a:pt x="128" y="46"/>
                  </a:cubicBezTo>
                  <a:cubicBezTo>
                    <a:pt x="137" y="41"/>
                    <a:pt x="145" y="36"/>
                    <a:pt x="154" y="33"/>
                  </a:cubicBezTo>
                  <a:cubicBezTo>
                    <a:pt x="158" y="30"/>
                    <a:pt x="163" y="31"/>
                    <a:pt x="166" y="33"/>
                  </a:cubicBezTo>
                  <a:cubicBezTo>
                    <a:pt x="129" y="58"/>
                    <a:pt x="129" y="58"/>
                    <a:pt x="129" y="58"/>
                  </a:cubicBezTo>
                  <a:cubicBezTo>
                    <a:pt x="120" y="64"/>
                    <a:pt x="111" y="63"/>
                    <a:pt x="102" y="63"/>
                  </a:cubicBezTo>
                  <a:cubicBezTo>
                    <a:pt x="100" y="63"/>
                    <a:pt x="99" y="63"/>
                    <a:pt x="97" y="63"/>
                  </a:cubicBezTo>
                  <a:cubicBezTo>
                    <a:pt x="87" y="63"/>
                    <a:pt x="78" y="66"/>
                    <a:pt x="78" y="67"/>
                  </a:cubicBezTo>
                  <a:cubicBezTo>
                    <a:pt x="75" y="67"/>
                    <a:pt x="74" y="70"/>
                    <a:pt x="75" y="72"/>
                  </a:cubicBezTo>
                  <a:cubicBezTo>
                    <a:pt x="76" y="74"/>
                    <a:pt x="78" y="75"/>
                    <a:pt x="80" y="74"/>
                  </a:cubicBezTo>
                  <a:cubicBezTo>
                    <a:pt x="81" y="74"/>
                    <a:pt x="88" y="71"/>
                    <a:pt x="97" y="71"/>
                  </a:cubicBezTo>
                  <a:cubicBezTo>
                    <a:pt x="99" y="71"/>
                    <a:pt x="100" y="71"/>
                    <a:pt x="102" y="71"/>
                  </a:cubicBezTo>
                  <a:cubicBezTo>
                    <a:pt x="111" y="71"/>
                    <a:pt x="123" y="72"/>
                    <a:pt x="134" y="65"/>
                  </a:cubicBezTo>
                  <a:cubicBezTo>
                    <a:pt x="134" y="65"/>
                    <a:pt x="175" y="36"/>
                    <a:pt x="175" y="36"/>
                  </a:cubicBezTo>
                  <a:cubicBezTo>
                    <a:pt x="176" y="35"/>
                    <a:pt x="177" y="34"/>
                    <a:pt x="177" y="33"/>
                  </a:cubicBezTo>
                  <a:cubicBezTo>
                    <a:pt x="177" y="32"/>
                    <a:pt x="177" y="31"/>
                    <a:pt x="176" y="30"/>
                  </a:cubicBezTo>
                  <a:cubicBezTo>
                    <a:pt x="178" y="29"/>
                    <a:pt x="178" y="29"/>
                    <a:pt x="178" y="29"/>
                  </a:cubicBezTo>
                  <a:cubicBezTo>
                    <a:pt x="186" y="23"/>
                    <a:pt x="196" y="16"/>
                    <a:pt x="203" y="12"/>
                  </a:cubicBezTo>
                  <a:cubicBezTo>
                    <a:pt x="207" y="10"/>
                    <a:pt x="212" y="11"/>
                    <a:pt x="216" y="13"/>
                  </a:cubicBezTo>
                  <a:lnTo>
                    <a:pt x="154" y="63"/>
                  </a:lnTo>
                  <a:close/>
                  <a:moveTo>
                    <a:pt x="23" y="120"/>
                  </a:moveTo>
                  <a:cubicBezTo>
                    <a:pt x="20" y="120"/>
                    <a:pt x="19" y="122"/>
                    <a:pt x="19" y="125"/>
                  </a:cubicBezTo>
                  <a:cubicBezTo>
                    <a:pt x="19" y="127"/>
                    <a:pt x="20" y="129"/>
                    <a:pt x="23" y="129"/>
                  </a:cubicBezTo>
                  <a:cubicBezTo>
                    <a:pt x="25" y="129"/>
                    <a:pt x="27" y="127"/>
                    <a:pt x="27" y="125"/>
                  </a:cubicBezTo>
                  <a:cubicBezTo>
                    <a:pt x="27" y="122"/>
                    <a:pt x="25" y="120"/>
                    <a:pt x="23" y="1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Tree>
    <p:extLst>
      <p:ext uri="{BB962C8B-B14F-4D97-AF65-F5344CB8AC3E}">
        <p14:creationId xmlns:p14="http://schemas.microsoft.com/office/powerpoint/2010/main" val="22603772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252" y="1442243"/>
            <a:ext cx="5437638" cy="3447820"/>
          </a:xfrm>
          <a:prstGeom prst="rect">
            <a:avLst/>
          </a:prstGeom>
        </p:spPr>
      </p:pic>
      <p:sp>
        <p:nvSpPr>
          <p:cNvPr id="437" name="Name 01"/>
          <p:cNvSpPr>
            <a:spLocks noChangeArrowheads="1"/>
          </p:cNvSpPr>
          <p:nvPr/>
        </p:nvSpPr>
        <p:spPr bwMode="auto">
          <a:xfrm>
            <a:off x="352770" y="380363"/>
            <a:ext cx="614644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600" dirty="0" smtClean="0">
                <a:solidFill>
                  <a:srgbClr val="00B0F0"/>
                </a:solidFill>
                <a:latin typeface="Nexa Light" charset="0"/>
                <a:cs typeface="Arial" pitchFamily="34" charset="0"/>
              </a:rPr>
              <a:t>                               Get Keywords</a:t>
            </a:r>
            <a:r>
              <a:rPr lang="ru-RU" sz="1600" dirty="0" smtClean="0">
                <a:solidFill>
                  <a:srgbClr val="00B0F0"/>
                </a:solidFill>
                <a:latin typeface="Nexa Light" charset="0"/>
                <a:cs typeface="Arial" pitchFamily="34" charset="0"/>
              </a:rPr>
              <a:t>  </a:t>
            </a:r>
            <a:endParaRPr lang="en-US" sz="1600" dirty="0">
              <a:solidFill>
                <a:srgbClr val="00B0F0"/>
              </a:solidFill>
              <a:latin typeface="Nexa Light" charset="0"/>
              <a:cs typeface="Arial" pitchFamily="34" charset="0"/>
            </a:endParaRPr>
          </a:p>
          <a:p>
            <a:pPr lvl="0" fontAlgn="base">
              <a:spcBef>
                <a:spcPct val="0"/>
              </a:spcBef>
              <a:spcAft>
                <a:spcPct val="0"/>
              </a:spcAft>
            </a:pPr>
            <a:r>
              <a:rPr lang="en-US" sz="1600" dirty="0" smtClean="0">
                <a:solidFill>
                  <a:srgbClr val="00B0F0"/>
                </a:solidFill>
                <a:latin typeface="Nexa Light" charset="0"/>
                <a:cs typeface="Arial" pitchFamily="34" charset="0"/>
              </a:rPr>
              <a:t>                               part </a:t>
            </a:r>
            <a:r>
              <a:rPr lang="en-US" sz="1600" dirty="0" smtClean="0">
                <a:solidFill>
                  <a:srgbClr val="00B0F0"/>
                </a:solidFill>
                <a:latin typeface="Times New Roman" panose="02020603050405020304" pitchFamily="18" charset="0"/>
                <a:cs typeface="Times New Roman" panose="02020603050405020304" pitchFamily="18" charset="0"/>
              </a:rPr>
              <a:t>Ⅱ– NLTK neural network  </a:t>
            </a:r>
            <a:endParaRPr lang="ru-RU" sz="1600" dirty="0">
              <a:solidFill>
                <a:srgbClr val="00B0F0"/>
              </a:solidFill>
              <a:latin typeface="Arial" pitchFamily="34" charset="0"/>
              <a:cs typeface="Arial" pitchFamily="34" charset="0"/>
            </a:endParaRPr>
          </a:p>
        </p:txBody>
      </p:sp>
      <p:sp>
        <p:nvSpPr>
          <p:cNvPr id="444" name="Line 11"/>
          <p:cNvSpPr>
            <a:spLocks noChangeShapeType="1"/>
          </p:cNvSpPr>
          <p:nvPr/>
        </p:nvSpPr>
        <p:spPr bwMode="auto">
          <a:xfrm flipH="1">
            <a:off x="2248633" y="-709196"/>
            <a:ext cx="3909678" cy="0"/>
          </a:xfrm>
          <a:prstGeom prst="lin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nvGrpSpPr>
          <p:cNvPr id="134" name="Target"/>
          <p:cNvGrpSpPr/>
          <p:nvPr/>
        </p:nvGrpSpPr>
        <p:grpSpPr>
          <a:xfrm>
            <a:off x="1616087" y="456743"/>
            <a:ext cx="276225" cy="352425"/>
            <a:chOff x="3181351" y="139700"/>
            <a:chExt cx="276225" cy="352425"/>
          </a:xfrm>
        </p:grpSpPr>
        <p:sp>
          <p:nvSpPr>
            <p:cNvPr id="135" name="Freeform 371"/>
            <p:cNvSpPr>
              <a:spLocks noEditPoints="1"/>
            </p:cNvSpPr>
            <p:nvPr/>
          </p:nvSpPr>
          <p:spPr bwMode="auto">
            <a:xfrm>
              <a:off x="3219451" y="177800"/>
              <a:ext cx="200025" cy="200025"/>
            </a:xfrm>
            <a:custGeom>
              <a:avLst/>
              <a:gdLst/>
              <a:ahLst/>
              <a:cxnLst>
                <a:cxn ang="0">
                  <a:pos x="89" y="0"/>
                </a:cxn>
                <a:cxn ang="0">
                  <a:pos x="0" y="89"/>
                </a:cxn>
                <a:cxn ang="0">
                  <a:pos x="89" y="178"/>
                </a:cxn>
                <a:cxn ang="0">
                  <a:pos x="178" y="89"/>
                </a:cxn>
                <a:cxn ang="0">
                  <a:pos x="89" y="0"/>
                </a:cxn>
                <a:cxn ang="0">
                  <a:pos x="89" y="146"/>
                </a:cxn>
                <a:cxn ang="0">
                  <a:pos x="32" y="89"/>
                </a:cxn>
                <a:cxn ang="0">
                  <a:pos x="89" y="32"/>
                </a:cxn>
                <a:cxn ang="0">
                  <a:pos x="146" y="89"/>
                </a:cxn>
                <a:cxn ang="0">
                  <a:pos x="89" y="146"/>
                </a:cxn>
              </a:cxnLst>
              <a:rect l="0" t="0" r="r" b="b"/>
              <a:pathLst>
                <a:path w="178" h="178">
                  <a:moveTo>
                    <a:pt x="89" y="0"/>
                  </a:moveTo>
                  <a:cubicBezTo>
                    <a:pt x="40" y="0"/>
                    <a:pt x="0" y="40"/>
                    <a:pt x="0" y="89"/>
                  </a:cubicBezTo>
                  <a:cubicBezTo>
                    <a:pt x="0" y="138"/>
                    <a:pt x="40" y="178"/>
                    <a:pt x="89" y="178"/>
                  </a:cubicBezTo>
                  <a:cubicBezTo>
                    <a:pt x="138" y="178"/>
                    <a:pt x="178" y="138"/>
                    <a:pt x="178" y="89"/>
                  </a:cubicBezTo>
                  <a:cubicBezTo>
                    <a:pt x="178" y="40"/>
                    <a:pt x="138" y="0"/>
                    <a:pt x="89" y="0"/>
                  </a:cubicBezTo>
                  <a:close/>
                  <a:moveTo>
                    <a:pt x="89" y="146"/>
                  </a:moveTo>
                  <a:cubicBezTo>
                    <a:pt x="57" y="146"/>
                    <a:pt x="32" y="121"/>
                    <a:pt x="32" y="89"/>
                  </a:cubicBezTo>
                  <a:cubicBezTo>
                    <a:pt x="32" y="58"/>
                    <a:pt x="57" y="32"/>
                    <a:pt x="89" y="32"/>
                  </a:cubicBezTo>
                  <a:cubicBezTo>
                    <a:pt x="120" y="32"/>
                    <a:pt x="146" y="58"/>
                    <a:pt x="146" y="89"/>
                  </a:cubicBezTo>
                  <a:cubicBezTo>
                    <a:pt x="146" y="121"/>
                    <a:pt x="120" y="146"/>
                    <a:pt x="89" y="146"/>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36" name="Oval 372"/>
            <p:cNvSpPr>
              <a:spLocks noChangeArrowheads="1"/>
            </p:cNvSpPr>
            <p:nvPr/>
          </p:nvSpPr>
          <p:spPr bwMode="auto">
            <a:xfrm>
              <a:off x="3292476" y="250825"/>
              <a:ext cx="53975" cy="53975"/>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37" name="Freeform 373"/>
            <p:cNvSpPr>
              <a:spLocks noEditPoints="1"/>
            </p:cNvSpPr>
            <p:nvPr/>
          </p:nvSpPr>
          <p:spPr bwMode="auto">
            <a:xfrm>
              <a:off x="3181351" y="139700"/>
              <a:ext cx="276225" cy="352425"/>
            </a:xfrm>
            <a:custGeom>
              <a:avLst/>
              <a:gdLst/>
              <a:ahLst/>
              <a:cxnLst>
                <a:cxn ang="0">
                  <a:pos x="123" y="0"/>
                </a:cxn>
                <a:cxn ang="0">
                  <a:pos x="116" y="246"/>
                </a:cxn>
                <a:cxn ang="0">
                  <a:pos x="98" y="270"/>
                </a:cxn>
                <a:cxn ang="0">
                  <a:pos x="119" y="255"/>
                </a:cxn>
                <a:cxn ang="0">
                  <a:pos x="98" y="285"/>
                </a:cxn>
                <a:cxn ang="0">
                  <a:pos x="104" y="291"/>
                </a:cxn>
                <a:cxn ang="0">
                  <a:pos x="119" y="285"/>
                </a:cxn>
                <a:cxn ang="0">
                  <a:pos x="98" y="312"/>
                </a:cxn>
                <a:cxn ang="0">
                  <a:pos x="119" y="296"/>
                </a:cxn>
                <a:cxn ang="0">
                  <a:pos x="127" y="296"/>
                </a:cxn>
                <a:cxn ang="0">
                  <a:pos x="148" y="312"/>
                </a:cxn>
                <a:cxn ang="0">
                  <a:pos x="127" y="285"/>
                </a:cxn>
                <a:cxn ang="0">
                  <a:pos x="142" y="291"/>
                </a:cxn>
                <a:cxn ang="0">
                  <a:pos x="148" y="285"/>
                </a:cxn>
                <a:cxn ang="0">
                  <a:pos x="127" y="255"/>
                </a:cxn>
                <a:cxn ang="0">
                  <a:pos x="148" y="270"/>
                </a:cxn>
                <a:cxn ang="0">
                  <a:pos x="130" y="246"/>
                </a:cxn>
                <a:cxn ang="0">
                  <a:pos x="123" y="119"/>
                </a:cxn>
                <a:cxn ang="0">
                  <a:pos x="119" y="143"/>
                </a:cxn>
                <a:cxn ang="0">
                  <a:pos x="109" y="109"/>
                </a:cxn>
                <a:cxn ang="0">
                  <a:pos x="137" y="109"/>
                </a:cxn>
                <a:cxn ang="0">
                  <a:pos x="127" y="143"/>
                </a:cxn>
                <a:cxn ang="0">
                  <a:pos x="123" y="119"/>
                </a:cxn>
                <a:cxn ang="0">
                  <a:pos x="151" y="123"/>
                </a:cxn>
                <a:cxn ang="0">
                  <a:pos x="123" y="95"/>
                </a:cxn>
                <a:cxn ang="0">
                  <a:pos x="95" y="123"/>
                </a:cxn>
                <a:cxn ang="0">
                  <a:pos x="119" y="176"/>
                </a:cxn>
                <a:cxn ang="0">
                  <a:pos x="123" y="70"/>
                </a:cxn>
                <a:cxn ang="0">
                  <a:pos x="127" y="176"/>
                </a:cxn>
                <a:cxn ang="0">
                  <a:pos x="127" y="184"/>
                </a:cxn>
                <a:cxn ang="0">
                  <a:pos x="123" y="62"/>
                </a:cxn>
                <a:cxn ang="0">
                  <a:pos x="119" y="184"/>
                </a:cxn>
                <a:cxn ang="0">
                  <a:pos x="38" y="123"/>
                </a:cxn>
                <a:cxn ang="0">
                  <a:pos x="208" y="123"/>
                </a:cxn>
                <a:cxn ang="0">
                  <a:pos x="127" y="184"/>
                </a:cxn>
                <a:cxn ang="0">
                  <a:pos x="127" y="216"/>
                </a:cxn>
                <a:cxn ang="0">
                  <a:pos x="123" y="30"/>
                </a:cxn>
                <a:cxn ang="0">
                  <a:pos x="119" y="216"/>
                </a:cxn>
                <a:cxn ang="0">
                  <a:pos x="8" y="123"/>
                </a:cxn>
                <a:cxn ang="0">
                  <a:pos x="238" y="123"/>
                </a:cxn>
              </a:cxnLst>
              <a:rect l="0" t="0" r="r" b="b"/>
              <a:pathLst>
                <a:path w="246" h="313">
                  <a:moveTo>
                    <a:pt x="246" y="123"/>
                  </a:moveTo>
                  <a:cubicBezTo>
                    <a:pt x="246" y="55"/>
                    <a:pt x="191" y="0"/>
                    <a:pt x="123" y="0"/>
                  </a:cubicBezTo>
                  <a:cubicBezTo>
                    <a:pt x="55" y="0"/>
                    <a:pt x="0" y="55"/>
                    <a:pt x="0" y="123"/>
                  </a:cubicBezTo>
                  <a:cubicBezTo>
                    <a:pt x="0" y="189"/>
                    <a:pt x="51" y="243"/>
                    <a:pt x="116" y="246"/>
                  </a:cubicBezTo>
                  <a:cubicBezTo>
                    <a:pt x="98" y="264"/>
                    <a:pt x="98" y="264"/>
                    <a:pt x="98" y="264"/>
                  </a:cubicBezTo>
                  <a:cubicBezTo>
                    <a:pt x="96" y="266"/>
                    <a:pt x="96" y="269"/>
                    <a:pt x="98" y="270"/>
                  </a:cubicBezTo>
                  <a:cubicBezTo>
                    <a:pt x="100" y="272"/>
                    <a:pt x="102" y="272"/>
                    <a:pt x="104" y="270"/>
                  </a:cubicBezTo>
                  <a:cubicBezTo>
                    <a:pt x="119" y="255"/>
                    <a:pt x="119" y="255"/>
                    <a:pt x="119" y="255"/>
                  </a:cubicBezTo>
                  <a:cubicBezTo>
                    <a:pt x="119" y="264"/>
                    <a:pt x="119" y="264"/>
                    <a:pt x="119" y="264"/>
                  </a:cubicBezTo>
                  <a:cubicBezTo>
                    <a:pt x="98" y="285"/>
                    <a:pt x="98" y="285"/>
                    <a:pt x="98" y="285"/>
                  </a:cubicBezTo>
                  <a:cubicBezTo>
                    <a:pt x="96" y="287"/>
                    <a:pt x="96" y="289"/>
                    <a:pt x="98" y="291"/>
                  </a:cubicBezTo>
                  <a:cubicBezTo>
                    <a:pt x="100" y="293"/>
                    <a:pt x="102" y="293"/>
                    <a:pt x="104" y="291"/>
                  </a:cubicBezTo>
                  <a:cubicBezTo>
                    <a:pt x="119" y="276"/>
                    <a:pt x="119" y="276"/>
                    <a:pt x="119" y="276"/>
                  </a:cubicBezTo>
                  <a:cubicBezTo>
                    <a:pt x="119" y="285"/>
                    <a:pt x="119" y="285"/>
                    <a:pt x="119" y="285"/>
                  </a:cubicBezTo>
                  <a:cubicBezTo>
                    <a:pt x="98" y="306"/>
                    <a:pt x="98" y="306"/>
                    <a:pt x="98" y="306"/>
                  </a:cubicBezTo>
                  <a:cubicBezTo>
                    <a:pt x="96" y="308"/>
                    <a:pt x="96" y="310"/>
                    <a:pt x="98" y="312"/>
                  </a:cubicBezTo>
                  <a:cubicBezTo>
                    <a:pt x="100" y="313"/>
                    <a:pt x="102" y="313"/>
                    <a:pt x="104" y="312"/>
                  </a:cubicBezTo>
                  <a:cubicBezTo>
                    <a:pt x="119" y="296"/>
                    <a:pt x="119" y="296"/>
                    <a:pt x="119" y="296"/>
                  </a:cubicBezTo>
                  <a:cubicBezTo>
                    <a:pt x="119" y="298"/>
                    <a:pt x="121" y="300"/>
                    <a:pt x="123" y="300"/>
                  </a:cubicBezTo>
                  <a:cubicBezTo>
                    <a:pt x="125" y="300"/>
                    <a:pt x="127" y="298"/>
                    <a:pt x="127" y="296"/>
                  </a:cubicBezTo>
                  <a:cubicBezTo>
                    <a:pt x="142" y="312"/>
                    <a:pt x="142" y="312"/>
                    <a:pt x="142" y="312"/>
                  </a:cubicBezTo>
                  <a:cubicBezTo>
                    <a:pt x="144" y="313"/>
                    <a:pt x="146" y="313"/>
                    <a:pt x="148" y="312"/>
                  </a:cubicBezTo>
                  <a:cubicBezTo>
                    <a:pt x="149" y="310"/>
                    <a:pt x="149" y="308"/>
                    <a:pt x="148" y="306"/>
                  </a:cubicBezTo>
                  <a:cubicBezTo>
                    <a:pt x="127" y="285"/>
                    <a:pt x="127" y="285"/>
                    <a:pt x="127" y="285"/>
                  </a:cubicBezTo>
                  <a:cubicBezTo>
                    <a:pt x="127" y="276"/>
                    <a:pt x="127" y="276"/>
                    <a:pt x="127" y="276"/>
                  </a:cubicBezTo>
                  <a:cubicBezTo>
                    <a:pt x="142" y="291"/>
                    <a:pt x="142" y="291"/>
                    <a:pt x="142" y="291"/>
                  </a:cubicBezTo>
                  <a:cubicBezTo>
                    <a:pt x="144" y="293"/>
                    <a:pt x="146" y="293"/>
                    <a:pt x="148" y="291"/>
                  </a:cubicBezTo>
                  <a:cubicBezTo>
                    <a:pt x="149" y="289"/>
                    <a:pt x="149" y="287"/>
                    <a:pt x="148" y="285"/>
                  </a:cubicBezTo>
                  <a:cubicBezTo>
                    <a:pt x="127" y="264"/>
                    <a:pt x="127" y="264"/>
                    <a:pt x="127" y="264"/>
                  </a:cubicBezTo>
                  <a:cubicBezTo>
                    <a:pt x="127" y="255"/>
                    <a:pt x="127" y="255"/>
                    <a:pt x="127" y="255"/>
                  </a:cubicBezTo>
                  <a:cubicBezTo>
                    <a:pt x="142" y="270"/>
                    <a:pt x="142" y="270"/>
                    <a:pt x="142" y="270"/>
                  </a:cubicBezTo>
                  <a:cubicBezTo>
                    <a:pt x="144" y="272"/>
                    <a:pt x="146" y="272"/>
                    <a:pt x="148" y="270"/>
                  </a:cubicBezTo>
                  <a:cubicBezTo>
                    <a:pt x="149" y="269"/>
                    <a:pt x="149" y="266"/>
                    <a:pt x="148" y="264"/>
                  </a:cubicBezTo>
                  <a:cubicBezTo>
                    <a:pt x="130" y="246"/>
                    <a:pt x="130" y="246"/>
                    <a:pt x="130" y="246"/>
                  </a:cubicBezTo>
                  <a:cubicBezTo>
                    <a:pt x="194" y="243"/>
                    <a:pt x="246" y="189"/>
                    <a:pt x="246" y="123"/>
                  </a:cubicBezTo>
                  <a:close/>
                  <a:moveTo>
                    <a:pt x="123" y="119"/>
                  </a:moveTo>
                  <a:cubicBezTo>
                    <a:pt x="121" y="119"/>
                    <a:pt x="119" y="121"/>
                    <a:pt x="119" y="123"/>
                  </a:cubicBezTo>
                  <a:cubicBezTo>
                    <a:pt x="119" y="143"/>
                    <a:pt x="119" y="143"/>
                    <a:pt x="119" y="143"/>
                  </a:cubicBezTo>
                  <a:cubicBezTo>
                    <a:pt x="110" y="141"/>
                    <a:pt x="103" y="133"/>
                    <a:pt x="103" y="123"/>
                  </a:cubicBezTo>
                  <a:cubicBezTo>
                    <a:pt x="103" y="118"/>
                    <a:pt x="105" y="113"/>
                    <a:pt x="109" y="109"/>
                  </a:cubicBezTo>
                  <a:cubicBezTo>
                    <a:pt x="113" y="105"/>
                    <a:pt x="118" y="103"/>
                    <a:pt x="123" y="103"/>
                  </a:cubicBezTo>
                  <a:cubicBezTo>
                    <a:pt x="128" y="103"/>
                    <a:pt x="133" y="105"/>
                    <a:pt x="137" y="109"/>
                  </a:cubicBezTo>
                  <a:cubicBezTo>
                    <a:pt x="141" y="113"/>
                    <a:pt x="143" y="118"/>
                    <a:pt x="143" y="123"/>
                  </a:cubicBezTo>
                  <a:cubicBezTo>
                    <a:pt x="143" y="133"/>
                    <a:pt x="136" y="141"/>
                    <a:pt x="127" y="143"/>
                  </a:cubicBezTo>
                  <a:cubicBezTo>
                    <a:pt x="127" y="123"/>
                    <a:pt x="127" y="123"/>
                    <a:pt x="127" y="123"/>
                  </a:cubicBezTo>
                  <a:cubicBezTo>
                    <a:pt x="127" y="121"/>
                    <a:pt x="125" y="119"/>
                    <a:pt x="123" y="119"/>
                  </a:cubicBezTo>
                  <a:close/>
                  <a:moveTo>
                    <a:pt x="127" y="151"/>
                  </a:moveTo>
                  <a:cubicBezTo>
                    <a:pt x="140" y="149"/>
                    <a:pt x="151" y="137"/>
                    <a:pt x="151" y="123"/>
                  </a:cubicBezTo>
                  <a:cubicBezTo>
                    <a:pt x="151" y="116"/>
                    <a:pt x="148" y="109"/>
                    <a:pt x="143" y="103"/>
                  </a:cubicBezTo>
                  <a:cubicBezTo>
                    <a:pt x="137" y="98"/>
                    <a:pt x="130" y="95"/>
                    <a:pt x="123" y="95"/>
                  </a:cubicBezTo>
                  <a:cubicBezTo>
                    <a:pt x="116" y="95"/>
                    <a:pt x="109" y="98"/>
                    <a:pt x="103" y="103"/>
                  </a:cubicBezTo>
                  <a:cubicBezTo>
                    <a:pt x="98" y="109"/>
                    <a:pt x="95" y="116"/>
                    <a:pt x="95" y="123"/>
                  </a:cubicBezTo>
                  <a:cubicBezTo>
                    <a:pt x="95" y="137"/>
                    <a:pt x="105" y="149"/>
                    <a:pt x="119" y="151"/>
                  </a:cubicBezTo>
                  <a:cubicBezTo>
                    <a:pt x="119" y="176"/>
                    <a:pt x="119" y="176"/>
                    <a:pt x="119" y="176"/>
                  </a:cubicBezTo>
                  <a:cubicBezTo>
                    <a:pt x="92" y="174"/>
                    <a:pt x="70" y="151"/>
                    <a:pt x="70" y="123"/>
                  </a:cubicBezTo>
                  <a:cubicBezTo>
                    <a:pt x="70" y="94"/>
                    <a:pt x="94" y="70"/>
                    <a:pt x="123" y="70"/>
                  </a:cubicBezTo>
                  <a:cubicBezTo>
                    <a:pt x="152" y="70"/>
                    <a:pt x="176" y="94"/>
                    <a:pt x="176" y="123"/>
                  </a:cubicBezTo>
                  <a:cubicBezTo>
                    <a:pt x="176" y="151"/>
                    <a:pt x="154" y="174"/>
                    <a:pt x="127" y="176"/>
                  </a:cubicBezTo>
                  <a:lnTo>
                    <a:pt x="127" y="151"/>
                  </a:lnTo>
                  <a:close/>
                  <a:moveTo>
                    <a:pt x="127" y="184"/>
                  </a:moveTo>
                  <a:cubicBezTo>
                    <a:pt x="159" y="182"/>
                    <a:pt x="184" y="155"/>
                    <a:pt x="184" y="123"/>
                  </a:cubicBezTo>
                  <a:cubicBezTo>
                    <a:pt x="184" y="89"/>
                    <a:pt x="157" y="62"/>
                    <a:pt x="123" y="62"/>
                  </a:cubicBezTo>
                  <a:cubicBezTo>
                    <a:pt x="89" y="62"/>
                    <a:pt x="62" y="89"/>
                    <a:pt x="62" y="123"/>
                  </a:cubicBezTo>
                  <a:cubicBezTo>
                    <a:pt x="62" y="155"/>
                    <a:pt x="87" y="182"/>
                    <a:pt x="119" y="184"/>
                  </a:cubicBezTo>
                  <a:cubicBezTo>
                    <a:pt x="119" y="208"/>
                    <a:pt x="119" y="208"/>
                    <a:pt x="119" y="208"/>
                  </a:cubicBezTo>
                  <a:cubicBezTo>
                    <a:pt x="74" y="206"/>
                    <a:pt x="38" y="169"/>
                    <a:pt x="38" y="123"/>
                  </a:cubicBezTo>
                  <a:cubicBezTo>
                    <a:pt x="38" y="76"/>
                    <a:pt x="76" y="38"/>
                    <a:pt x="123" y="38"/>
                  </a:cubicBezTo>
                  <a:cubicBezTo>
                    <a:pt x="170" y="38"/>
                    <a:pt x="208" y="76"/>
                    <a:pt x="208" y="123"/>
                  </a:cubicBezTo>
                  <a:cubicBezTo>
                    <a:pt x="208" y="169"/>
                    <a:pt x="172" y="206"/>
                    <a:pt x="127" y="208"/>
                  </a:cubicBezTo>
                  <a:lnTo>
                    <a:pt x="127" y="184"/>
                  </a:lnTo>
                  <a:close/>
                  <a:moveTo>
                    <a:pt x="127" y="238"/>
                  </a:moveTo>
                  <a:cubicBezTo>
                    <a:pt x="127" y="216"/>
                    <a:pt x="127" y="216"/>
                    <a:pt x="127" y="216"/>
                  </a:cubicBezTo>
                  <a:cubicBezTo>
                    <a:pt x="177" y="214"/>
                    <a:pt x="216" y="173"/>
                    <a:pt x="216" y="123"/>
                  </a:cubicBezTo>
                  <a:cubicBezTo>
                    <a:pt x="216" y="72"/>
                    <a:pt x="174" y="30"/>
                    <a:pt x="123" y="30"/>
                  </a:cubicBezTo>
                  <a:cubicBezTo>
                    <a:pt x="72" y="30"/>
                    <a:pt x="30" y="72"/>
                    <a:pt x="30" y="123"/>
                  </a:cubicBezTo>
                  <a:cubicBezTo>
                    <a:pt x="30" y="173"/>
                    <a:pt x="69" y="214"/>
                    <a:pt x="119" y="216"/>
                  </a:cubicBezTo>
                  <a:cubicBezTo>
                    <a:pt x="119" y="238"/>
                    <a:pt x="119" y="238"/>
                    <a:pt x="119" y="238"/>
                  </a:cubicBezTo>
                  <a:cubicBezTo>
                    <a:pt x="57" y="236"/>
                    <a:pt x="8" y="185"/>
                    <a:pt x="8" y="123"/>
                  </a:cubicBezTo>
                  <a:cubicBezTo>
                    <a:pt x="8" y="60"/>
                    <a:pt x="59" y="8"/>
                    <a:pt x="123" y="8"/>
                  </a:cubicBezTo>
                  <a:cubicBezTo>
                    <a:pt x="186" y="8"/>
                    <a:pt x="238" y="60"/>
                    <a:pt x="238" y="123"/>
                  </a:cubicBezTo>
                  <a:cubicBezTo>
                    <a:pt x="238" y="185"/>
                    <a:pt x="189" y="236"/>
                    <a:pt x="127" y="23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8" name="Shape 05"/>
          <p:cNvGrpSpPr/>
          <p:nvPr/>
        </p:nvGrpSpPr>
        <p:grpSpPr>
          <a:xfrm>
            <a:off x="164343" y="169405"/>
            <a:ext cx="863600" cy="1050925"/>
            <a:chOff x="3981451" y="1922464"/>
            <a:chExt cx="863600" cy="1050925"/>
          </a:xfrm>
        </p:grpSpPr>
        <p:sp>
          <p:nvSpPr>
            <p:cNvPr id="139" name="Rectangle 96"/>
            <p:cNvSpPr>
              <a:spLocks noChangeArrowheads="1"/>
            </p:cNvSpPr>
            <p:nvPr/>
          </p:nvSpPr>
          <p:spPr bwMode="auto">
            <a:xfrm>
              <a:off x="4286251" y="2003426"/>
              <a:ext cx="237244"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a:ln>
                    <a:noFill/>
                  </a:ln>
                  <a:effectLst/>
                  <a:latin typeface="Nexa Light" charset="0"/>
                  <a:cs typeface="Arial" pitchFamily="34" charset="0"/>
                </a:rPr>
                <a:t>Step</a:t>
              </a:r>
              <a:endParaRPr kumimoji="0" lang="ru-RU" sz="1800" b="0" i="0" u="none" strike="noStrike" cap="none" normalizeH="0" baseline="0">
                <a:ln>
                  <a:noFill/>
                </a:ln>
                <a:effectLst/>
                <a:latin typeface="Arial" pitchFamily="34" charset="0"/>
                <a:cs typeface="Arial" pitchFamily="34" charset="0"/>
              </a:endParaRPr>
            </a:p>
          </p:txBody>
        </p:sp>
        <p:sp>
          <p:nvSpPr>
            <p:cNvPr id="140" name="Rectangle 97"/>
            <p:cNvSpPr>
              <a:spLocks noChangeArrowheads="1"/>
            </p:cNvSpPr>
            <p:nvPr/>
          </p:nvSpPr>
          <p:spPr bwMode="auto">
            <a:xfrm>
              <a:off x="4325938" y="2559051"/>
              <a:ext cx="19877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chemeClr val="bg1">
                      <a:lumMod val="75000"/>
                    </a:schemeClr>
                  </a:solidFill>
                  <a:effectLst/>
                  <a:latin typeface="Abel" charset="0"/>
                  <a:cs typeface="Arial" pitchFamily="34" charset="0"/>
                </a:rPr>
                <a:t>0</a:t>
              </a:r>
              <a:r>
                <a:rPr kumimoji="0" lang="en-US" sz="1400" b="0" i="0" u="none" strike="noStrike" cap="none" normalizeH="0" baseline="0" dirty="0" smtClean="0">
                  <a:ln>
                    <a:noFill/>
                  </a:ln>
                  <a:solidFill>
                    <a:schemeClr val="bg1">
                      <a:lumMod val="75000"/>
                    </a:schemeClr>
                  </a:solidFill>
                  <a:effectLst/>
                  <a:latin typeface="Abel" charset="0"/>
                  <a:cs typeface="Arial" pitchFamily="34" charset="0"/>
                </a:rPr>
                <a:t>4</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grpSp>
          <p:nvGrpSpPr>
            <p:cNvPr id="141" name="Body"/>
            <p:cNvGrpSpPr/>
            <p:nvPr/>
          </p:nvGrpSpPr>
          <p:grpSpPr>
            <a:xfrm>
              <a:off x="3981451" y="1922464"/>
              <a:ext cx="863600" cy="1050925"/>
              <a:chOff x="3981451" y="1922464"/>
              <a:chExt cx="863600" cy="1050925"/>
            </a:xfrm>
          </p:grpSpPr>
          <p:sp>
            <p:nvSpPr>
              <p:cNvPr id="142" name="Freeform 176"/>
              <p:cNvSpPr>
                <a:spLocks/>
              </p:cNvSpPr>
              <p:nvPr/>
            </p:nvSpPr>
            <p:spPr bwMode="auto">
              <a:xfrm>
                <a:off x="4022726" y="1963739"/>
                <a:ext cx="53975" cy="53975"/>
              </a:xfrm>
              <a:custGeom>
                <a:avLst/>
                <a:gdLst/>
                <a:ahLst/>
                <a:cxnLst>
                  <a:cxn ang="0">
                    <a:pos x="0" y="48"/>
                  </a:cxn>
                  <a:cxn ang="0">
                    <a:pos x="48" y="0"/>
                  </a:cxn>
                </a:cxnLst>
                <a:rect l="0" t="0" r="r" b="b"/>
                <a:pathLst>
                  <a:path w="48" h="48">
                    <a:moveTo>
                      <a:pt x="0" y="48"/>
                    </a:moveTo>
                    <a:cubicBezTo>
                      <a:pt x="0" y="22"/>
                      <a:pt x="22" y="0"/>
                      <a:pt x="48" y="0"/>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3" name="Freeform 177"/>
              <p:cNvSpPr>
                <a:spLocks/>
              </p:cNvSpPr>
              <p:nvPr/>
            </p:nvSpPr>
            <p:spPr bwMode="auto">
              <a:xfrm>
                <a:off x="4749801" y="1963739"/>
                <a:ext cx="53975" cy="53975"/>
              </a:xfrm>
              <a:custGeom>
                <a:avLst/>
                <a:gdLst/>
                <a:ahLst/>
                <a:cxnLst>
                  <a:cxn ang="0">
                    <a:pos x="48" y="48"/>
                  </a:cxn>
                  <a:cxn ang="0">
                    <a:pos x="0" y="0"/>
                  </a:cxn>
                </a:cxnLst>
                <a:rect l="0" t="0" r="r" b="b"/>
                <a:pathLst>
                  <a:path w="48" h="48">
                    <a:moveTo>
                      <a:pt x="48" y="48"/>
                    </a:moveTo>
                    <a:cubicBezTo>
                      <a:pt x="48" y="22"/>
                      <a:pt x="26" y="0"/>
                      <a:pt x="0" y="0"/>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4" name="Freeform 178"/>
              <p:cNvSpPr>
                <a:spLocks/>
              </p:cNvSpPr>
              <p:nvPr/>
            </p:nvSpPr>
            <p:spPr bwMode="auto">
              <a:xfrm>
                <a:off x="4022726" y="2692401"/>
                <a:ext cx="53975" cy="53975"/>
              </a:xfrm>
              <a:custGeom>
                <a:avLst/>
                <a:gdLst/>
                <a:ahLst/>
                <a:cxnLst>
                  <a:cxn ang="0">
                    <a:pos x="0" y="0"/>
                  </a:cxn>
                  <a:cxn ang="0">
                    <a:pos x="48" y="48"/>
                  </a:cxn>
                </a:cxnLst>
                <a:rect l="0" t="0" r="r" b="b"/>
                <a:pathLst>
                  <a:path w="48" h="48">
                    <a:moveTo>
                      <a:pt x="0" y="0"/>
                    </a:moveTo>
                    <a:cubicBezTo>
                      <a:pt x="0" y="26"/>
                      <a:pt x="22" y="48"/>
                      <a:pt x="48" y="48"/>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5" name="Freeform 179"/>
              <p:cNvSpPr>
                <a:spLocks/>
              </p:cNvSpPr>
              <p:nvPr/>
            </p:nvSpPr>
            <p:spPr bwMode="auto">
              <a:xfrm>
                <a:off x="3981451" y="1922464"/>
                <a:ext cx="863600" cy="1050925"/>
              </a:xfrm>
              <a:custGeom>
                <a:avLst/>
                <a:gdLst/>
                <a:ahLst/>
                <a:cxnLst>
                  <a:cxn ang="0">
                    <a:pos x="684" y="768"/>
                  </a:cxn>
                  <a:cxn ang="0">
                    <a:pos x="35" y="768"/>
                  </a:cxn>
                  <a:cxn ang="0">
                    <a:pos x="0" y="733"/>
                  </a:cxn>
                  <a:cxn ang="0">
                    <a:pos x="0" y="35"/>
                  </a:cxn>
                  <a:cxn ang="0">
                    <a:pos x="35" y="0"/>
                  </a:cxn>
                  <a:cxn ang="0">
                    <a:pos x="733" y="0"/>
                  </a:cxn>
                  <a:cxn ang="0">
                    <a:pos x="768" y="35"/>
                  </a:cxn>
                  <a:cxn ang="0">
                    <a:pos x="768" y="733"/>
                  </a:cxn>
                  <a:cxn ang="0">
                    <a:pos x="758" y="758"/>
                  </a:cxn>
                  <a:cxn ang="0">
                    <a:pos x="619" y="932"/>
                  </a:cxn>
                  <a:cxn ang="0">
                    <a:pos x="619" y="794"/>
                  </a:cxn>
                </a:cxnLst>
                <a:rect l="0" t="0" r="r" b="b"/>
                <a:pathLst>
                  <a:path w="768" h="932">
                    <a:moveTo>
                      <a:pt x="684" y="768"/>
                    </a:moveTo>
                    <a:cubicBezTo>
                      <a:pt x="35" y="768"/>
                      <a:pt x="35" y="768"/>
                      <a:pt x="35" y="768"/>
                    </a:cubicBezTo>
                    <a:cubicBezTo>
                      <a:pt x="16" y="768"/>
                      <a:pt x="0" y="752"/>
                      <a:pt x="0" y="733"/>
                    </a:cubicBezTo>
                    <a:cubicBezTo>
                      <a:pt x="0" y="35"/>
                      <a:pt x="0" y="35"/>
                      <a:pt x="0" y="35"/>
                    </a:cubicBezTo>
                    <a:cubicBezTo>
                      <a:pt x="0" y="16"/>
                      <a:pt x="16" y="0"/>
                      <a:pt x="35" y="0"/>
                    </a:cubicBezTo>
                    <a:cubicBezTo>
                      <a:pt x="733" y="0"/>
                      <a:pt x="733" y="0"/>
                      <a:pt x="733" y="0"/>
                    </a:cubicBezTo>
                    <a:cubicBezTo>
                      <a:pt x="752" y="0"/>
                      <a:pt x="768" y="16"/>
                      <a:pt x="768" y="35"/>
                    </a:cubicBezTo>
                    <a:cubicBezTo>
                      <a:pt x="768" y="733"/>
                      <a:pt x="768" y="733"/>
                      <a:pt x="768" y="733"/>
                    </a:cubicBezTo>
                    <a:cubicBezTo>
                      <a:pt x="768" y="742"/>
                      <a:pt x="764" y="750"/>
                      <a:pt x="758" y="758"/>
                    </a:cubicBezTo>
                    <a:cubicBezTo>
                      <a:pt x="619" y="932"/>
                      <a:pt x="619" y="932"/>
                      <a:pt x="619" y="932"/>
                    </a:cubicBezTo>
                    <a:cubicBezTo>
                      <a:pt x="619" y="794"/>
                      <a:pt x="619" y="794"/>
                      <a:pt x="619" y="794"/>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6" name="Oval 180"/>
              <p:cNvSpPr>
                <a:spLocks noChangeArrowheads="1"/>
              </p:cNvSpPr>
              <p:nvPr/>
            </p:nvSpPr>
            <p:spPr bwMode="auto">
              <a:xfrm>
                <a:off x="4729163" y="2767014"/>
                <a:ext cx="42862" cy="42863"/>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147" name="Secondary lines 05"/>
          <p:cNvGrpSpPr/>
          <p:nvPr/>
        </p:nvGrpSpPr>
        <p:grpSpPr>
          <a:xfrm>
            <a:off x="99255" y="105904"/>
            <a:ext cx="642937" cy="584200"/>
            <a:chOff x="3916363" y="1858963"/>
            <a:chExt cx="642937" cy="584200"/>
          </a:xfrm>
        </p:grpSpPr>
        <p:sp>
          <p:nvSpPr>
            <p:cNvPr id="148" name="Freeform 224"/>
            <p:cNvSpPr>
              <a:spLocks/>
            </p:cNvSpPr>
            <p:nvPr/>
          </p:nvSpPr>
          <p:spPr bwMode="auto">
            <a:xfrm>
              <a:off x="3924300" y="1866901"/>
              <a:ext cx="201612" cy="96838"/>
            </a:xfrm>
            <a:custGeom>
              <a:avLst/>
              <a:gdLst/>
              <a:ahLst/>
              <a:cxnLst>
                <a:cxn ang="0">
                  <a:pos x="0" y="86"/>
                </a:cxn>
                <a:cxn ang="0">
                  <a:pos x="86" y="0"/>
                </a:cxn>
                <a:cxn ang="0">
                  <a:pos x="179" y="0"/>
                </a:cxn>
              </a:cxnLst>
              <a:rect l="0" t="0" r="r" b="b"/>
              <a:pathLst>
                <a:path w="179" h="86">
                  <a:moveTo>
                    <a:pt x="0" y="86"/>
                  </a:moveTo>
                  <a:cubicBezTo>
                    <a:pt x="0" y="38"/>
                    <a:pt x="38" y="0"/>
                    <a:pt x="86" y="0"/>
                  </a:cubicBezTo>
                  <a:cubicBezTo>
                    <a:pt x="179" y="0"/>
                    <a:pt x="179" y="0"/>
                    <a:pt x="179"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9" name="Line 225"/>
            <p:cNvSpPr>
              <a:spLocks noChangeShapeType="1"/>
            </p:cNvSpPr>
            <p:nvPr/>
          </p:nvSpPr>
          <p:spPr bwMode="auto">
            <a:xfrm>
              <a:off x="4183062" y="1866901"/>
              <a:ext cx="66628"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0" name="Line 226"/>
            <p:cNvSpPr>
              <a:spLocks noChangeShapeType="1"/>
            </p:cNvSpPr>
            <p:nvPr/>
          </p:nvSpPr>
          <p:spPr bwMode="auto">
            <a:xfrm>
              <a:off x="3924301" y="2014538"/>
              <a:ext cx="0" cy="92868"/>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1" name="Line 227"/>
            <p:cNvSpPr>
              <a:spLocks noChangeShapeType="1"/>
            </p:cNvSpPr>
            <p:nvPr/>
          </p:nvSpPr>
          <p:spPr bwMode="auto">
            <a:xfrm>
              <a:off x="3924301" y="2211388"/>
              <a:ext cx="0" cy="22226"/>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2" name="Line 228"/>
            <p:cNvSpPr>
              <a:spLocks noChangeShapeType="1"/>
            </p:cNvSpPr>
            <p:nvPr/>
          </p:nvSpPr>
          <p:spPr bwMode="auto">
            <a:xfrm>
              <a:off x="3924301" y="2262188"/>
              <a:ext cx="0" cy="125413"/>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3" name="Line 229"/>
            <p:cNvSpPr>
              <a:spLocks noChangeShapeType="1"/>
            </p:cNvSpPr>
            <p:nvPr/>
          </p:nvSpPr>
          <p:spPr bwMode="auto">
            <a:xfrm>
              <a:off x="4346575" y="1866901"/>
              <a:ext cx="168275"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4" name="Freeform 230"/>
            <p:cNvSpPr>
              <a:spLocks/>
            </p:cNvSpPr>
            <p:nvPr/>
          </p:nvSpPr>
          <p:spPr bwMode="auto">
            <a:xfrm>
              <a:off x="3916363" y="2427288"/>
              <a:ext cx="14287" cy="15875"/>
            </a:xfrm>
            <a:custGeom>
              <a:avLst/>
              <a:gdLst/>
              <a:ahLst/>
              <a:cxnLst>
                <a:cxn ang="0">
                  <a:pos x="5" y="13"/>
                </a:cxn>
                <a:cxn ang="0">
                  <a:pos x="1" y="5"/>
                </a:cxn>
                <a:cxn ang="0">
                  <a:pos x="8" y="1"/>
                </a:cxn>
                <a:cxn ang="0">
                  <a:pos x="12" y="9"/>
                </a:cxn>
                <a:cxn ang="0">
                  <a:pos x="5" y="13"/>
                </a:cxn>
              </a:cxnLst>
              <a:rect l="0" t="0" r="r" b="b"/>
              <a:pathLst>
                <a:path w="13" h="14">
                  <a:moveTo>
                    <a:pt x="5" y="13"/>
                  </a:moveTo>
                  <a:cubicBezTo>
                    <a:pt x="2" y="12"/>
                    <a:pt x="0" y="8"/>
                    <a:pt x="1" y="5"/>
                  </a:cubicBezTo>
                  <a:cubicBezTo>
                    <a:pt x="2" y="2"/>
                    <a:pt x="5" y="0"/>
                    <a:pt x="8" y="1"/>
                  </a:cubicBezTo>
                  <a:cubicBezTo>
                    <a:pt x="12" y="2"/>
                    <a:pt x="13" y="6"/>
                    <a:pt x="12" y="9"/>
                  </a:cubicBezTo>
                  <a:cubicBezTo>
                    <a:pt x="11" y="12"/>
                    <a:pt x="8" y="14"/>
                    <a:pt x="5" y="13"/>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55" name="Freeform 231"/>
            <p:cNvSpPr>
              <a:spLocks/>
            </p:cNvSpPr>
            <p:nvPr/>
          </p:nvSpPr>
          <p:spPr bwMode="auto">
            <a:xfrm>
              <a:off x="4306888" y="1858963"/>
              <a:ext cx="14287" cy="15875"/>
            </a:xfrm>
            <a:custGeom>
              <a:avLst/>
              <a:gdLst/>
              <a:ahLst/>
              <a:cxnLst>
                <a:cxn ang="0">
                  <a:pos x="5" y="12"/>
                </a:cxn>
                <a:cxn ang="0">
                  <a:pos x="1" y="5"/>
                </a:cxn>
                <a:cxn ang="0">
                  <a:pos x="8" y="1"/>
                </a:cxn>
                <a:cxn ang="0">
                  <a:pos x="12" y="8"/>
                </a:cxn>
                <a:cxn ang="0">
                  <a:pos x="5" y="12"/>
                </a:cxn>
              </a:cxnLst>
              <a:rect l="0" t="0" r="r" b="b"/>
              <a:pathLst>
                <a:path w="13" h="13">
                  <a:moveTo>
                    <a:pt x="5" y="12"/>
                  </a:moveTo>
                  <a:cubicBezTo>
                    <a:pt x="2" y="11"/>
                    <a:pt x="0" y="8"/>
                    <a:pt x="1" y="5"/>
                  </a:cubicBezTo>
                  <a:cubicBezTo>
                    <a:pt x="2" y="2"/>
                    <a:pt x="5" y="0"/>
                    <a:pt x="8" y="1"/>
                  </a:cubicBezTo>
                  <a:cubicBezTo>
                    <a:pt x="12" y="2"/>
                    <a:pt x="13" y="5"/>
                    <a:pt x="12" y="8"/>
                  </a:cubicBezTo>
                  <a:cubicBezTo>
                    <a:pt x="11" y="12"/>
                    <a:pt x="8" y="13"/>
                    <a:pt x="5"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56" name="Freeform 232"/>
            <p:cNvSpPr>
              <a:spLocks/>
            </p:cNvSpPr>
            <p:nvPr/>
          </p:nvSpPr>
          <p:spPr bwMode="auto">
            <a:xfrm>
              <a:off x="4543425" y="1862138"/>
              <a:ext cx="15875" cy="14288"/>
            </a:xfrm>
            <a:custGeom>
              <a:avLst/>
              <a:gdLst/>
              <a:ahLst/>
              <a:cxnLst>
                <a:cxn ang="0">
                  <a:pos x="5" y="12"/>
                </a:cxn>
                <a:cxn ang="0">
                  <a:pos x="1" y="5"/>
                </a:cxn>
                <a:cxn ang="0">
                  <a:pos x="9" y="1"/>
                </a:cxn>
                <a:cxn ang="0">
                  <a:pos x="13" y="8"/>
                </a:cxn>
                <a:cxn ang="0">
                  <a:pos x="5" y="12"/>
                </a:cxn>
              </a:cxnLst>
              <a:rect l="0" t="0" r="r" b="b"/>
              <a:pathLst>
                <a:path w="14" h="13">
                  <a:moveTo>
                    <a:pt x="5" y="12"/>
                  </a:moveTo>
                  <a:cubicBezTo>
                    <a:pt x="2" y="11"/>
                    <a:pt x="0" y="8"/>
                    <a:pt x="1" y="5"/>
                  </a:cubicBezTo>
                  <a:cubicBezTo>
                    <a:pt x="2" y="1"/>
                    <a:pt x="6" y="0"/>
                    <a:pt x="9" y="1"/>
                  </a:cubicBezTo>
                  <a:cubicBezTo>
                    <a:pt x="12" y="2"/>
                    <a:pt x="14" y="5"/>
                    <a:pt x="13" y="8"/>
                  </a:cubicBezTo>
                  <a:cubicBezTo>
                    <a:pt x="12" y="11"/>
                    <a:pt x="8" y="13"/>
                    <a:pt x="5"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61" name="Arrow C"/>
          <p:cNvGrpSpPr/>
          <p:nvPr/>
        </p:nvGrpSpPr>
        <p:grpSpPr>
          <a:xfrm>
            <a:off x="5730073" y="921266"/>
            <a:ext cx="2997200" cy="1160462"/>
            <a:chOff x="5459016" y="961232"/>
            <a:chExt cx="2997200" cy="1160462"/>
          </a:xfrm>
        </p:grpSpPr>
        <p:sp>
          <p:nvSpPr>
            <p:cNvPr id="162" name="Freeform 107"/>
            <p:cNvSpPr>
              <a:spLocks/>
            </p:cNvSpPr>
            <p:nvPr/>
          </p:nvSpPr>
          <p:spPr bwMode="auto">
            <a:xfrm>
              <a:off x="5489178" y="988219"/>
              <a:ext cx="552450" cy="1106488"/>
            </a:xfrm>
            <a:custGeom>
              <a:avLst/>
              <a:gdLst/>
              <a:ahLst/>
              <a:cxnLst>
                <a:cxn ang="0">
                  <a:pos x="0" y="0"/>
                </a:cxn>
                <a:cxn ang="0">
                  <a:pos x="368" y="368"/>
                </a:cxn>
                <a:cxn ang="0">
                  <a:pos x="0" y="736"/>
                </a:cxn>
              </a:cxnLst>
              <a:rect l="0" t="0" r="r" b="b"/>
              <a:pathLst>
                <a:path w="368" h="736">
                  <a:moveTo>
                    <a:pt x="0" y="0"/>
                  </a:moveTo>
                  <a:cubicBezTo>
                    <a:pt x="203" y="0"/>
                    <a:pt x="368" y="165"/>
                    <a:pt x="368" y="368"/>
                  </a:cubicBezTo>
                  <a:cubicBezTo>
                    <a:pt x="368" y="571"/>
                    <a:pt x="203" y="736"/>
                    <a:pt x="0" y="736"/>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3" name="Freeform 108"/>
            <p:cNvSpPr>
              <a:spLocks/>
            </p:cNvSpPr>
            <p:nvPr/>
          </p:nvSpPr>
          <p:spPr bwMode="auto">
            <a:xfrm>
              <a:off x="5717778" y="988219"/>
              <a:ext cx="2738438" cy="1106488"/>
            </a:xfrm>
            <a:custGeom>
              <a:avLst/>
              <a:gdLst/>
              <a:ahLst/>
              <a:cxnLst>
                <a:cxn ang="0">
                  <a:pos x="0" y="697"/>
                </a:cxn>
                <a:cxn ang="0">
                  <a:pos x="1377" y="697"/>
                </a:cxn>
                <a:cxn ang="0">
                  <a:pos x="1725" y="348"/>
                </a:cxn>
                <a:cxn ang="0">
                  <a:pos x="1377" y="0"/>
                </a:cxn>
                <a:cxn ang="0">
                  <a:pos x="0" y="0"/>
                </a:cxn>
              </a:cxnLst>
              <a:rect l="0" t="0" r="r" b="b"/>
              <a:pathLst>
                <a:path w="1725" h="697">
                  <a:moveTo>
                    <a:pt x="0" y="697"/>
                  </a:moveTo>
                  <a:lnTo>
                    <a:pt x="1377" y="697"/>
                  </a:lnTo>
                  <a:lnTo>
                    <a:pt x="1725" y="348"/>
                  </a:lnTo>
                  <a:lnTo>
                    <a:pt x="1377" y="0"/>
                  </a:lnTo>
                  <a:lnTo>
                    <a:pt x="0" y="0"/>
                  </a:ln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4" name="Oval 109"/>
            <p:cNvSpPr>
              <a:spLocks noChangeArrowheads="1"/>
            </p:cNvSpPr>
            <p:nvPr/>
          </p:nvSpPr>
          <p:spPr bwMode="auto">
            <a:xfrm>
              <a:off x="5459016" y="961232"/>
              <a:ext cx="58738" cy="57150"/>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65" name="Oval 110"/>
            <p:cNvSpPr>
              <a:spLocks noChangeArrowheads="1"/>
            </p:cNvSpPr>
            <p:nvPr/>
          </p:nvSpPr>
          <p:spPr bwMode="auto">
            <a:xfrm>
              <a:off x="5459016" y="2064544"/>
              <a:ext cx="58738" cy="57150"/>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66" name="Secondary lines C"/>
          <p:cNvGrpSpPr/>
          <p:nvPr/>
        </p:nvGrpSpPr>
        <p:grpSpPr>
          <a:xfrm>
            <a:off x="6115835" y="1002228"/>
            <a:ext cx="2027238" cy="998538"/>
            <a:chOff x="5844778" y="1042194"/>
            <a:chExt cx="2027238" cy="998538"/>
          </a:xfrm>
        </p:grpSpPr>
        <p:sp>
          <p:nvSpPr>
            <p:cNvPr id="167" name="Line 111"/>
            <p:cNvSpPr>
              <a:spLocks noChangeShapeType="1"/>
            </p:cNvSpPr>
            <p:nvPr/>
          </p:nvSpPr>
          <p:spPr bwMode="auto">
            <a:xfrm>
              <a:off x="7845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8" name="Line 112"/>
            <p:cNvSpPr>
              <a:spLocks noChangeShapeType="1"/>
            </p:cNvSpPr>
            <p:nvPr/>
          </p:nvSpPr>
          <p:spPr bwMode="auto">
            <a:xfrm>
              <a:off x="77704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9" name="Line 113"/>
            <p:cNvSpPr>
              <a:spLocks noChangeShapeType="1"/>
            </p:cNvSpPr>
            <p:nvPr/>
          </p:nvSpPr>
          <p:spPr bwMode="auto">
            <a:xfrm>
              <a:off x="7695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0" name="Line 114"/>
            <p:cNvSpPr>
              <a:spLocks noChangeShapeType="1"/>
            </p:cNvSpPr>
            <p:nvPr/>
          </p:nvSpPr>
          <p:spPr bwMode="auto">
            <a:xfrm>
              <a:off x="7622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1" name="Line 115"/>
            <p:cNvSpPr>
              <a:spLocks noChangeShapeType="1"/>
            </p:cNvSpPr>
            <p:nvPr/>
          </p:nvSpPr>
          <p:spPr bwMode="auto">
            <a:xfrm>
              <a:off x="75481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2" name="Line 116"/>
            <p:cNvSpPr>
              <a:spLocks noChangeShapeType="1"/>
            </p:cNvSpPr>
            <p:nvPr/>
          </p:nvSpPr>
          <p:spPr bwMode="auto">
            <a:xfrm>
              <a:off x="74735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3" name="Line 117"/>
            <p:cNvSpPr>
              <a:spLocks noChangeShapeType="1"/>
            </p:cNvSpPr>
            <p:nvPr/>
          </p:nvSpPr>
          <p:spPr bwMode="auto">
            <a:xfrm>
              <a:off x="74005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4" name="Line 118"/>
            <p:cNvSpPr>
              <a:spLocks noChangeShapeType="1"/>
            </p:cNvSpPr>
            <p:nvPr/>
          </p:nvSpPr>
          <p:spPr bwMode="auto">
            <a:xfrm>
              <a:off x="73259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5" name="Line 119"/>
            <p:cNvSpPr>
              <a:spLocks noChangeShapeType="1"/>
            </p:cNvSpPr>
            <p:nvPr/>
          </p:nvSpPr>
          <p:spPr bwMode="auto">
            <a:xfrm>
              <a:off x="72513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6" name="Line 120"/>
            <p:cNvSpPr>
              <a:spLocks noChangeShapeType="1"/>
            </p:cNvSpPr>
            <p:nvPr/>
          </p:nvSpPr>
          <p:spPr bwMode="auto">
            <a:xfrm>
              <a:off x="71782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7" name="Line 121"/>
            <p:cNvSpPr>
              <a:spLocks noChangeShapeType="1"/>
            </p:cNvSpPr>
            <p:nvPr/>
          </p:nvSpPr>
          <p:spPr bwMode="auto">
            <a:xfrm>
              <a:off x="71036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8" name="Line 122"/>
            <p:cNvSpPr>
              <a:spLocks noChangeShapeType="1"/>
            </p:cNvSpPr>
            <p:nvPr/>
          </p:nvSpPr>
          <p:spPr bwMode="auto">
            <a:xfrm>
              <a:off x="70290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9" name="Line 123"/>
            <p:cNvSpPr>
              <a:spLocks noChangeShapeType="1"/>
            </p:cNvSpPr>
            <p:nvPr/>
          </p:nvSpPr>
          <p:spPr bwMode="auto">
            <a:xfrm>
              <a:off x="6956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0" name="Line 124"/>
            <p:cNvSpPr>
              <a:spLocks noChangeShapeType="1"/>
            </p:cNvSpPr>
            <p:nvPr/>
          </p:nvSpPr>
          <p:spPr bwMode="auto">
            <a:xfrm>
              <a:off x="68814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1" name="Line 125"/>
            <p:cNvSpPr>
              <a:spLocks noChangeShapeType="1"/>
            </p:cNvSpPr>
            <p:nvPr/>
          </p:nvSpPr>
          <p:spPr bwMode="auto">
            <a:xfrm>
              <a:off x="6806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2" name="Line 126"/>
            <p:cNvSpPr>
              <a:spLocks noChangeShapeType="1"/>
            </p:cNvSpPr>
            <p:nvPr/>
          </p:nvSpPr>
          <p:spPr bwMode="auto">
            <a:xfrm>
              <a:off x="6733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3" name="Line 127"/>
            <p:cNvSpPr>
              <a:spLocks noChangeShapeType="1"/>
            </p:cNvSpPr>
            <p:nvPr/>
          </p:nvSpPr>
          <p:spPr bwMode="auto">
            <a:xfrm>
              <a:off x="66591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4" name="Line 128"/>
            <p:cNvSpPr>
              <a:spLocks noChangeShapeType="1"/>
            </p:cNvSpPr>
            <p:nvPr/>
          </p:nvSpPr>
          <p:spPr bwMode="auto">
            <a:xfrm>
              <a:off x="65845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5" name="Line 129"/>
            <p:cNvSpPr>
              <a:spLocks noChangeShapeType="1"/>
            </p:cNvSpPr>
            <p:nvPr/>
          </p:nvSpPr>
          <p:spPr bwMode="auto">
            <a:xfrm>
              <a:off x="65115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6" name="Line 130"/>
            <p:cNvSpPr>
              <a:spLocks noChangeShapeType="1"/>
            </p:cNvSpPr>
            <p:nvPr/>
          </p:nvSpPr>
          <p:spPr bwMode="auto">
            <a:xfrm>
              <a:off x="64369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7" name="Line 131"/>
            <p:cNvSpPr>
              <a:spLocks noChangeShapeType="1"/>
            </p:cNvSpPr>
            <p:nvPr/>
          </p:nvSpPr>
          <p:spPr bwMode="auto">
            <a:xfrm>
              <a:off x="63623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8" name="Line 132"/>
            <p:cNvSpPr>
              <a:spLocks noChangeShapeType="1"/>
            </p:cNvSpPr>
            <p:nvPr/>
          </p:nvSpPr>
          <p:spPr bwMode="auto">
            <a:xfrm>
              <a:off x="62892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9" name="Line 133"/>
            <p:cNvSpPr>
              <a:spLocks noChangeShapeType="1"/>
            </p:cNvSpPr>
            <p:nvPr/>
          </p:nvSpPr>
          <p:spPr bwMode="auto">
            <a:xfrm>
              <a:off x="6214666"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0" name="Line 134"/>
            <p:cNvSpPr>
              <a:spLocks noChangeShapeType="1"/>
            </p:cNvSpPr>
            <p:nvPr/>
          </p:nvSpPr>
          <p:spPr bwMode="auto">
            <a:xfrm>
              <a:off x="61400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1" name="Line 135"/>
            <p:cNvSpPr>
              <a:spLocks noChangeShapeType="1"/>
            </p:cNvSpPr>
            <p:nvPr/>
          </p:nvSpPr>
          <p:spPr bwMode="auto">
            <a:xfrm>
              <a:off x="6067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2" name="Line 136"/>
            <p:cNvSpPr>
              <a:spLocks noChangeShapeType="1"/>
            </p:cNvSpPr>
            <p:nvPr/>
          </p:nvSpPr>
          <p:spPr bwMode="auto">
            <a:xfrm>
              <a:off x="5990828"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3" name="Line 137"/>
            <p:cNvSpPr>
              <a:spLocks noChangeShapeType="1"/>
            </p:cNvSpPr>
            <p:nvPr/>
          </p:nvSpPr>
          <p:spPr bwMode="auto">
            <a:xfrm>
              <a:off x="5917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4" name="Line 138"/>
            <p:cNvSpPr>
              <a:spLocks noChangeShapeType="1"/>
            </p:cNvSpPr>
            <p:nvPr/>
          </p:nvSpPr>
          <p:spPr bwMode="auto">
            <a:xfrm>
              <a:off x="5844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5" name="Line 139"/>
            <p:cNvSpPr>
              <a:spLocks noChangeShapeType="1"/>
            </p:cNvSpPr>
            <p:nvPr/>
          </p:nvSpPr>
          <p:spPr bwMode="auto">
            <a:xfrm flipV="1">
              <a:off x="7845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6" name="Line 140"/>
            <p:cNvSpPr>
              <a:spLocks noChangeShapeType="1"/>
            </p:cNvSpPr>
            <p:nvPr/>
          </p:nvSpPr>
          <p:spPr bwMode="auto">
            <a:xfrm flipV="1">
              <a:off x="77704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7" name="Line 141"/>
            <p:cNvSpPr>
              <a:spLocks noChangeShapeType="1"/>
            </p:cNvSpPr>
            <p:nvPr/>
          </p:nvSpPr>
          <p:spPr bwMode="auto">
            <a:xfrm flipV="1">
              <a:off x="7695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8" name="Line 142"/>
            <p:cNvSpPr>
              <a:spLocks noChangeShapeType="1"/>
            </p:cNvSpPr>
            <p:nvPr/>
          </p:nvSpPr>
          <p:spPr bwMode="auto">
            <a:xfrm flipV="1">
              <a:off x="7622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9" name="Line 143"/>
            <p:cNvSpPr>
              <a:spLocks noChangeShapeType="1"/>
            </p:cNvSpPr>
            <p:nvPr/>
          </p:nvSpPr>
          <p:spPr bwMode="auto">
            <a:xfrm flipV="1">
              <a:off x="75481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0" name="Line 144"/>
            <p:cNvSpPr>
              <a:spLocks noChangeShapeType="1"/>
            </p:cNvSpPr>
            <p:nvPr/>
          </p:nvSpPr>
          <p:spPr bwMode="auto">
            <a:xfrm flipV="1">
              <a:off x="74735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1" name="Line 145"/>
            <p:cNvSpPr>
              <a:spLocks noChangeShapeType="1"/>
            </p:cNvSpPr>
            <p:nvPr/>
          </p:nvSpPr>
          <p:spPr bwMode="auto">
            <a:xfrm flipV="1">
              <a:off x="74005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2" name="Line 146"/>
            <p:cNvSpPr>
              <a:spLocks noChangeShapeType="1"/>
            </p:cNvSpPr>
            <p:nvPr/>
          </p:nvSpPr>
          <p:spPr bwMode="auto">
            <a:xfrm flipV="1">
              <a:off x="73259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3" name="Line 147"/>
            <p:cNvSpPr>
              <a:spLocks noChangeShapeType="1"/>
            </p:cNvSpPr>
            <p:nvPr/>
          </p:nvSpPr>
          <p:spPr bwMode="auto">
            <a:xfrm flipV="1">
              <a:off x="72513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4" name="Line 148"/>
            <p:cNvSpPr>
              <a:spLocks noChangeShapeType="1"/>
            </p:cNvSpPr>
            <p:nvPr/>
          </p:nvSpPr>
          <p:spPr bwMode="auto">
            <a:xfrm flipV="1">
              <a:off x="71782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5" name="Line 149"/>
            <p:cNvSpPr>
              <a:spLocks noChangeShapeType="1"/>
            </p:cNvSpPr>
            <p:nvPr/>
          </p:nvSpPr>
          <p:spPr bwMode="auto">
            <a:xfrm flipV="1">
              <a:off x="71036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6" name="Line 150"/>
            <p:cNvSpPr>
              <a:spLocks noChangeShapeType="1"/>
            </p:cNvSpPr>
            <p:nvPr/>
          </p:nvSpPr>
          <p:spPr bwMode="auto">
            <a:xfrm flipV="1">
              <a:off x="70290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7" name="Line 151"/>
            <p:cNvSpPr>
              <a:spLocks noChangeShapeType="1"/>
            </p:cNvSpPr>
            <p:nvPr/>
          </p:nvSpPr>
          <p:spPr bwMode="auto">
            <a:xfrm flipV="1">
              <a:off x="6956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8" name="Line 152"/>
            <p:cNvSpPr>
              <a:spLocks noChangeShapeType="1"/>
            </p:cNvSpPr>
            <p:nvPr/>
          </p:nvSpPr>
          <p:spPr bwMode="auto">
            <a:xfrm flipV="1">
              <a:off x="68814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9" name="Line 153"/>
            <p:cNvSpPr>
              <a:spLocks noChangeShapeType="1"/>
            </p:cNvSpPr>
            <p:nvPr/>
          </p:nvSpPr>
          <p:spPr bwMode="auto">
            <a:xfrm flipV="1">
              <a:off x="6806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0" name="Line 154"/>
            <p:cNvSpPr>
              <a:spLocks noChangeShapeType="1"/>
            </p:cNvSpPr>
            <p:nvPr/>
          </p:nvSpPr>
          <p:spPr bwMode="auto">
            <a:xfrm flipV="1">
              <a:off x="6733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34" name="Line 155"/>
            <p:cNvSpPr>
              <a:spLocks noChangeShapeType="1"/>
            </p:cNvSpPr>
            <p:nvPr/>
          </p:nvSpPr>
          <p:spPr bwMode="auto">
            <a:xfrm flipV="1">
              <a:off x="66591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6" name="Line 156"/>
            <p:cNvSpPr>
              <a:spLocks noChangeShapeType="1"/>
            </p:cNvSpPr>
            <p:nvPr/>
          </p:nvSpPr>
          <p:spPr bwMode="auto">
            <a:xfrm flipV="1">
              <a:off x="65845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7" name="Line 157"/>
            <p:cNvSpPr>
              <a:spLocks noChangeShapeType="1"/>
            </p:cNvSpPr>
            <p:nvPr/>
          </p:nvSpPr>
          <p:spPr bwMode="auto">
            <a:xfrm flipV="1">
              <a:off x="65115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8" name="Line 158"/>
            <p:cNvSpPr>
              <a:spLocks noChangeShapeType="1"/>
            </p:cNvSpPr>
            <p:nvPr/>
          </p:nvSpPr>
          <p:spPr bwMode="auto">
            <a:xfrm flipV="1">
              <a:off x="64369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4" name="Line 159"/>
            <p:cNvSpPr>
              <a:spLocks noChangeShapeType="1"/>
            </p:cNvSpPr>
            <p:nvPr/>
          </p:nvSpPr>
          <p:spPr bwMode="auto">
            <a:xfrm flipV="1">
              <a:off x="63623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5" name="Line 160"/>
            <p:cNvSpPr>
              <a:spLocks noChangeShapeType="1"/>
            </p:cNvSpPr>
            <p:nvPr/>
          </p:nvSpPr>
          <p:spPr bwMode="auto">
            <a:xfrm flipV="1">
              <a:off x="62892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6" name="Line 161"/>
            <p:cNvSpPr>
              <a:spLocks noChangeShapeType="1"/>
            </p:cNvSpPr>
            <p:nvPr/>
          </p:nvSpPr>
          <p:spPr bwMode="auto">
            <a:xfrm flipV="1">
              <a:off x="6214666"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7" name="Line 162"/>
            <p:cNvSpPr>
              <a:spLocks noChangeShapeType="1"/>
            </p:cNvSpPr>
            <p:nvPr/>
          </p:nvSpPr>
          <p:spPr bwMode="auto">
            <a:xfrm flipV="1">
              <a:off x="61400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8" name="Line 163"/>
            <p:cNvSpPr>
              <a:spLocks noChangeShapeType="1"/>
            </p:cNvSpPr>
            <p:nvPr/>
          </p:nvSpPr>
          <p:spPr bwMode="auto">
            <a:xfrm flipV="1">
              <a:off x="6067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9" name="Line 164"/>
            <p:cNvSpPr>
              <a:spLocks noChangeShapeType="1"/>
            </p:cNvSpPr>
            <p:nvPr/>
          </p:nvSpPr>
          <p:spPr bwMode="auto">
            <a:xfrm flipV="1">
              <a:off x="5990828"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0" name="Line 165"/>
            <p:cNvSpPr>
              <a:spLocks noChangeShapeType="1"/>
            </p:cNvSpPr>
            <p:nvPr/>
          </p:nvSpPr>
          <p:spPr bwMode="auto">
            <a:xfrm flipV="1">
              <a:off x="5917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1" name="Line 166"/>
            <p:cNvSpPr>
              <a:spLocks noChangeShapeType="1"/>
            </p:cNvSpPr>
            <p:nvPr/>
          </p:nvSpPr>
          <p:spPr bwMode="auto">
            <a:xfrm flipV="1">
              <a:off x="5844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352" name="Text inside C"/>
          <p:cNvGrpSpPr/>
          <p:nvPr/>
        </p:nvGrpSpPr>
        <p:grpSpPr>
          <a:xfrm>
            <a:off x="6353761" y="1124465"/>
            <a:ext cx="1972073" cy="753508"/>
            <a:chOff x="2155427" y="1164431"/>
            <a:chExt cx="1972073" cy="753508"/>
          </a:xfrm>
        </p:grpSpPr>
        <p:sp>
          <p:nvSpPr>
            <p:cNvPr id="353" name="Rectangle 9"/>
            <p:cNvSpPr>
              <a:spLocks noChangeArrowheads="1"/>
            </p:cNvSpPr>
            <p:nvPr/>
          </p:nvSpPr>
          <p:spPr bwMode="auto">
            <a:xfrm>
              <a:off x="2245123" y="1164431"/>
              <a:ext cx="1045158"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latin typeface="Nexa Light" charset="0"/>
                  <a:cs typeface="Arial" pitchFamily="34" charset="0"/>
                </a:rPr>
                <a:t>GET KEYWORDS</a:t>
              </a:r>
              <a:endParaRPr kumimoji="0" lang="ru-RU" sz="1800" b="0" i="0" u="none" strike="noStrike" cap="none" normalizeH="0" baseline="0" dirty="0">
                <a:ln>
                  <a:noFill/>
                </a:ln>
                <a:effectLst/>
                <a:latin typeface="Arial" pitchFamily="34" charset="0"/>
                <a:cs typeface="Arial" pitchFamily="34" charset="0"/>
              </a:endParaRPr>
            </a:p>
          </p:txBody>
        </p:sp>
        <p:sp>
          <p:nvSpPr>
            <p:cNvPr id="354" name="TextBox 04"/>
            <p:cNvSpPr txBox="1"/>
            <p:nvPr/>
          </p:nvSpPr>
          <p:spPr>
            <a:xfrm>
              <a:off x="2155427" y="1363941"/>
              <a:ext cx="1972073" cy="553998"/>
            </a:xfrm>
            <a:prstGeom prst="rect">
              <a:avLst/>
            </a:prstGeom>
            <a:noFill/>
          </p:spPr>
          <p:txBody>
            <a:bodyPr wrap="square" rtlCol="0">
              <a:spAutoFit/>
            </a:bodyPr>
            <a:lstStyle/>
            <a:p>
              <a:pPr algn="just"/>
              <a:r>
                <a:rPr lang="en-US" sz="1000" dirty="0" smtClean="0">
                  <a:solidFill>
                    <a:schemeClr val="tx1">
                      <a:lumMod val="60000"/>
                      <a:lumOff val="40000"/>
                    </a:schemeClr>
                  </a:solidFill>
                </a:rPr>
                <a:t>Second method is NLTK neural network to get words with the most frequency</a:t>
              </a:r>
              <a:endParaRPr lang="ru-RU" sz="1000" dirty="0">
                <a:solidFill>
                  <a:schemeClr val="tx1">
                    <a:lumMod val="60000"/>
                    <a:lumOff val="40000"/>
                  </a:schemeClr>
                </a:solidFill>
              </a:endParaRPr>
            </a:p>
          </p:txBody>
        </p:sp>
      </p:grpSp>
      <p:sp>
        <p:nvSpPr>
          <p:cNvPr id="355" name="Dashed line B"/>
          <p:cNvSpPr/>
          <p:nvPr/>
        </p:nvSpPr>
        <p:spPr>
          <a:xfrm rot="10800000">
            <a:off x="5207786" y="953016"/>
            <a:ext cx="1096962" cy="1096962"/>
          </a:xfrm>
          <a:prstGeom prst="arc">
            <a:avLst>
              <a:gd name="adj1" fmla="val 16628731"/>
              <a:gd name="adj2" fmla="val 4927680"/>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nvGrpSpPr>
          <p:cNvPr id="356" name="Student tools"/>
          <p:cNvGrpSpPr>
            <a:grpSpLocks noChangeAspect="1"/>
          </p:cNvGrpSpPr>
          <p:nvPr/>
        </p:nvGrpSpPr>
        <p:grpSpPr>
          <a:xfrm>
            <a:off x="5471309" y="1330325"/>
            <a:ext cx="528639" cy="309563"/>
            <a:chOff x="5148275" y="3719515"/>
            <a:chExt cx="352426" cy="206375"/>
          </a:xfrm>
        </p:grpSpPr>
        <p:sp>
          <p:nvSpPr>
            <p:cNvPr id="357" name="Freeform 82"/>
            <p:cNvSpPr>
              <a:spLocks noEditPoints="1"/>
            </p:cNvSpPr>
            <p:nvPr/>
          </p:nvSpPr>
          <p:spPr bwMode="auto">
            <a:xfrm>
              <a:off x="5149863" y="3719515"/>
              <a:ext cx="350838" cy="49213"/>
            </a:xfrm>
            <a:custGeom>
              <a:avLst/>
              <a:gdLst/>
              <a:ahLst/>
              <a:cxnLst>
                <a:cxn ang="0">
                  <a:pos x="298" y="4"/>
                </a:cxn>
                <a:cxn ang="0">
                  <a:pos x="53" y="0"/>
                </a:cxn>
                <a:cxn ang="0">
                  <a:pos x="51" y="0"/>
                </a:cxn>
                <a:cxn ang="0">
                  <a:pos x="4" y="13"/>
                </a:cxn>
                <a:cxn ang="0">
                  <a:pos x="4" y="21"/>
                </a:cxn>
                <a:cxn ang="0">
                  <a:pos x="51" y="33"/>
                </a:cxn>
                <a:cxn ang="0">
                  <a:pos x="53" y="33"/>
                </a:cxn>
                <a:cxn ang="0">
                  <a:pos x="273" y="36"/>
                </a:cxn>
                <a:cxn ang="0">
                  <a:pos x="202" y="40"/>
                </a:cxn>
                <a:cxn ang="0">
                  <a:pos x="275" y="44"/>
                </a:cxn>
                <a:cxn ang="0">
                  <a:pos x="285" y="33"/>
                </a:cxn>
                <a:cxn ang="0">
                  <a:pos x="297" y="32"/>
                </a:cxn>
                <a:cxn ang="0">
                  <a:pos x="307" y="30"/>
                </a:cxn>
                <a:cxn ang="0">
                  <a:pos x="311" y="26"/>
                </a:cxn>
                <a:cxn ang="0">
                  <a:pos x="307" y="4"/>
                </a:cxn>
                <a:cxn ang="0">
                  <a:pos x="218" y="8"/>
                </a:cxn>
                <a:cxn ang="0">
                  <a:pos x="290" y="25"/>
                </a:cxn>
                <a:cxn ang="0">
                  <a:pos x="90" y="19"/>
                </a:cxn>
                <a:cxn ang="0">
                  <a:pos x="86" y="25"/>
                </a:cxn>
                <a:cxn ang="0">
                  <a:pos x="81" y="23"/>
                </a:cxn>
                <a:cxn ang="0">
                  <a:pos x="73" y="23"/>
                </a:cxn>
                <a:cxn ang="0">
                  <a:pos x="67" y="25"/>
                </a:cxn>
                <a:cxn ang="0">
                  <a:pos x="63" y="19"/>
                </a:cxn>
                <a:cxn ang="0">
                  <a:pos x="59" y="25"/>
                </a:cxn>
                <a:cxn ang="0">
                  <a:pos x="57" y="8"/>
                </a:cxn>
                <a:cxn ang="0">
                  <a:pos x="59" y="10"/>
                </a:cxn>
                <a:cxn ang="0">
                  <a:pos x="67" y="10"/>
                </a:cxn>
                <a:cxn ang="0">
                  <a:pos x="73" y="8"/>
                </a:cxn>
                <a:cxn ang="0">
                  <a:pos x="77" y="14"/>
                </a:cxn>
                <a:cxn ang="0">
                  <a:pos x="81" y="8"/>
                </a:cxn>
                <a:cxn ang="0">
                  <a:pos x="86" y="10"/>
                </a:cxn>
                <a:cxn ang="0">
                  <a:pos x="94" y="10"/>
                </a:cxn>
                <a:cxn ang="0">
                  <a:pos x="99" y="8"/>
                </a:cxn>
                <a:cxn ang="0">
                  <a:pos x="94" y="25"/>
                </a:cxn>
                <a:cxn ang="0">
                  <a:pos x="90" y="19"/>
                </a:cxn>
                <a:cxn ang="0">
                  <a:pos x="28" y="17"/>
                </a:cxn>
                <a:cxn ang="0">
                  <a:pos x="49" y="24"/>
                </a:cxn>
                <a:cxn ang="0">
                  <a:pos x="210" y="8"/>
                </a:cxn>
                <a:cxn ang="0">
                  <a:pos x="107" y="25"/>
                </a:cxn>
                <a:cxn ang="0">
                  <a:pos x="298" y="12"/>
                </a:cxn>
                <a:cxn ang="0">
                  <a:pos x="303" y="22"/>
                </a:cxn>
                <a:cxn ang="0">
                  <a:pos x="298" y="12"/>
                </a:cxn>
              </a:cxnLst>
              <a:rect l="0" t="0" r="r" b="b"/>
              <a:pathLst>
                <a:path w="311" h="44">
                  <a:moveTo>
                    <a:pt x="307" y="4"/>
                  </a:moveTo>
                  <a:cubicBezTo>
                    <a:pt x="298" y="4"/>
                    <a:pt x="298" y="4"/>
                    <a:pt x="298" y="4"/>
                  </a:cubicBezTo>
                  <a:cubicBezTo>
                    <a:pt x="297" y="2"/>
                    <a:pt x="296" y="0"/>
                    <a:pt x="294" y="0"/>
                  </a:cubicBezTo>
                  <a:cubicBezTo>
                    <a:pt x="53" y="0"/>
                    <a:pt x="53" y="0"/>
                    <a:pt x="53" y="0"/>
                  </a:cubicBezTo>
                  <a:cubicBezTo>
                    <a:pt x="52" y="0"/>
                    <a:pt x="52" y="0"/>
                    <a:pt x="52" y="0"/>
                  </a:cubicBezTo>
                  <a:cubicBezTo>
                    <a:pt x="52" y="0"/>
                    <a:pt x="52" y="0"/>
                    <a:pt x="51" y="0"/>
                  </a:cubicBezTo>
                  <a:cubicBezTo>
                    <a:pt x="14" y="13"/>
                    <a:pt x="14" y="13"/>
                    <a:pt x="14" y="13"/>
                  </a:cubicBezTo>
                  <a:cubicBezTo>
                    <a:pt x="4" y="13"/>
                    <a:pt x="4" y="13"/>
                    <a:pt x="4" y="13"/>
                  </a:cubicBezTo>
                  <a:cubicBezTo>
                    <a:pt x="2" y="13"/>
                    <a:pt x="0" y="14"/>
                    <a:pt x="0" y="17"/>
                  </a:cubicBezTo>
                  <a:cubicBezTo>
                    <a:pt x="0" y="19"/>
                    <a:pt x="2" y="21"/>
                    <a:pt x="4" y="21"/>
                  </a:cubicBezTo>
                  <a:cubicBezTo>
                    <a:pt x="14" y="21"/>
                    <a:pt x="14" y="21"/>
                    <a:pt x="14" y="21"/>
                  </a:cubicBezTo>
                  <a:cubicBezTo>
                    <a:pt x="51" y="33"/>
                    <a:pt x="51" y="33"/>
                    <a:pt x="51" y="33"/>
                  </a:cubicBezTo>
                  <a:cubicBezTo>
                    <a:pt x="52" y="33"/>
                    <a:pt x="52" y="33"/>
                    <a:pt x="52" y="33"/>
                  </a:cubicBezTo>
                  <a:cubicBezTo>
                    <a:pt x="52" y="33"/>
                    <a:pt x="52" y="33"/>
                    <a:pt x="53" y="33"/>
                  </a:cubicBezTo>
                  <a:cubicBezTo>
                    <a:pt x="275" y="33"/>
                    <a:pt x="275" y="33"/>
                    <a:pt x="275" y="33"/>
                  </a:cubicBezTo>
                  <a:cubicBezTo>
                    <a:pt x="273" y="36"/>
                    <a:pt x="273" y="36"/>
                    <a:pt x="273" y="36"/>
                  </a:cubicBezTo>
                  <a:cubicBezTo>
                    <a:pt x="206" y="36"/>
                    <a:pt x="206" y="36"/>
                    <a:pt x="206" y="36"/>
                  </a:cubicBezTo>
                  <a:cubicBezTo>
                    <a:pt x="204" y="36"/>
                    <a:pt x="202" y="38"/>
                    <a:pt x="202" y="40"/>
                  </a:cubicBezTo>
                  <a:cubicBezTo>
                    <a:pt x="202" y="42"/>
                    <a:pt x="204" y="44"/>
                    <a:pt x="206" y="44"/>
                  </a:cubicBezTo>
                  <a:cubicBezTo>
                    <a:pt x="275" y="44"/>
                    <a:pt x="275" y="44"/>
                    <a:pt x="275" y="44"/>
                  </a:cubicBezTo>
                  <a:cubicBezTo>
                    <a:pt x="276" y="44"/>
                    <a:pt x="277" y="44"/>
                    <a:pt x="278" y="42"/>
                  </a:cubicBezTo>
                  <a:cubicBezTo>
                    <a:pt x="285" y="33"/>
                    <a:pt x="285" y="33"/>
                    <a:pt x="285" y="33"/>
                  </a:cubicBezTo>
                  <a:cubicBezTo>
                    <a:pt x="294" y="33"/>
                    <a:pt x="294" y="33"/>
                    <a:pt x="294" y="33"/>
                  </a:cubicBezTo>
                  <a:cubicBezTo>
                    <a:pt x="295" y="33"/>
                    <a:pt x="296" y="33"/>
                    <a:pt x="297" y="32"/>
                  </a:cubicBezTo>
                  <a:cubicBezTo>
                    <a:pt x="297" y="31"/>
                    <a:pt x="298" y="30"/>
                    <a:pt x="298" y="30"/>
                  </a:cubicBezTo>
                  <a:cubicBezTo>
                    <a:pt x="307" y="30"/>
                    <a:pt x="307" y="30"/>
                    <a:pt x="307" y="30"/>
                  </a:cubicBezTo>
                  <a:cubicBezTo>
                    <a:pt x="308" y="30"/>
                    <a:pt x="309" y="29"/>
                    <a:pt x="310" y="28"/>
                  </a:cubicBezTo>
                  <a:cubicBezTo>
                    <a:pt x="311" y="28"/>
                    <a:pt x="311" y="27"/>
                    <a:pt x="311" y="26"/>
                  </a:cubicBezTo>
                  <a:cubicBezTo>
                    <a:pt x="311" y="8"/>
                    <a:pt x="311" y="8"/>
                    <a:pt x="311" y="8"/>
                  </a:cubicBezTo>
                  <a:cubicBezTo>
                    <a:pt x="311" y="5"/>
                    <a:pt x="310" y="4"/>
                    <a:pt x="307" y="4"/>
                  </a:cubicBezTo>
                  <a:close/>
                  <a:moveTo>
                    <a:pt x="218" y="25"/>
                  </a:moveTo>
                  <a:cubicBezTo>
                    <a:pt x="218" y="8"/>
                    <a:pt x="218" y="8"/>
                    <a:pt x="218" y="8"/>
                  </a:cubicBezTo>
                  <a:cubicBezTo>
                    <a:pt x="290" y="8"/>
                    <a:pt x="290" y="8"/>
                    <a:pt x="290" y="8"/>
                  </a:cubicBezTo>
                  <a:cubicBezTo>
                    <a:pt x="290" y="25"/>
                    <a:pt x="290" y="25"/>
                    <a:pt x="290" y="25"/>
                  </a:cubicBezTo>
                  <a:lnTo>
                    <a:pt x="218" y="25"/>
                  </a:lnTo>
                  <a:close/>
                  <a:moveTo>
                    <a:pt x="90" y="19"/>
                  </a:moveTo>
                  <a:cubicBezTo>
                    <a:pt x="88" y="19"/>
                    <a:pt x="86" y="21"/>
                    <a:pt x="86" y="23"/>
                  </a:cubicBezTo>
                  <a:cubicBezTo>
                    <a:pt x="86" y="25"/>
                    <a:pt x="86" y="25"/>
                    <a:pt x="86" y="25"/>
                  </a:cubicBezTo>
                  <a:cubicBezTo>
                    <a:pt x="81" y="25"/>
                    <a:pt x="81" y="25"/>
                    <a:pt x="81" y="25"/>
                  </a:cubicBezTo>
                  <a:cubicBezTo>
                    <a:pt x="81" y="23"/>
                    <a:pt x="81" y="23"/>
                    <a:pt x="81" y="23"/>
                  </a:cubicBezTo>
                  <a:cubicBezTo>
                    <a:pt x="81" y="21"/>
                    <a:pt x="79" y="19"/>
                    <a:pt x="77" y="19"/>
                  </a:cubicBezTo>
                  <a:cubicBezTo>
                    <a:pt x="75" y="19"/>
                    <a:pt x="73" y="21"/>
                    <a:pt x="73" y="23"/>
                  </a:cubicBezTo>
                  <a:cubicBezTo>
                    <a:pt x="73" y="25"/>
                    <a:pt x="73" y="25"/>
                    <a:pt x="73" y="25"/>
                  </a:cubicBezTo>
                  <a:cubicBezTo>
                    <a:pt x="67" y="25"/>
                    <a:pt x="67" y="25"/>
                    <a:pt x="67" y="25"/>
                  </a:cubicBezTo>
                  <a:cubicBezTo>
                    <a:pt x="67" y="23"/>
                    <a:pt x="67" y="23"/>
                    <a:pt x="67" y="23"/>
                  </a:cubicBezTo>
                  <a:cubicBezTo>
                    <a:pt x="67" y="21"/>
                    <a:pt x="66" y="19"/>
                    <a:pt x="63" y="19"/>
                  </a:cubicBezTo>
                  <a:cubicBezTo>
                    <a:pt x="61" y="19"/>
                    <a:pt x="59" y="21"/>
                    <a:pt x="59" y="23"/>
                  </a:cubicBezTo>
                  <a:cubicBezTo>
                    <a:pt x="59" y="25"/>
                    <a:pt x="59" y="25"/>
                    <a:pt x="59" y="25"/>
                  </a:cubicBezTo>
                  <a:cubicBezTo>
                    <a:pt x="57" y="25"/>
                    <a:pt x="57" y="25"/>
                    <a:pt x="57" y="25"/>
                  </a:cubicBezTo>
                  <a:cubicBezTo>
                    <a:pt x="57" y="8"/>
                    <a:pt x="57" y="8"/>
                    <a:pt x="57" y="8"/>
                  </a:cubicBezTo>
                  <a:cubicBezTo>
                    <a:pt x="59" y="8"/>
                    <a:pt x="59" y="8"/>
                    <a:pt x="59" y="8"/>
                  </a:cubicBezTo>
                  <a:cubicBezTo>
                    <a:pt x="59" y="10"/>
                    <a:pt x="59" y="10"/>
                    <a:pt x="59" y="10"/>
                  </a:cubicBezTo>
                  <a:cubicBezTo>
                    <a:pt x="59" y="13"/>
                    <a:pt x="61" y="14"/>
                    <a:pt x="63" y="14"/>
                  </a:cubicBezTo>
                  <a:cubicBezTo>
                    <a:pt x="66" y="14"/>
                    <a:pt x="67" y="13"/>
                    <a:pt x="67" y="10"/>
                  </a:cubicBezTo>
                  <a:cubicBezTo>
                    <a:pt x="67" y="8"/>
                    <a:pt x="67" y="8"/>
                    <a:pt x="67" y="8"/>
                  </a:cubicBezTo>
                  <a:cubicBezTo>
                    <a:pt x="73" y="8"/>
                    <a:pt x="73" y="8"/>
                    <a:pt x="73" y="8"/>
                  </a:cubicBezTo>
                  <a:cubicBezTo>
                    <a:pt x="73" y="10"/>
                    <a:pt x="73" y="10"/>
                    <a:pt x="73" y="10"/>
                  </a:cubicBezTo>
                  <a:cubicBezTo>
                    <a:pt x="73" y="13"/>
                    <a:pt x="75" y="14"/>
                    <a:pt x="77" y="14"/>
                  </a:cubicBezTo>
                  <a:cubicBezTo>
                    <a:pt x="79" y="14"/>
                    <a:pt x="81" y="13"/>
                    <a:pt x="81" y="10"/>
                  </a:cubicBezTo>
                  <a:cubicBezTo>
                    <a:pt x="81" y="8"/>
                    <a:pt x="81" y="8"/>
                    <a:pt x="81" y="8"/>
                  </a:cubicBezTo>
                  <a:cubicBezTo>
                    <a:pt x="86" y="8"/>
                    <a:pt x="86" y="8"/>
                    <a:pt x="86" y="8"/>
                  </a:cubicBezTo>
                  <a:cubicBezTo>
                    <a:pt x="86" y="10"/>
                    <a:pt x="86" y="10"/>
                    <a:pt x="86" y="10"/>
                  </a:cubicBezTo>
                  <a:cubicBezTo>
                    <a:pt x="86" y="13"/>
                    <a:pt x="88" y="14"/>
                    <a:pt x="90" y="14"/>
                  </a:cubicBezTo>
                  <a:cubicBezTo>
                    <a:pt x="93" y="14"/>
                    <a:pt x="94" y="13"/>
                    <a:pt x="94" y="10"/>
                  </a:cubicBezTo>
                  <a:cubicBezTo>
                    <a:pt x="94" y="8"/>
                    <a:pt x="94" y="8"/>
                    <a:pt x="94" y="8"/>
                  </a:cubicBezTo>
                  <a:cubicBezTo>
                    <a:pt x="99" y="8"/>
                    <a:pt x="99" y="8"/>
                    <a:pt x="99" y="8"/>
                  </a:cubicBezTo>
                  <a:cubicBezTo>
                    <a:pt x="99" y="25"/>
                    <a:pt x="99" y="25"/>
                    <a:pt x="99" y="25"/>
                  </a:cubicBezTo>
                  <a:cubicBezTo>
                    <a:pt x="94" y="25"/>
                    <a:pt x="94" y="25"/>
                    <a:pt x="94" y="25"/>
                  </a:cubicBezTo>
                  <a:cubicBezTo>
                    <a:pt x="94" y="23"/>
                    <a:pt x="94" y="23"/>
                    <a:pt x="94" y="23"/>
                  </a:cubicBezTo>
                  <a:cubicBezTo>
                    <a:pt x="94" y="21"/>
                    <a:pt x="93" y="19"/>
                    <a:pt x="90" y="19"/>
                  </a:cubicBezTo>
                  <a:close/>
                  <a:moveTo>
                    <a:pt x="49" y="24"/>
                  </a:moveTo>
                  <a:cubicBezTo>
                    <a:pt x="28" y="17"/>
                    <a:pt x="28" y="17"/>
                    <a:pt x="28" y="17"/>
                  </a:cubicBezTo>
                  <a:cubicBezTo>
                    <a:pt x="49" y="10"/>
                    <a:pt x="49" y="10"/>
                    <a:pt x="49" y="10"/>
                  </a:cubicBezTo>
                  <a:lnTo>
                    <a:pt x="49" y="24"/>
                  </a:lnTo>
                  <a:close/>
                  <a:moveTo>
                    <a:pt x="107" y="8"/>
                  </a:moveTo>
                  <a:cubicBezTo>
                    <a:pt x="210" y="8"/>
                    <a:pt x="210" y="8"/>
                    <a:pt x="210" y="8"/>
                  </a:cubicBezTo>
                  <a:cubicBezTo>
                    <a:pt x="210" y="25"/>
                    <a:pt x="210" y="25"/>
                    <a:pt x="210" y="25"/>
                  </a:cubicBezTo>
                  <a:cubicBezTo>
                    <a:pt x="107" y="25"/>
                    <a:pt x="107" y="25"/>
                    <a:pt x="107" y="25"/>
                  </a:cubicBezTo>
                  <a:lnTo>
                    <a:pt x="107" y="8"/>
                  </a:lnTo>
                  <a:close/>
                  <a:moveTo>
                    <a:pt x="298" y="12"/>
                  </a:moveTo>
                  <a:cubicBezTo>
                    <a:pt x="303" y="12"/>
                    <a:pt x="303" y="12"/>
                    <a:pt x="303" y="12"/>
                  </a:cubicBezTo>
                  <a:cubicBezTo>
                    <a:pt x="303" y="22"/>
                    <a:pt x="303" y="22"/>
                    <a:pt x="303" y="22"/>
                  </a:cubicBezTo>
                  <a:cubicBezTo>
                    <a:pt x="298" y="22"/>
                    <a:pt x="298" y="22"/>
                    <a:pt x="298" y="22"/>
                  </a:cubicBezTo>
                  <a:lnTo>
                    <a:pt x="298" y="12"/>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58" name="Rectangle 83"/>
            <p:cNvSpPr>
              <a:spLocks noChangeArrowheads="1"/>
            </p:cNvSpPr>
            <p:nvPr/>
          </p:nvSpPr>
          <p:spPr bwMode="auto">
            <a:xfrm>
              <a:off x="5153038" y="3797302"/>
              <a:ext cx="342901" cy="58738"/>
            </a:xfrm>
            <a:prstGeom prst="rect">
              <a:avLst/>
            </a:prstGeom>
            <a:solidFill>
              <a:schemeClr val="accent5">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359" name="Freeform 84"/>
            <p:cNvSpPr>
              <a:spLocks noEditPoints="1"/>
            </p:cNvSpPr>
            <p:nvPr/>
          </p:nvSpPr>
          <p:spPr bwMode="auto">
            <a:xfrm>
              <a:off x="5164150" y="3794127"/>
              <a:ext cx="309563" cy="38100"/>
            </a:xfrm>
            <a:custGeom>
              <a:avLst/>
              <a:gdLst/>
              <a:ahLst/>
              <a:cxnLst>
                <a:cxn ang="0">
                  <a:pos x="0" y="4"/>
                </a:cxn>
                <a:cxn ang="0">
                  <a:pos x="4" y="21"/>
                </a:cxn>
                <a:cxn ang="0">
                  <a:pos x="8" y="4"/>
                </a:cxn>
                <a:cxn ang="0">
                  <a:pos x="19" y="0"/>
                </a:cxn>
                <a:cxn ang="0">
                  <a:pos x="15" y="17"/>
                </a:cxn>
                <a:cxn ang="0">
                  <a:pos x="23" y="17"/>
                </a:cxn>
                <a:cxn ang="0">
                  <a:pos x="19" y="0"/>
                </a:cxn>
                <a:cxn ang="0">
                  <a:pos x="30" y="4"/>
                </a:cxn>
                <a:cxn ang="0">
                  <a:pos x="34" y="21"/>
                </a:cxn>
                <a:cxn ang="0">
                  <a:pos x="38" y="4"/>
                </a:cxn>
                <a:cxn ang="0">
                  <a:pos x="48" y="0"/>
                </a:cxn>
                <a:cxn ang="0">
                  <a:pos x="44" y="17"/>
                </a:cxn>
                <a:cxn ang="0">
                  <a:pos x="52" y="17"/>
                </a:cxn>
                <a:cxn ang="0">
                  <a:pos x="48" y="0"/>
                </a:cxn>
                <a:cxn ang="0">
                  <a:pos x="59" y="4"/>
                </a:cxn>
                <a:cxn ang="0">
                  <a:pos x="63" y="21"/>
                </a:cxn>
                <a:cxn ang="0">
                  <a:pos x="67" y="4"/>
                </a:cxn>
                <a:cxn ang="0">
                  <a:pos x="77" y="0"/>
                </a:cxn>
                <a:cxn ang="0">
                  <a:pos x="73" y="17"/>
                </a:cxn>
                <a:cxn ang="0">
                  <a:pos x="81" y="17"/>
                </a:cxn>
                <a:cxn ang="0">
                  <a:pos x="77" y="0"/>
                </a:cxn>
                <a:cxn ang="0">
                  <a:pos x="88" y="4"/>
                </a:cxn>
                <a:cxn ang="0">
                  <a:pos x="92" y="21"/>
                </a:cxn>
                <a:cxn ang="0">
                  <a:pos x="96" y="4"/>
                </a:cxn>
                <a:cxn ang="0">
                  <a:pos x="107" y="0"/>
                </a:cxn>
                <a:cxn ang="0">
                  <a:pos x="103" y="17"/>
                </a:cxn>
                <a:cxn ang="0">
                  <a:pos x="111" y="17"/>
                </a:cxn>
                <a:cxn ang="0">
                  <a:pos x="107" y="0"/>
                </a:cxn>
                <a:cxn ang="0">
                  <a:pos x="117" y="4"/>
                </a:cxn>
                <a:cxn ang="0">
                  <a:pos x="121" y="21"/>
                </a:cxn>
                <a:cxn ang="0">
                  <a:pos x="125" y="4"/>
                </a:cxn>
                <a:cxn ang="0">
                  <a:pos x="136" y="0"/>
                </a:cxn>
                <a:cxn ang="0">
                  <a:pos x="132" y="17"/>
                </a:cxn>
                <a:cxn ang="0">
                  <a:pos x="140" y="17"/>
                </a:cxn>
                <a:cxn ang="0">
                  <a:pos x="136" y="0"/>
                </a:cxn>
                <a:cxn ang="0">
                  <a:pos x="147" y="4"/>
                </a:cxn>
                <a:cxn ang="0">
                  <a:pos x="151" y="21"/>
                </a:cxn>
                <a:cxn ang="0">
                  <a:pos x="155" y="4"/>
                </a:cxn>
                <a:cxn ang="0">
                  <a:pos x="165" y="0"/>
                </a:cxn>
                <a:cxn ang="0">
                  <a:pos x="161" y="17"/>
                </a:cxn>
                <a:cxn ang="0">
                  <a:pos x="169" y="17"/>
                </a:cxn>
                <a:cxn ang="0">
                  <a:pos x="165" y="0"/>
                </a:cxn>
                <a:cxn ang="0">
                  <a:pos x="176" y="4"/>
                </a:cxn>
                <a:cxn ang="0">
                  <a:pos x="180" y="21"/>
                </a:cxn>
                <a:cxn ang="0">
                  <a:pos x="184" y="4"/>
                </a:cxn>
                <a:cxn ang="0">
                  <a:pos x="194" y="0"/>
                </a:cxn>
                <a:cxn ang="0">
                  <a:pos x="190" y="17"/>
                </a:cxn>
                <a:cxn ang="0">
                  <a:pos x="198" y="17"/>
                </a:cxn>
                <a:cxn ang="0">
                  <a:pos x="194" y="0"/>
                </a:cxn>
                <a:cxn ang="0">
                  <a:pos x="205" y="4"/>
                </a:cxn>
                <a:cxn ang="0">
                  <a:pos x="209" y="21"/>
                </a:cxn>
                <a:cxn ang="0">
                  <a:pos x="213" y="4"/>
                </a:cxn>
                <a:cxn ang="0">
                  <a:pos x="224" y="0"/>
                </a:cxn>
                <a:cxn ang="0">
                  <a:pos x="220" y="17"/>
                </a:cxn>
                <a:cxn ang="0">
                  <a:pos x="228" y="17"/>
                </a:cxn>
                <a:cxn ang="0">
                  <a:pos x="224" y="0"/>
                </a:cxn>
                <a:cxn ang="0">
                  <a:pos x="234" y="4"/>
                </a:cxn>
                <a:cxn ang="0">
                  <a:pos x="238" y="21"/>
                </a:cxn>
                <a:cxn ang="0">
                  <a:pos x="242" y="4"/>
                </a:cxn>
                <a:cxn ang="0">
                  <a:pos x="270" y="23"/>
                </a:cxn>
                <a:cxn ang="0">
                  <a:pos x="270" y="35"/>
                </a:cxn>
                <a:cxn ang="0">
                  <a:pos x="270" y="23"/>
                </a:cxn>
              </a:cxnLst>
              <a:rect l="0" t="0" r="r" b="b"/>
              <a:pathLst>
                <a:path w="276" h="35">
                  <a:moveTo>
                    <a:pt x="4" y="0"/>
                  </a:moveTo>
                  <a:cubicBezTo>
                    <a:pt x="2" y="0"/>
                    <a:pt x="0" y="1"/>
                    <a:pt x="0" y="4"/>
                  </a:cubicBezTo>
                  <a:cubicBezTo>
                    <a:pt x="0" y="17"/>
                    <a:pt x="0" y="17"/>
                    <a:pt x="0" y="17"/>
                  </a:cubicBezTo>
                  <a:cubicBezTo>
                    <a:pt x="0" y="19"/>
                    <a:pt x="2" y="21"/>
                    <a:pt x="4" y="21"/>
                  </a:cubicBezTo>
                  <a:cubicBezTo>
                    <a:pt x="7" y="21"/>
                    <a:pt x="8" y="19"/>
                    <a:pt x="8" y="17"/>
                  </a:cubicBezTo>
                  <a:cubicBezTo>
                    <a:pt x="8" y="4"/>
                    <a:pt x="8" y="4"/>
                    <a:pt x="8" y="4"/>
                  </a:cubicBezTo>
                  <a:cubicBezTo>
                    <a:pt x="8" y="1"/>
                    <a:pt x="7" y="0"/>
                    <a:pt x="4" y="0"/>
                  </a:cubicBezTo>
                  <a:close/>
                  <a:moveTo>
                    <a:pt x="19" y="0"/>
                  </a:moveTo>
                  <a:cubicBezTo>
                    <a:pt x="17" y="0"/>
                    <a:pt x="15" y="1"/>
                    <a:pt x="15" y="4"/>
                  </a:cubicBezTo>
                  <a:cubicBezTo>
                    <a:pt x="15" y="17"/>
                    <a:pt x="15" y="17"/>
                    <a:pt x="15" y="17"/>
                  </a:cubicBezTo>
                  <a:cubicBezTo>
                    <a:pt x="15" y="19"/>
                    <a:pt x="17" y="21"/>
                    <a:pt x="19" y="21"/>
                  </a:cubicBezTo>
                  <a:cubicBezTo>
                    <a:pt x="21" y="21"/>
                    <a:pt x="23" y="19"/>
                    <a:pt x="23" y="17"/>
                  </a:cubicBezTo>
                  <a:cubicBezTo>
                    <a:pt x="23" y="4"/>
                    <a:pt x="23" y="4"/>
                    <a:pt x="23" y="4"/>
                  </a:cubicBezTo>
                  <a:cubicBezTo>
                    <a:pt x="23" y="1"/>
                    <a:pt x="21" y="0"/>
                    <a:pt x="19" y="0"/>
                  </a:cubicBezTo>
                  <a:close/>
                  <a:moveTo>
                    <a:pt x="34" y="0"/>
                  </a:moveTo>
                  <a:cubicBezTo>
                    <a:pt x="31" y="0"/>
                    <a:pt x="30" y="1"/>
                    <a:pt x="30" y="4"/>
                  </a:cubicBezTo>
                  <a:cubicBezTo>
                    <a:pt x="30" y="17"/>
                    <a:pt x="30" y="17"/>
                    <a:pt x="30" y="17"/>
                  </a:cubicBezTo>
                  <a:cubicBezTo>
                    <a:pt x="30" y="19"/>
                    <a:pt x="31" y="21"/>
                    <a:pt x="34" y="21"/>
                  </a:cubicBezTo>
                  <a:cubicBezTo>
                    <a:pt x="36" y="21"/>
                    <a:pt x="38" y="19"/>
                    <a:pt x="38" y="17"/>
                  </a:cubicBezTo>
                  <a:cubicBezTo>
                    <a:pt x="38" y="4"/>
                    <a:pt x="38" y="4"/>
                    <a:pt x="38" y="4"/>
                  </a:cubicBezTo>
                  <a:cubicBezTo>
                    <a:pt x="38" y="1"/>
                    <a:pt x="36" y="0"/>
                    <a:pt x="34" y="0"/>
                  </a:cubicBezTo>
                  <a:close/>
                  <a:moveTo>
                    <a:pt x="48" y="0"/>
                  </a:moveTo>
                  <a:cubicBezTo>
                    <a:pt x="46" y="0"/>
                    <a:pt x="44" y="1"/>
                    <a:pt x="44" y="4"/>
                  </a:cubicBezTo>
                  <a:cubicBezTo>
                    <a:pt x="44" y="17"/>
                    <a:pt x="44" y="17"/>
                    <a:pt x="44" y="17"/>
                  </a:cubicBezTo>
                  <a:cubicBezTo>
                    <a:pt x="44" y="19"/>
                    <a:pt x="46" y="21"/>
                    <a:pt x="48" y="21"/>
                  </a:cubicBezTo>
                  <a:cubicBezTo>
                    <a:pt x="50" y="21"/>
                    <a:pt x="52" y="19"/>
                    <a:pt x="52" y="17"/>
                  </a:cubicBezTo>
                  <a:cubicBezTo>
                    <a:pt x="52" y="4"/>
                    <a:pt x="52" y="4"/>
                    <a:pt x="52" y="4"/>
                  </a:cubicBezTo>
                  <a:cubicBezTo>
                    <a:pt x="52" y="1"/>
                    <a:pt x="50" y="0"/>
                    <a:pt x="48" y="0"/>
                  </a:cubicBezTo>
                  <a:close/>
                  <a:moveTo>
                    <a:pt x="63" y="0"/>
                  </a:moveTo>
                  <a:cubicBezTo>
                    <a:pt x="61" y="0"/>
                    <a:pt x="59" y="1"/>
                    <a:pt x="59" y="4"/>
                  </a:cubicBezTo>
                  <a:cubicBezTo>
                    <a:pt x="59" y="17"/>
                    <a:pt x="59" y="17"/>
                    <a:pt x="59" y="17"/>
                  </a:cubicBezTo>
                  <a:cubicBezTo>
                    <a:pt x="59" y="19"/>
                    <a:pt x="61" y="21"/>
                    <a:pt x="63" y="21"/>
                  </a:cubicBezTo>
                  <a:cubicBezTo>
                    <a:pt x="65" y="21"/>
                    <a:pt x="67" y="19"/>
                    <a:pt x="67" y="17"/>
                  </a:cubicBezTo>
                  <a:cubicBezTo>
                    <a:pt x="67" y="4"/>
                    <a:pt x="67" y="4"/>
                    <a:pt x="67" y="4"/>
                  </a:cubicBezTo>
                  <a:cubicBezTo>
                    <a:pt x="67" y="1"/>
                    <a:pt x="65" y="0"/>
                    <a:pt x="63" y="0"/>
                  </a:cubicBezTo>
                  <a:close/>
                  <a:moveTo>
                    <a:pt x="77" y="0"/>
                  </a:moveTo>
                  <a:cubicBezTo>
                    <a:pt x="75" y="0"/>
                    <a:pt x="73" y="1"/>
                    <a:pt x="73" y="4"/>
                  </a:cubicBezTo>
                  <a:cubicBezTo>
                    <a:pt x="73" y="17"/>
                    <a:pt x="73" y="17"/>
                    <a:pt x="73" y="17"/>
                  </a:cubicBezTo>
                  <a:cubicBezTo>
                    <a:pt x="73" y="19"/>
                    <a:pt x="75" y="21"/>
                    <a:pt x="77" y="21"/>
                  </a:cubicBezTo>
                  <a:cubicBezTo>
                    <a:pt x="80" y="21"/>
                    <a:pt x="81" y="19"/>
                    <a:pt x="81" y="17"/>
                  </a:cubicBezTo>
                  <a:cubicBezTo>
                    <a:pt x="81" y="4"/>
                    <a:pt x="81" y="4"/>
                    <a:pt x="81" y="4"/>
                  </a:cubicBezTo>
                  <a:cubicBezTo>
                    <a:pt x="81" y="1"/>
                    <a:pt x="80" y="0"/>
                    <a:pt x="77" y="0"/>
                  </a:cubicBezTo>
                  <a:close/>
                  <a:moveTo>
                    <a:pt x="92" y="0"/>
                  </a:moveTo>
                  <a:cubicBezTo>
                    <a:pt x="90" y="0"/>
                    <a:pt x="88" y="1"/>
                    <a:pt x="88" y="4"/>
                  </a:cubicBezTo>
                  <a:cubicBezTo>
                    <a:pt x="88" y="17"/>
                    <a:pt x="88" y="17"/>
                    <a:pt x="88" y="17"/>
                  </a:cubicBezTo>
                  <a:cubicBezTo>
                    <a:pt x="88" y="19"/>
                    <a:pt x="90" y="21"/>
                    <a:pt x="92" y="21"/>
                  </a:cubicBezTo>
                  <a:cubicBezTo>
                    <a:pt x="94" y="21"/>
                    <a:pt x="96" y="19"/>
                    <a:pt x="96" y="17"/>
                  </a:cubicBezTo>
                  <a:cubicBezTo>
                    <a:pt x="96" y="4"/>
                    <a:pt x="96" y="4"/>
                    <a:pt x="96" y="4"/>
                  </a:cubicBezTo>
                  <a:cubicBezTo>
                    <a:pt x="96" y="1"/>
                    <a:pt x="94" y="0"/>
                    <a:pt x="92" y="0"/>
                  </a:cubicBezTo>
                  <a:close/>
                  <a:moveTo>
                    <a:pt x="107" y="0"/>
                  </a:moveTo>
                  <a:cubicBezTo>
                    <a:pt x="105" y="0"/>
                    <a:pt x="103" y="1"/>
                    <a:pt x="103" y="4"/>
                  </a:cubicBezTo>
                  <a:cubicBezTo>
                    <a:pt x="103" y="17"/>
                    <a:pt x="103" y="17"/>
                    <a:pt x="103" y="17"/>
                  </a:cubicBezTo>
                  <a:cubicBezTo>
                    <a:pt x="103" y="19"/>
                    <a:pt x="105" y="21"/>
                    <a:pt x="107" y="21"/>
                  </a:cubicBezTo>
                  <a:cubicBezTo>
                    <a:pt x="109" y="21"/>
                    <a:pt x="111" y="19"/>
                    <a:pt x="111" y="17"/>
                  </a:cubicBezTo>
                  <a:cubicBezTo>
                    <a:pt x="111" y="4"/>
                    <a:pt x="111" y="4"/>
                    <a:pt x="111" y="4"/>
                  </a:cubicBezTo>
                  <a:cubicBezTo>
                    <a:pt x="111" y="1"/>
                    <a:pt x="109" y="0"/>
                    <a:pt x="107" y="0"/>
                  </a:cubicBezTo>
                  <a:close/>
                  <a:moveTo>
                    <a:pt x="121" y="0"/>
                  </a:moveTo>
                  <a:cubicBezTo>
                    <a:pt x="119" y="0"/>
                    <a:pt x="117" y="1"/>
                    <a:pt x="117" y="4"/>
                  </a:cubicBezTo>
                  <a:cubicBezTo>
                    <a:pt x="117" y="17"/>
                    <a:pt x="117" y="17"/>
                    <a:pt x="117" y="17"/>
                  </a:cubicBezTo>
                  <a:cubicBezTo>
                    <a:pt x="117" y="19"/>
                    <a:pt x="119" y="21"/>
                    <a:pt x="121" y="21"/>
                  </a:cubicBezTo>
                  <a:cubicBezTo>
                    <a:pt x="124" y="21"/>
                    <a:pt x="125" y="19"/>
                    <a:pt x="125" y="17"/>
                  </a:cubicBezTo>
                  <a:cubicBezTo>
                    <a:pt x="125" y="4"/>
                    <a:pt x="125" y="4"/>
                    <a:pt x="125" y="4"/>
                  </a:cubicBezTo>
                  <a:cubicBezTo>
                    <a:pt x="125" y="1"/>
                    <a:pt x="124" y="0"/>
                    <a:pt x="121" y="0"/>
                  </a:cubicBezTo>
                  <a:close/>
                  <a:moveTo>
                    <a:pt x="136" y="0"/>
                  </a:moveTo>
                  <a:cubicBezTo>
                    <a:pt x="134" y="0"/>
                    <a:pt x="132" y="1"/>
                    <a:pt x="132" y="4"/>
                  </a:cubicBezTo>
                  <a:cubicBezTo>
                    <a:pt x="132" y="17"/>
                    <a:pt x="132" y="17"/>
                    <a:pt x="132" y="17"/>
                  </a:cubicBezTo>
                  <a:cubicBezTo>
                    <a:pt x="132" y="19"/>
                    <a:pt x="134" y="21"/>
                    <a:pt x="136" y="21"/>
                  </a:cubicBezTo>
                  <a:cubicBezTo>
                    <a:pt x="138" y="21"/>
                    <a:pt x="140" y="19"/>
                    <a:pt x="140" y="17"/>
                  </a:cubicBezTo>
                  <a:cubicBezTo>
                    <a:pt x="140" y="4"/>
                    <a:pt x="140" y="4"/>
                    <a:pt x="140" y="4"/>
                  </a:cubicBezTo>
                  <a:cubicBezTo>
                    <a:pt x="140" y="1"/>
                    <a:pt x="138" y="0"/>
                    <a:pt x="136" y="0"/>
                  </a:cubicBezTo>
                  <a:close/>
                  <a:moveTo>
                    <a:pt x="151" y="0"/>
                  </a:moveTo>
                  <a:cubicBezTo>
                    <a:pt x="148" y="0"/>
                    <a:pt x="147" y="1"/>
                    <a:pt x="147" y="4"/>
                  </a:cubicBezTo>
                  <a:cubicBezTo>
                    <a:pt x="147" y="17"/>
                    <a:pt x="147" y="17"/>
                    <a:pt x="147" y="17"/>
                  </a:cubicBezTo>
                  <a:cubicBezTo>
                    <a:pt x="147" y="19"/>
                    <a:pt x="148" y="21"/>
                    <a:pt x="151" y="21"/>
                  </a:cubicBezTo>
                  <a:cubicBezTo>
                    <a:pt x="153" y="21"/>
                    <a:pt x="155" y="19"/>
                    <a:pt x="155" y="17"/>
                  </a:cubicBezTo>
                  <a:cubicBezTo>
                    <a:pt x="155" y="4"/>
                    <a:pt x="155" y="4"/>
                    <a:pt x="155" y="4"/>
                  </a:cubicBezTo>
                  <a:cubicBezTo>
                    <a:pt x="155" y="1"/>
                    <a:pt x="153" y="0"/>
                    <a:pt x="151" y="0"/>
                  </a:cubicBezTo>
                  <a:close/>
                  <a:moveTo>
                    <a:pt x="165" y="0"/>
                  </a:moveTo>
                  <a:cubicBezTo>
                    <a:pt x="163" y="0"/>
                    <a:pt x="161" y="1"/>
                    <a:pt x="161" y="4"/>
                  </a:cubicBezTo>
                  <a:cubicBezTo>
                    <a:pt x="161" y="17"/>
                    <a:pt x="161" y="17"/>
                    <a:pt x="161" y="17"/>
                  </a:cubicBezTo>
                  <a:cubicBezTo>
                    <a:pt x="161" y="19"/>
                    <a:pt x="163" y="21"/>
                    <a:pt x="165" y="21"/>
                  </a:cubicBezTo>
                  <a:cubicBezTo>
                    <a:pt x="167" y="21"/>
                    <a:pt x="169" y="19"/>
                    <a:pt x="169" y="17"/>
                  </a:cubicBezTo>
                  <a:cubicBezTo>
                    <a:pt x="169" y="4"/>
                    <a:pt x="169" y="4"/>
                    <a:pt x="169" y="4"/>
                  </a:cubicBezTo>
                  <a:cubicBezTo>
                    <a:pt x="169" y="1"/>
                    <a:pt x="167" y="0"/>
                    <a:pt x="165" y="0"/>
                  </a:cubicBezTo>
                  <a:close/>
                  <a:moveTo>
                    <a:pt x="180" y="0"/>
                  </a:moveTo>
                  <a:cubicBezTo>
                    <a:pt x="178" y="0"/>
                    <a:pt x="176" y="1"/>
                    <a:pt x="176" y="4"/>
                  </a:cubicBezTo>
                  <a:cubicBezTo>
                    <a:pt x="176" y="17"/>
                    <a:pt x="176" y="17"/>
                    <a:pt x="176" y="17"/>
                  </a:cubicBezTo>
                  <a:cubicBezTo>
                    <a:pt x="176" y="19"/>
                    <a:pt x="178" y="21"/>
                    <a:pt x="180" y="21"/>
                  </a:cubicBezTo>
                  <a:cubicBezTo>
                    <a:pt x="182" y="21"/>
                    <a:pt x="184" y="19"/>
                    <a:pt x="184" y="17"/>
                  </a:cubicBezTo>
                  <a:cubicBezTo>
                    <a:pt x="184" y="4"/>
                    <a:pt x="184" y="4"/>
                    <a:pt x="184" y="4"/>
                  </a:cubicBezTo>
                  <a:cubicBezTo>
                    <a:pt x="184" y="1"/>
                    <a:pt x="182" y="0"/>
                    <a:pt x="180" y="0"/>
                  </a:cubicBezTo>
                  <a:close/>
                  <a:moveTo>
                    <a:pt x="194" y="0"/>
                  </a:moveTo>
                  <a:cubicBezTo>
                    <a:pt x="192" y="0"/>
                    <a:pt x="190" y="1"/>
                    <a:pt x="190" y="4"/>
                  </a:cubicBezTo>
                  <a:cubicBezTo>
                    <a:pt x="190" y="17"/>
                    <a:pt x="190" y="17"/>
                    <a:pt x="190" y="17"/>
                  </a:cubicBezTo>
                  <a:cubicBezTo>
                    <a:pt x="190" y="19"/>
                    <a:pt x="192" y="21"/>
                    <a:pt x="194" y="21"/>
                  </a:cubicBezTo>
                  <a:cubicBezTo>
                    <a:pt x="197" y="21"/>
                    <a:pt x="198" y="19"/>
                    <a:pt x="198" y="17"/>
                  </a:cubicBezTo>
                  <a:cubicBezTo>
                    <a:pt x="198" y="4"/>
                    <a:pt x="198" y="4"/>
                    <a:pt x="198" y="4"/>
                  </a:cubicBezTo>
                  <a:cubicBezTo>
                    <a:pt x="198" y="1"/>
                    <a:pt x="197" y="0"/>
                    <a:pt x="194" y="0"/>
                  </a:cubicBezTo>
                  <a:close/>
                  <a:moveTo>
                    <a:pt x="209" y="0"/>
                  </a:moveTo>
                  <a:cubicBezTo>
                    <a:pt x="207" y="0"/>
                    <a:pt x="205" y="1"/>
                    <a:pt x="205" y="4"/>
                  </a:cubicBezTo>
                  <a:cubicBezTo>
                    <a:pt x="205" y="17"/>
                    <a:pt x="205" y="17"/>
                    <a:pt x="205" y="17"/>
                  </a:cubicBezTo>
                  <a:cubicBezTo>
                    <a:pt x="205" y="19"/>
                    <a:pt x="207" y="21"/>
                    <a:pt x="209" y="21"/>
                  </a:cubicBezTo>
                  <a:cubicBezTo>
                    <a:pt x="211" y="21"/>
                    <a:pt x="213" y="19"/>
                    <a:pt x="213" y="17"/>
                  </a:cubicBezTo>
                  <a:cubicBezTo>
                    <a:pt x="213" y="4"/>
                    <a:pt x="213" y="4"/>
                    <a:pt x="213" y="4"/>
                  </a:cubicBezTo>
                  <a:cubicBezTo>
                    <a:pt x="213" y="1"/>
                    <a:pt x="211" y="0"/>
                    <a:pt x="209" y="0"/>
                  </a:cubicBezTo>
                  <a:close/>
                  <a:moveTo>
                    <a:pt x="224" y="0"/>
                  </a:moveTo>
                  <a:cubicBezTo>
                    <a:pt x="222" y="0"/>
                    <a:pt x="220" y="1"/>
                    <a:pt x="220" y="4"/>
                  </a:cubicBezTo>
                  <a:cubicBezTo>
                    <a:pt x="220" y="17"/>
                    <a:pt x="220" y="17"/>
                    <a:pt x="220" y="17"/>
                  </a:cubicBezTo>
                  <a:cubicBezTo>
                    <a:pt x="220" y="19"/>
                    <a:pt x="222" y="21"/>
                    <a:pt x="224" y="21"/>
                  </a:cubicBezTo>
                  <a:cubicBezTo>
                    <a:pt x="226" y="21"/>
                    <a:pt x="228" y="19"/>
                    <a:pt x="228" y="17"/>
                  </a:cubicBezTo>
                  <a:cubicBezTo>
                    <a:pt x="228" y="4"/>
                    <a:pt x="228" y="4"/>
                    <a:pt x="228" y="4"/>
                  </a:cubicBezTo>
                  <a:cubicBezTo>
                    <a:pt x="228" y="1"/>
                    <a:pt x="226" y="0"/>
                    <a:pt x="224" y="0"/>
                  </a:cubicBezTo>
                  <a:close/>
                  <a:moveTo>
                    <a:pt x="238" y="0"/>
                  </a:moveTo>
                  <a:cubicBezTo>
                    <a:pt x="236" y="0"/>
                    <a:pt x="234" y="1"/>
                    <a:pt x="234" y="4"/>
                  </a:cubicBezTo>
                  <a:cubicBezTo>
                    <a:pt x="234" y="17"/>
                    <a:pt x="234" y="17"/>
                    <a:pt x="234" y="17"/>
                  </a:cubicBezTo>
                  <a:cubicBezTo>
                    <a:pt x="234" y="19"/>
                    <a:pt x="236" y="21"/>
                    <a:pt x="238" y="21"/>
                  </a:cubicBezTo>
                  <a:cubicBezTo>
                    <a:pt x="241" y="21"/>
                    <a:pt x="242" y="19"/>
                    <a:pt x="242" y="17"/>
                  </a:cubicBezTo>
                  <a:cubicBezTo>
                    <a:pt x="242" y="4"/>
                    <a:pt x="242" y="4"/>
                    <a:pt x="242" y="4"/>
                  </a:cubicBezTo>
                  <a:cubicBezTo>
                    <a:pt x="242" y="1"/>
                    <a:pt x="241" y="0"/>
                    <a:pt x="238" y="0"/>
                  </a:cubicBezTo>
                  <a:close/>
                  <a:moveTo>
                    <a:pt x="270" y="23"/>
                  </a:moveTo>
                  <a:cubicBezTo>
                    <a:pt x="267" y="23"/>
                    <a:pt x="264" y="26"/>
                    <a:pt x="264" y="29"/>
                  </a:cubicBezTo>
                  <a:cubicBezTo>
                    <a:pt x="264" y="33"/>
                    <a:pt x="267" y="35"/>
                    <a:pt x="270" y="35"/>
                  </a:cubicBezTo>
                  <a:cubicBezTo>
                    <a:pt x="273" y="35"/>
                    <a:pt x="276" y="33"/>
                    <a:pt x="276" y="29"/>
                  </a:cubicBezTo>
                  <a:cubicBezTo>
                    <a:pt x="276" y="26"/>
                    <a:pt x="273" y="23"/>
                    <a:pt x="270" y="2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60" name="Rectangle 85"/>
            <p:cNvSpPr>
              <a:spLocks noChangeArrowheads="1"/>
            </p:cNvSpPr>
            <p:nvPr/>
          </p:nvSpPr>
          <p:spPr bwMode="auto">
            <a:xfrm>
              <a:off x="5194313" y="3884615"/>
              <a:ext cx="269876" cy="36513"/>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361" name="Freeform 86"/>
            <p:cNvSpPr>
              <a:spLocks noEditPoints="1"/>
            </p:cNvSpPr>
            <p:nvPr/>
          </p:nvSpPr>
          <p:spPr bwMode="auto">
            <a:xfrm>
              <a:off x="5148275" y="3879852"/>
              <a:ext cx="352426" cy="46038"/>
            </a:xfrm>
            <a:custGeom>
              <a:avLst/>
              <a:gdLst/>
              <a:ahLst/>
              <a:cxnLst>
                <a:cxn ang="0">
                  <a:pos x="303" y="0"/>
                </a:cxn>
                <a:cxn ang="0">
                  <a:pos x="41" y="0"/>
                </a:cxn>
                <a:cxn ang="0">
                  <a:pos x="41" y="0"/>
                </a:cxn>
                <a:cxn ang="0">
                  <a:pos x="40" y="0"/>
                </a:cxn>
                <a:cxn ang="0">
                  <a:pos x="40" y="0"/>
                </a:cxn>
                <a:cxn ang="0">
                  <a:pos x="39" y="0"/>
                </a:cxn>
                <a:cxn ang="0">
                  <a:pos x="23" y="8"/>
                </a:cxn>
                <a:cxn ang="0">
                  <a:pos x="23" y="8"/>
                </a:cxn>
                <a:cxn ang="0">
                  <a:pos x="3" y="17"/>
                </a:cxn>
                <a:cxn ang="0">
                  <a:pos x="0" y="20"/>
                </a:cxn>
                <a:cxn ang="0">
                  <a:pos x="3" y="24"/>
                </a:cxn>
                <a:cxn ang="0">
                  <a:pos x="39" y="41"/>
                </a:cxn>
                <a:cxn ang="0">
                  <a:pos x="40" y="41"/>
                </a:cxn>
                <a:cxn ang="0">
                  <a:pos x="40" y="41"/>
                </a:cxn>
                <a:cxn ang="0">
                  <a:pos x="41" y="41"/>
                </a:cxn>
                <a:cxn ang="0">
                  <a:pos x="41" y="41"/>
                </a:cxn>
                <a:cxn ang="0">
                  <a:pos x="303" y="41"/>
                </a:cxn>
                <a:cxn ang="0">
                  <a:pos x="313" y="31"/>
                </a:cxn>
                <a:cxn ang="0">
                  <a:pos x="313" y="10"/>
                </a:cxn>
                <a:cxn ang="0">
                  <a:pos x="303" y="0"/>
                </a:cxn>
                <a:cxn ang="0">
                  <a:pos x="28" y="14"/>
                </a:cxn>
                <a:cxn ang="0">
                  <a:pos x="37" y="10"/>
                </a:cxn>
                <a:cxn ang="0">
                  <a:pos x="37" y="31"/>
                </a:cxn>
                <a:cxn ang="0">
                  <a:pos x="28" y="27"/>
                </a:cxn>
                <a:cxn ang="0">
                  <a:pos x="28" y="14"/>
                </a:cxn>
                <a:cxn ang="0">
                  <a:pos x="20" y="24"/>
                </a:cxn>
                <a:cxn ang="0">
                  <a:pos x="14" y="20"/>
                </a:cxn>
                <a:cxn ang="0">
                  <a:pos x="20" y="17"/>
                </a:cxn>
                <a:cxn ang="0">
                  <a:pos x="20" y="24"/>
                </a:cxn>
                <a:cxn ang="0">
                  <a:pos x="45" y="8"/>
                </a:cxn>
                <a:cxn ang="0">
                  <a:pos x="277" y="8"/>
                </a:cxn>
                <a:cxn ang="0">
                  <a:pos x="277" y="16"/>
                </a:cxn>
                <a:cxn ang="0">
                  <a:pos x="45" y="16"/>
                </a:cxn>
                <a:cxn ang="0">
                  <a:pos x="45" y="8"/>
                </a:cxn>
                <a:cxn ang="0">
                  <a:pos x="45" y="33"/>
                </a:cxn>
                <a:cxn ang="0">
                  <a:pos x="45" y="24"/>
                </a:cxn>
                <a:cxn ang="0">
                  <a:pos x="277" y="24"/>
                </a:cxn>
                <a:cxn ang="0">
                  <a:pos x="277" y="33"/>
                </a:cxn>
                <a:cxn ang="0">
                  <a:pos x="45" y="33"/>
                </a:cxn>
                <a:cxn ang="0">
                  <a:pos x="305" y="31"/>
                </a:cxn>
                <a:cxn ang="0">
                  <a:pos x="303" y="33"/>
                </a:cxn>
                <a:cxn ang="0">
                  <a:pos x="285" y="33"/>
                </a:cxn>
                <a:cxn ang="0">
                  <a:pos x="285" y="8"/>
                </a:cxn>
                <a:cxn ang="0">
                  <a:pos x="303" y="8"/>
                </a:cxn>
                <a:cxn ang="0">
                  <a:pos x="305" y="10"/>
                </a:cxn>
                <a:cxn ang="0">
                  <a:pos x="305" y="31"/>
                </a:cxn>
              </a:cxnLst>
              <a:rect l="0" t="0" r="r" b="b"/>
              <a:pathLst>
                <a:path w="313" h="41">
                  <a:moveTo>
                    <a:pt x="303" y="0"/>
                  </a:moveTo>
                  <a:cubicBezTo>
                    <a:pt x="41" y="0"/>
                    <a:pt x="41" y="0"/>
                    <a:pt x="41" y="0"/>
                  </a:cubicBezTo>
                  <a:cubicBezTo>
                    <a:pt x="41" y="0"/>
                    <a:pt x="41" y="0"/>
                    <a:pt x="41" y="0"/>
                  </a:cubicBezTo>
                  <a:cubicBezTo>
                    <a:pt x="41" y="0"/>
                    <a:pt x="41" y="0"/>
                    <a:pt x="40" y="0"/>
                  </a:cubicBezTo>
                  <a:cubicBezTo>
                    <a:pt x="40" y="0"/>
                    <a:pt x="40" y="0"/>
                    <a:pt x="40" y="0"/>
                  </a:cubicBezTo>
                  <a:cubicBezTo>
                    <a:pt x="39" y="0"/>
                    <a:pt x="39" y="0"/>
                    <a:pt x="39" y="0"/>
                  </a:cubicBezTo>
                  <a:cubicBezTo>
                    <a:pt x="23" y="8"/>
                    <a:pt x="23" y="8"/>
                    <a:pt x="23" y="8"/>
                  </a:cubicBezTo>
                  <a:cubicBezTo>
                    <a:pt x="23" y="8"/>
                    <a:pt x="23" y="8"/>
                    <a:pt x="23" y="8"/>
                  </a:cubicBezTo>
                  <a:cubicBezTo>
                    <a:pt x="3" y="17"/>
                    <a:pt x="3" y="17"/>
                    <a:pt x="3" y="17"/>
                  </a:cubicBezTo>
                  <a:cubicBezTo>
                    <a:pt x="1" y="18"/>
                    <a:pt x="0" y="19"/>
                    <a:pt x="0" y="20"/>
                  </a:cubicBezTo>
                  <a:cubicBezTo>
                    <a:pt x="0" y="22"/>
                    <a:pt x="1" y="23"/>
                    <a:pt x="3" y="24"/>
                  </a:cubicBezTo>
                  <a:cubicBezTo>
                    <a:pt x="39" y="41"/>
                    <a:pt x="39" y="41"/>
                    <a:pt x="39" y="41"/>
                  </a:cubicBezTo>
                  <a:cubicBezTo>
                    <a:pt x="39" y="41"/>
                    <a:pt x="39" y="41"/>
                    <a:pt x="40" y="41"/>
                  </a:cubicBezTo>
                  <a:cubicBezTo>
                    <a:pt x="40" y="41"/>
                    <a:pt x="40" y="41"/>
                    <a:pt x="40" y="41"/>
                  </a:cubicBezTo>
                  <a:cubicBezTo>
                    <a:pt x="41" y="41"/>
                    <a:pt x="41" y="41"/>
                    <a:pt x="41" y="41"/>
                  </a:cubicBezTo>
                  <a:cubicBezTo>
                    <a:pt x="41" y="41"/>
                    <a:pt x="41" y="41"/>
                    <a:pt x="41" y="41"/>
                  </a:cubicBezTo>
                  <a:cubicBezTo>
                    <a:pt x="303" y="41"/>
                    <a:pt x="303" y="41"/>
                    <a:pt x="303" y="41"/>
                  </a:cubicBezTo>
                  <a:cubicBezTo>
                    <a:pt x="309" y="41"/>
                    <a:pt x="313" y="37"/>
                    <a:pt x="313" y="31"/>
                  </a:cubicBezTo>
                  <a:cubicBezTo>
                    <a:pt x="313" y="10"/>
                    <a:pt x="313" y="10"/>
                    <a:pt x="313" y="10"/>
                  </a:cubicBezTo>
                  <a:cubicBezTo>
                    <a:pt x="313" y="4"/>
                    <a:pt x="309" y="0"/>
                    <a:pt x="303" y="0"/>
                  </a:cubicBezTo>
                  <a:close/>
                  <a:moveTo>
                    <a:pt x="28" y="14"/>
                  </a:moveTo>
                  <a:cubicBezTo>
                    <a:pt x="37" y="10"/>
                    <a:pt x="37" y="10"/>
                    <a:pt x="37" y="10"/>
                  </a:cubicBezTo>
                  <a:cubicBezTo>
                    <a:pt x="37" y="31"/>
                    <a:pt x="37" y="31"/>
                    <a:pt x="37" y="31"/>
                  </a:cubicBezTo>
                  <a:cubicBezTo>
                    <a:pt x="28" y="27"/>
                    <a:pt x="28" y="27"/>
                    <a:pt x="28" y="27"/>
                  </a:cubicBezTo>
                  <a:lnTo>
                    <a:pt x="28" y="14"/>
                  </a:lnTo>
                  <a:close/>
                  <a:moveTo>
                    <a:pt x="20" y="24"/>
                  </a:moveTo>
                  <a:cubicBezTo>
                    <a:pt x="14" y="20"/>
                    <a:pt x="14" y="20"/>
                    <a:pt x="14" y="20"/>
                  </a:cubicBezTo>
                  <a:cubicBezTo>
                    <a:pt x="20" y="17"/>
                    <a:pt x="20" y="17"/>
                    <a:pt x="20" y="17"/>
                  </a:cubicBezTo>
                  <a:lnTo>
                    <a:pt x="20" y="24"/>
                  </a:lnTo>
                  <a:close/>
                  <a:moveTo>
                    <a:pt x="45" y="8"/>
                  </a:moveTo>
                  <a:cubicBezTo>
                    <a:pt x="277" y="8"/>
                    <a:pt x="277" y="8"/>
                    <a:pt x="277" y="8"/>
                  </a:cubicBezTo>
                  <a:cubicBezTo>
                    <a:pt x="277" y="16"/>
                    <a:pt x="277" y="16"/>
                    <a:pt x="277" y="16"/>
                  </a:cubicBezTo>
                  <a:cubicBezTo>
                    <a:pt x="45" y="16"/>
                    <a:pt x="45" y="16"/>
                    <a:pt x="45" y="16"/>
                  </a:cubicBezTo>
                  <a:lnTo>
                    <a:pt x="45" y="8"/>
                  </a:lnTo>
                  <a:close/>
                  <a:moveTo>
                    <a:pt x="45" y="33"/>
                  </a:moveTo>
                  <a:cubicBezTo>
                    <a:pt x="45" y="24"/>
                    <a:pt x="45" y="24"/>
                    <a:pt x="45" y="24"/>
                  </a:cubicBezTo>
                  <a:cubicBezTo>
                    <a:pt x="277" y="24"/>
                    <a:pt x="277" y="24"/>
                    <a:pt x="277" y="24"/>
                  </a:cubicBezTo>
                  <a:cubicBezTo>
                    <a:pt x="277" y="33"/>
                    <a:pt x="277" y="33"/>
                    <a:pt x="277" y="33"/>
                  </a:cubicBezTo>
                  <a:lnTo>
                    <a:pt x="45" y="33"/>
                  </a:lnTo>
                  <a:close/>
                  <a:moveTo>
                    <a:pt x="305" y="31"/>
                  </a:moveTo>
                  <a:cubicBezTo>
                    <a:pt x="305" y="32"/>
                    <a:pt x="304" y="33"/>
                    <a:pt x="303" y="33"/>
                  </a:cubicBezTo>
                  <a:cubicBezTo>
                    <a:pt x="285" y="33"/>
                    <a:pt x="285" y="33"/>
                    <a:pt x="285" y="33"/>
                  </a:cubicBezTo>
                  <a:cubicBezTo>
                    <a:pt x="285" y="8"/>
                    <a:pt x="285" y="8"/>
                    <a:pt x="285" y="8"/>
                  </a:cubicBezTo>
                  <a:cubicBezTo>
                    <a:pt x="303" y="8"/>
                    <a:pt x="303" y="8"/>
                    <a:pt x="303" y="8"/>
                  </a:cubicBezTo>
                  <a:cubicBezTo>
                    <a:pt x="304" y="8"/>
                    <a:pt x="305" y="9"/>
                    <a:pt x="305" y="10"/>
                  </a:cubicBezTo>
                  <a:lnTo>
                    <a:pt x="305" y="31"/>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40" name="Группа 239"/>
          <p:cNvGrpSpPr/>
          <p:nvPr/>
        </p:nvGrpSpPr>
        <p:grpSpPr>
          <a:xfrm>
            <a:off x="7031824" y="3283325"/>
            <a:ext cx="1901824" cy="1801993"/>
            <a:chOff x="2196307" y="2875275"/>
            <a:chExt cx="1901825" cy="1908175"/>
          </a:xfrm>
        </p:grpSpPr>
        <p:grpSp>
          <p:nvGrpSpPr>
            <p:cNvPr id="241" name="Secondary lines 2"/>
            <p:cNvGrpSpPr/>
            <p:nvPr/>
          </p:nvGrpSpPr>
          <p:grpSpPr>
            <a:xfrm>
              <a:off x="2666207" y="3281675"/>
              <a:ext cx="962025" cy="1090612"/>
              <a:chOff x="2551113" y="3298029"/>
              <a:chExt cx="962025" cy="1090612"/>
            </a:xfrm>
          </p:grpSpPr>
          <p:sp>
            <p:nvSpPr>
              <p:cNvPr id="247" name="Oval 51"/>
              <p:cNvSpPr>
                <a:spLocks noChangeArrowheads="1"/>
              </p:cNvSpPr>
              <p:nvPr/>
            </p:nvSpPr>
            <p:spPr bwMode="auto">
              <a:xfrm>
                <a:off x="2898775" y="3301204"/>
                <a:ext cx="17463" cy="19050"/>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48" name="Freeform 42"/>
              <p:cNvSpPr>
                <a:spLocks/>
              </p:cNvSpPr>
              <p:nvPr/>
            </p:nvSpPr>
            <p:spPr bwMode="auto">
              <a:xfrm>
                <a:off x="2641600" y="3364704"/>
                <a:ext cx="392113" cy="201613"/>
              </a:xfrm>
              <a:custGeom>
                <a:avLst/>
                <a:gdLst/>
                <a:ahLst/>
                <a:cxnLst>
                  <a:cxn ang="0">
                    <a:pos x="0" y="134"/>
                  </a:cxn>
                  <a:cxn ang="0">
                    <a:pos x="261" y="0"/>
                  </a:cxn>
                </a:cxnLst>
                <a:rect l="0" t="0" r="r" b="b"/>
                <a:pathLst>
                  <a:path w="261" h="134">
                    <a:moveTo>
                      <a:pt x="0" y="134"/>
                    </a:moveTo>
                    <a:cubicBezTo>
                      <a:pt x="58" y="53"/>
                      <a:pt x="153" y="0"/>
                      <a:pt x="261"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9" name="Freeform 43"/>
              <p:cNvSpPr>
                <a:spLocks/>
              </p:cNvSpPr>
              <p:nvPr/>
            </p:nvSpPr>
            <p:spPr bwMode="auto">
              <a:xfrm>
                <a:off x="2605088" y="3593304"/>
                <a:ext cx="19050" cy="30163"/>
              </a:xfrm>
              <a:custGeom>
                <a:avLst/>
                <a:gdLst/>
                <a:ahLst/>
                <a:cxnLst>
                  <a:cxn ang="0">
                    <a:pos x="0" y="20"/>
                  </a:cxn>
                  <a:cxn ang="0">
                    <a:pos x="12" y="0"/>
                  </a:cxn>
                </a:cxnLst>
                <a:rect l="0" t="0" r="r" b="b"/>
                <a:pathLst>
                  <a:path w="12" h="20">
                    <a:moveTo>
                      <a:pt x="0" y="20"/>
                    </a:moveTo>
                    <a:cubicBezTo>
                      <a:pt x="4" y="13"/>
                      <a:pt x="8" y="7"/>
                      <a:pt x="12"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0" name="Freeform 44"/>
              <p:cNvSpPr>
                <a:spLocks/>
              </p:cNvSpPr>
              <p:nvPr/>
            </p:nvSpPr>
            <p:spPr bwMode="auto">
              <a:xfrm>
                <a:off x="2551113" y="3659979"/>
                <a:ext cx="39688" cy="374650"/>
              </a:xfrm>
              <a:custGeom>
                <a:avLst/>
                <a:gdLst/>
                <a:ahLst/>
                <a:cxnLst>
                  <a:cxn ang="0">
                    <a:pos x="26" y="250"/>
                  </a:cxn>
                  <a:cxn ang="0">
                    <a:pos x="0" y="124"/>
                  </a:cxn>
                  <a:cxn ang="0">
                    <a:pos x="25" y="0"/>
                  </a:cxn>
                </a:cxnLst>
                <a:rect l="0" t="0" r="r" b="b"/>
                <a:pathLst>
                  <a:path w="26" h="250">
                    <a:moveTo>
                      <a:pt x="26" y="250"/>
                    </a:moveTo>
                    <a:cubicBezTo>
                      <a:pt x="9" y="211"/>
                      <a:pt x="0" y="169"/>
                      <a:pt x="0" y="124"/>
                    </a:cubicBezTo>
                    <a:cubicBezTo>
                      <a:pt x="0" y="80"/>
                      <a:pt x="9" y="38"/>
                      <a:pt x="25"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1" name="Freeform 45"/>
              <p:cNvSpPr>
                <a:spLocks/>
              </p:cNvSpPr>
              <p:nvPr/>
            </p:nvSpPr>
            <p:spPr bwMode="auto">
              <a:xfrm>
                <a:off x="2936875" y="4318791"/>
                <a:ext cx="55563" cy="6350"/>
              </a:xfrm>
              <a:custGeom>
                <a:avLst/>
                <a:gdLst/>
                <a:ahLst/>
                <a:cxnLst>
                  <a:cxn ang="0">
                    <a:pos x="37" y="5"/>
                  </a:cxn>
                  <a:cxn ang="0">
                    <a:pos x="0" y="0"/>
                  </a:cxn>
                </a:cxnLst>
                <a:rect l="0" t="0" r="r" b="b"/>
                <a:pathLst>
                  <a:path w="37" h="5">
                    <a:moveTo>
                      <a:pt x="37" y="5"/>
                    </a:moveTo>
                    <a:cubicBezTo>
                      <a:pt x="24" y="4"/>
                      <a:pt x="12" y="2"/>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2" name="Freeform 46"/>
              <p:cNvSpPr>
                <a:spLocks/>
              </p:cNvSpPr>
              <p:nvPr/>
            </p:nvSpPr>
            <p:spPr bwMode="auto">
              <a:xfrm>
                <a:off x="3051175" y="4302916"/>
                <a:ext cx="128588" cy="23813"/>
              </a:xfrm>
              <a:custGeom>
                <a:avLst/>
                <a:gdLst/>
                <a:ahLst/>
                <a:cxnLst>
                  <a:cxn ang="0">
                    <a:pos x="86" y="0"/>
                  </a:cxn>
                  <a:cxn ang="0">
                    <a:pos x="0" y="16"/>
                  </a:cxn>
                </a:cxnLst>
                <a:rect l="0" t="0" r="r" b="b"/>
                <a:pathLst>
                  <a:path w="86" h="16">
                    <a:moveTo>
                      <a:pt x="86" y="0"/>
                    </a:moveTo>
                    <a:cubicBezTo>
                      <a:pt x="59" y="9"/>
                      <a:pt x="30" y="15"/>
                      <a:pt x="0" y="16"/>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3" name="Freeform 47"/>
              <p:cNvSpPr>
                <a:spLocks/>
              </p:cNvSpPr>
              <p:nvPr/>
            </p:nvSpPr>
            <p:spPr bwMode="auto">
              <a:xfrm>
                <a:off x="3452813" y="3610766"/>
                <a:ext cx="60325" cy="457200"/>
              </a:xfrm>
              <a:custGeom>
                <a:avLst/>
                <a:gdLst/>
                <a:ahLst/>
                <a:cxnLst>
                  <a:cxn ang="0">
                    <a:pos x="0" y="0"/>
                  </a:cxn>
                  <a:cxn ang="0">
                    <a:pos x="41" y="156"/>
                  </a:cxn>
                  <a:cxn ang="0">
                    <a:pos x="5" y="304"/>
                  </a:cxn>
                </a:cxnLst>
                <a:rect l="0" t="0" r="r" b="b"/>
                <a:pathLst>
                  <a:path w="41" h="304">
                    <a:moveTo>
                      <a:pt x="0" y="0"/>
                    </a:moveTo>
                    <a:cubicBezTo>
                      <a:pt x="26" y="46"/>
                      <a:pt x="41" y="99"/>
                      <a:pt x="41" y="156"/>
                    </a:cubicBezTo>
                    <a:cubicBezTo>
                      <a:pt x="41" y="210"/>
                      <a:pt x="28" y="260"/>
                      <a:pt x="5" y="30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4" name="Freeform 48"/>
              <p:cNvSpPr>
                <a:spLocks/>
              </p:cNvSpPr>
              <p:nvPr/>
            </p:nvSpPr>
            <p:spPr bwMode="auto">
              <a:xfrm>
                <a:off x="3319463" y="3461541"/>
                <a:ext cx="87313" cy="84138"/>
              </a:xfrm>
              <a:custGeom>
                <a:avLst/>
                <a:gdLst/>
                <a:ahLst/>
                <a:cxnLst>
                  <a:cxn ang="0">
                    <a:pos x="0" y="0"/>
                  </a:cxn>
                  <a:cxn ang="0">
                    <a:pos x="58" y="56"/>
                  </a:cxn>
                </a:cxnLst>
                <a:rect l="0" t="0" r="r" b="b"/>
                <a:pathLst>
                  <a:path w="58" h="56">
                    <a:moveTo>
                      <a:pt x="0" y="0"/>
                    </a:moveTo>
                    <a:cubicBezTo>
                      <a:pt x="22" y="16"/>
                      <a:pt x="41" y="35"/>
                      <a:pt x="58" y="56"/>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5" name="Oval 49"/>
              <p:cNvSpPr>
                <a:spLocks noChangeArrowheads="1"/>
              </p:cNvSpPr>
              <p:nvPr/>
            </p:nvSpPr>
            <p:spPr bwMode="auto">
              <a:xfrm>
                <a:off x="3089275" y="3359941"/>
                <a:ext cx="17463" cy="19050"/>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56" name="Oval 50"/>
              <p:cNvSpPr>
                <a:spLocks noChangeArrowheads="1"/>
              </p:cNvSpPr>
              <p:nvPr/>
            </p:nvSpPr>
            <p:spPr bwMode="auto">
              <a:xfrm>
                <a:off x="2867025" y="4293391"/>
                <a:ext cx="17463" cy="17463"/>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57" name="Freeform 52"/>
              <p:cNvSpPr>
                <a:spLocks/>
              </p:cNvSpPr>
              <p:nvPr/>
            </p:nvSpPr>
            <p:spPr bwMode="auto">
              <a:xfrm>
                <a:off x="2573338" y="4150516"/>
                <a:ext cx="36513" cy="46038"/>
              </a:xfrm>
              <a:custGeom>
                <a:avLst/>
                <a:gdLst/>
                <a:ahLst/>
                <a:cxnLst>
                  <a:cxn ang="0">
                    <a:pos x="24" y="31"/>
                  </a:cxn>
                  <a:cxn ang="0">
                    <a:pos x="0" y="0"/>
                  </a:cxn>
                </a:cxnLst>
                <a:rect l="0" t="0" r="r" b="b"/>
                <a:pathLst>
                  <a:path w="24" h="31">
                    <a:moveTo>
                      <a:pt x="24" y="31"/>
                    </a:moveTo>
                    <a:cubicBezTo>
                      <a:pt x="15" y="21"/>
                      <a:pt x="8" y="10"/>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8" name="Freeform 53"/>
              <p:cNvSpPr>
                <a:spLocks/>
              </p:cNvSpPr>
              <p:nvPr/>
            </p:nvSpPr>
            <p:spPr bwMode="auto">
              <a:xfrm>
                <a:off x="2644775" y="4236241"/>
                <a:ext cx="306388" cy="152400"/>
              </a:xfrm>
              <a:custGeom>
                <a:avLst/>
                <a:gdLst/>
                <a:ahLst/>
                <a:cxnLst>
                  <a:cxn ang="0">
                    <a:pos x="204" y="102"/>
                  </a:cxn>
                  <a:cxn ang="0">
                    <a:pos x="0" y="0"/>
                  </a:cxn>
                </a:cxnLst>
                <a:rect l="0" t="0" r="r" b="b"/>
                <a:pathLst>
                  <a:path w="204" h="102">
                    <a:moveTo>
                      <a:pt x="204" y="102"/>
                    </a:moveTo>
                    <a:cubicBezTo>
                      <a:pt x="125" y="91"/>
                      <a:pt x="54" y="54"/>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9" name="Freeform 54"/>
              <p:cNvSpPr>
                <a:spLocks/>
              </p:cNvSpPr>
              <p:nvPr/>
            </p:nvSpPr>
            <p:spPr bwMode="auto">
              <a:xfrm>
                <a:off x="3370263" y="3412329"/>
                <a:ext cx="61913" cy="57150"/>
              </a:xfrm>
              <a:custGeom>
                <a:avLst/>
                <a:gdLst/>
                <a:ahLst/>
                <a:cxnLst>
                  <a:cxn ang="0">
                    <a:pos x="0" y="0"/>
                  </a:cxn>
                  <a:cxn ang="0">
                    <a:pos x="42" y="39"/>
                  </a:cxn>
                </a:cxnLst>
                <a:rect l="0" t="0" r="r" b="b"/>
                <a:pathLst>
                  <a:path w="42" h="39">
                    <a:moveTo>
                      <a:pt x="0" y="0"/>
                    </a:moveTo>
                    <a:cubicBezTo>
                      <a:pt x="15" y="12"/>
                      <a:pt x="29" y="25"/>
                      <a:pt x="42" y="39"/>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0" name="Freeform 55"/>
              <p:cNvSpPr>
                <a:spLocks/>
              </p:cNvSpPr>
              <p:nvPr/>
            </p:nvSpPr>
            <p:spPr bwMode="auto">
              <a:xfrm>
                <a:off x="2984500" y="3298029"/>
                <a:ext cx="336550" cy="80963"/>
              </a:xfrm>
              <a:custGeom>
                <a:avLst/>
                <a:gdLst/>
                <a:ahLst/>
                <a:cxnLst>
                  <a:cxn ang="0">
                    <a:pos x="0" y="1"/>
                  </a:cxn>
                  <a:cxn ang="0">
                    <a:pos x="33" y="0"/>
                  </a:cxn>
                  <a:cxn ang="0">
                    <a:pos x="225" y="54"/>
                  </a:cxn>
                </a:cxnLst>
                <a:rect l="0" t="0" r="r" b="b"/>
                <a:pathLst>
                  <a:path w="225" h="54">
                    <a:moveTo>
                      <a:pt x="0" y="1"/>
                    </a:moveTo>
                    <a:cubicBezTo>
                      <a:pt x="11" y="0"/>
                      <a:pt x="22" y="0"/>
                      <a:pt x="33" y="0"/>
                    </a:cubicBezTo>
                    <a:cubicBezTo>
                      <a:pt x="103" y="0"/>
                      <a:pt x="169" y="20"/>
                      <a:pt x="225" y="5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242" name="Gear 2"/>
            <p:cNvSpPr>
              <a:spLocks noEditPoints="1"/>
            </p:cNvSpPr>
            <p:nvPr/>
          </p:nvSpPr>
          <p:spPr bwMode="auto">
            <a:xfrm>
              <a:off x="2196307" y="2875275"/>
              <a:ext cx="1901825" cy="1908175"/>
            </a:xfrm>
            <a:custGeom>
              <a:avLst/>
              <a:gdLst/>
              <a:ahLst/>
              <a:cxnLst>
                <a:cxn ang="0">
                  <a:pos x="1201" y="652"/>
                </a:cxn>
                <a:cxn ang="0">
                  <a:pos x="1201" y="619"/>
                </a:cxn>
                <a:cxn ang="0">
                  <a:pos x="1267" y="566"/>
                </a:cxn>
                <a:cxn ang="0">
                  <a:pos x="1172" y="456"/>
                </a:cxn>
                <a:cxn ang="0">
                  <a:pos x="1162" y="426"/>
                </a:cxn>
                <a:cxn ang="0">
                  <a:pos x="1205" y="354"/>
                </a:cxn>
                <a:cxn ang="0">
                  <a:pos x="1079" y="283"/>
                </a:cxn>
                <a:cxn ang="0">
                  <a:pos x="1058" y="258"/>
                </a:cxn>
                <a:cxn ang="0">
                  <a:pos x="1074" y="175"/>
                </a:cxn>
                <a:cxn ang="0">
                  <a:pos x="931" y="152"/>
                </a:cxn>
                <a:cxn ang="0">
                  <a:pos x="903" y="136"/>
                </a:cxn>
                <a:cxn ang="0">
                  <a:pos x="812" y="24"/>
                </a:cxn>
                <a:cxn ang="0">
                  <a:pos x="717" y="74"/>
                </a:cxn>
                <a:cxn ang="0">
                  <a:pos x="675" y="0"/>
                </a:cxn>
                <a:cxn ang="0">
                  <a:pos x="550" y="74"/>
                </a:cxn>
                <a:cxn ang="0">
                  <a:pos x="518" y="79"/>
                </a:cxn>
                <a:cxn ang="0">
                  <a:pos x="377" y="52"/>
                </a:cxn>
                <a:cxn ang="0">
                  <a:pos x="336" y="152"/>
                </a:cxn>
                <a:cxn ang="0">
                  <a:pos x="257" y="122"/>
                </a:cxn>
                <a:cxn ang="0">
                  <a:pos x="209" y="258"/>
                </a:cxn>
                <a:cxn ang="0">
                  <a:pos x="188" y="283"/>
                </a:cxn>
                <a:cxn ang="0">
                  <a:pos x="104" y="282"/>
                </a:cxn>
                <a:cxn ang="0">
                  <a:pos x="105" y="427"/>
                </a:cxn>
                <a:cxn ang="0">
                  <a:pos x="95" y="456"/>
                </a:cxn>
                <a:cxn ang="0">
                  <a:pos x="15" y="484"/>
                </a:cxn>
                <a:cxn ang="0">
                  <a:pos x="66" y="620"/>
                </a:cxn>
                <a:cxn ang="0">
                  <a:pos x="66" y="635"/>
                </a:cxn>
                <a:cxn ang="0">
                  <a:pos x="66" y="651"/>
                </a:cxn>
                <a:cxn ang="0">
                  <a:pos x="15" y="787"/>
                </a:cxn>
                <a:cxn ang="0">
                  <a:pos x="95" y="815"/>
                </a:cxn>
                <a:cxn ang="0">
                  <a:pos x="105" y="844"/>
                </a:cxn>
                <a:cxn ang="0">
                  <a:pos x="104" y="989"/>
                </a:cxn>
                <a:cxn ang="0">
                  <a:pos x="188" y="988"/>
                </a:cxn>
                <a:cxn ang="0">
                  <a:pos x="209" y="1012"/>
                </a:cxn>
                <a:cxn ang="0">
                  <a:pos x="257" y="1149"/>
                </a:cxn>
                <a:cxn ang="0">
                  <a:pos x="336" y="1119"/>
                </a:cxn>
                <a:cxn ang="0">
                  <a:pos x="377" y="1219"/>
                </a:cxn>
                <a:cxn ang="0">
                  <a:pos x="519" y="1192"/>
                </a:cxn>
                <a:cxn ang="0">
                  <a:pos x="550" y="1197"/>
                </a:cxn>
                <a:cxn ang="0">
                  <a:pos x="675" y="1271"/>
                </a:cxn>
                <a:cxn ang="0">
                  <a:pos x="717" y="1197"/>
                </a:cxn>
                <a:cxn ang="0">
                  <a:pos x="812" y="1247"/>
                </a:cxn>
                <a:cxn ang="0">
                  <a:pos x="903" y="1135"/>
                </a:cxn>
                <a:cxn ang="0">
                  <a:pos x="931" y="1119"/>
                </a:cxn>
                <a:cxn ang="0">
                  <a:pos x="1074" y="1096"/>
                </a:cxn>
                <a:cxn ang="0">
                  <a:pos x="1058" y="1013"/>
                </a:cxn>
                <a:cxn ang="0">
                  <a:pos x="1079" y="988"/>
                </a:cxn>
                <a:cxn ang="0">
                  <a:pos x="1205" y="917"/>
                </a:cxn>
                <a:cxn ang="0">
                  <a:pos x="1162" y="844"/>
                </a:cxn>
                <a:cxn ang="0">
                  <a:pos x="1172" y="815"/>
                </a:cxn>
                <a:cxn ang="0">
                  <a:pos x="1267" y="705"/>
                </a:cxn>
                <a:cxn ang="0">
                  <a:pos x="634" y="906"/>
                </a:cxn>
                <a:cxn ang="0">
                  <a:pos x="634" y="365"/>
                </a:cxn>
                <a:cxn ang="0">
                  <a:pos x="634" y="906"/>
                </a:cxn>
              </a:cxnLst>
              <a:rect l="0" t="0" r="r" b="b"/>
              <a:pathLst>
                <a:path w="1267" h="1271">
                  <a:moveTo>
                    <a:pt x="1201" y="651"/>
                  </a:moveTo>
                  <a:cubicBezTo>
                    <a:pt x="1201" y="652"/>
                    <a:pt x="1201" y="652"/>
                    <a:pt x="1201" y="652"/>
                  </a:cubicBezTo>
                  <a:cubicBezTo>
                    <a:pt x="1201" y="646"/>
                    <a:pt x="1201" y="641"/>
                    <a:pt x="1201" y="635"/>
                  </a:cubicBezTo>
                  <a:cubicBezTo>
                    <a:pt x="1201" y="630"/>
                    <a:pt x="1201" y="625"/>
                    <a:pt x="1201" y="619"/>
                  </a:cubicBezTo>
                  <a:cubicBezTo>
                    <a:pt x="1201" y="620"/>
                    <a:pt x="1201" y="620"/>
                    <a:pt x="1201" y="620"/>
                  </a:cubicBezTo>
                  <a:cubicBezTo>
                    <a:pt x="1199" y="587"/>
                    <a:pt x="1242" y="570"/>
                    <a:pt x="1267" y="566"/>
                  </a:cubicBezTo>
                  <a:cubicBezTo>
                    <a:pt x="1252" y="484"/>
                    <a:pt x="1252" y="484"/>
                    <a:pt x="1252" y="484"/>
                  </a:cubicBezTo>
                  <a:cubicBezTo>
                    <a:pt x="1228" y="488"/>
                    <a:pt x="1182" y="488"/>
                    <a:pt x="1172" y="456"/>
                  </a:cubicBezTo>
                  <a:cubicBezTo>
                    <a:pt x="1172" y="456"/>
                    <a:pt x="1172" y="456"/>
                    <a:pt x="1172" y="456"/>
                  </a:cubicBezTo>
                  <a:cubicBezTo>
                    <a:pt x="1169" y="446"/>
                    <a:pt x="1165" y="436"/>
                    <a:pt x="1162" y="426"/>
                  </a:cubicBezTo>
                  <a:cubicBezTo>
                    <a:pt x="1162" y="427"/>
                    <a:pt x="1162" y="427"/>
                    <a:pt x="1162" y="427"/>
                  </a:cubicBezTo>
                  <a:cubicBezTo>
                    <a:pt x="1148" y="396"/>
                    <a:pt x="1183" y="366"/>
                    <a:pt x="1205" y="354"/>
                  </a:cubicBezTo>
                  <a:cubicBezTo>
                    <a:pt x="1163" y="282"/>
                    <a:pt x="1163" y="282"/>
                    <a:pt x="1163" y="282"/>
                  </a:cubicBezTo>
                  <a:cubicBezTo>
                    <a:pt x="1142" y="294"/>
                    <a:pt x="1098" y="309"/>
                    <a:pt x="1079" y="283"/>
                  </a:cubicBezTo>
                  <a:cubicBezTo>
                    <a:pt x="1079" y="283"/>
                    <a:pt x="1079" y="283"/>
                    <a:pt x="1079" y="283"/>
                  </a:cubicBezTo>
                  <a:cubicBezTo>
                    <a:pt x="1072" y="275"/>
                    <a:pt x="1065" y="266"/>
                    <a:pt x="1058" y="258"/>
                  </a:cubicBezTo>
                  <a:cubicBezTo>
                    <a:pt x="1058" y="258"/>
                    <a:pt x="1058" y="258"/>
                    <a:pt x="1058" y="258"/>
                  </a:cubicBezTo>
                  <a:cubicBezTo>
                    <a:pt x="1035" y="235"/>
                    <a:pt x="1058" y="194"/>
                    <a:pt x="1074" y="175"/>
                  </a:cubicBezTo>
                  <a:cubicBezTo>
                    <a:pt x="1010" y="122"/>
                    <a:pt x="1010" y="122"/>
                    <a:pt x="1010" y="122"/>
                  </a:cubicBezTo>
                  <a:cubicBezTo>
                    <a:pt x="994" y="141"/>
                    <a:pt x="958" y="170"/>
                    <a:pt x="931" y="152"/>
                  </a:cubicBezTo>
                  <a:cubicBezTo>
                    <a:pt x="931" y="152"/>
                    <a:pt x="931" y="152"/>
                    <a:pt x="931" y="152"/>
                  </a:cubicBezTo>
                  <a:cubicBezTo>
                    <a:pt x="922" y="146"/>
                    <a:pt x="913" y="141"/>
                    <a:pt x="903" y="136"/>
                  </a:cubicBezTo>
                  <a:cubicBezTo>
                    <a:pt x="874" y="121"/>
                    <a:pt x="882" y="75"/>
                    <a:pt x="890" y="52"/>
                  </a:cubicBezTo>
                  <a:cubicBezTo>
                    <a:pt x="812" y="24"/>
                    <a:pt x="812" y="24"/>
                    <a:pt x="812" y="24"/>
                  </a:cubicBezTo>
                  <a:cubicBezTo>
                    <a:pt x="803" y="47"/>
                    <a:pt x="780" y="86"/>
                    <a:pt x="749" y="79"/>
                  </a:cubicBezTo>
                  <a:cubicBezTo>
                    <a:pt x="738" y="77"/>
                    <a:pt x="727" y="75"/>
                    <a:pt x="717" y="74"/>
                  </a:cubicBezTo>
                  <a:cubicBezTo>
                    <a:pt x="717" y="74"/>
                    <a:pt x="717" y="74"/>
                    <a:pt x="717" y="74"/>
                  </a:cubicBezTo>
                  <a:cubicBezTo>
                    <a:pt x="684" y="70"/>
                    <a:pt x="675" y="25"/>
                    <a:pt x="675" y="0"/>
                  </a:cubicBezTo>
                  <a:cubicBezTo>
                    <a:pt x="592" y="0"/>
                    <a:pt x="592" y="0"/>
                    <a:pt x="592" y="0"/>
                  </a:cubicBezTo>
                  <a:cubicBezTo>
                    <a:pt x="592" y="25"/>
                    <a:pt x="583" y="70"/>
                    <a:pt x="550" y="74"/>
                  </a:cubicBezTo>
                  <a:cubicBezTo>
                    <a:pt x="551" y="74"/>
                    <a:pt x="551" y="74"/>
                    <a:pt x="551" y="74"/>
                  </a:cubicBezTo>
                  <a:cubicBezTo>
                    <a:pt x="540" y="75"/>
                    <a:pt x="529" y="77"/>
                    <a:pt x="518" y="79"/>
                  </a:cubicBezTo>
                  <a:cubicBezTo>
                    <a:pt x="487" y="86"/>
                    <a:pt x="464" y="47"/>
                    <a:pt x="455" y="24"/>
                  </a:cubicBezTo>
                  <a:cubicBezTo>
                    <a:pt x="377" y="52"/>
                    <a:pt x="377" y="52"/>
                    <a:pt x="377" y="52"/>
                  </a:cubicBezTo>
                  <a:cubicBezTo>
                    <a:pt x="385" y="75"/>
                    <a:pt x="393" y="121"/>
                    <a:pt x="364" y="136"/>
                  </a:cubicBezTo>
                  <a:cubicBezTo>
                    <a:pt x="354" y="141"/>
                    <a:pt x="345" y="146"/>
                    <a:pt x="336" y="152"/>
                  </a:cubicBezTo>
                  <a:cubicBezTo>
                    <a:pt x="336" y="152"/>
                    <a:pt x="336" y="152"/>
                    <a:pt x="336" y="152"/>
                  </a:cubicBezTo>
                  <a:cubicBezTo>
                    <a:pt x="309" y="170"/>
                    <a:pt x="273" y="141"/>
                    <a:pt x="257" y="122"/>
                  </a:cubicBezTo>
                  <a:cubicBezTo>
                    <a:pt x="193" y="175"/>
                    <a:pt x="193" y="175"/>
                    <a:pt x="193" y="175"/>
                  </a:cubicBezTo>
                  <a:cubicBezTo>
                    <a:pt x="209" y="194"/>
                    <a:pt x="232" y="235"/>
                    <a:pt x="209" y="258"/>
                  </a:cubicBezTo>
                  <a:cubicBezTo>
                    <a:pt x="209" y="258"/>
                    <a:pt x="209" y="258"/>
                    <a:pt x="209" y="258"/>
                  </a:cubicBezTo>
                  <a:cubicBezTo>
                    <a:pt x="202" y="266"/>
                    <a:pt x="195" y="275"/>
                    <a:pt x="188" y="283"/>
                  </a:cubicBezTo>
                  <a:cubicBezTo>
                    <a:pt x="189" y="283"/>
                    <a:pt x="189" y="283"/>
                    <a:pt x="189" y="283"/>
                  </a:cubicBezTo>
                  <a:cubicBezTo>
                    <a:pt x="169" y="309"/>
                    <a:pt x="125" y="294"/>
                    <a:pt x="104" y="282"/>
                  </a:cubicBezTo>
                  <a:cubicBezTo>
                    <a:pt x="62" y="354"/>
                    <a:pt x="62" y="354"/>
                    <a:pt x="62" y="354"/>
                  </a:cubicBezTo>
                  <a:cubicBezTo>
                    <a:pt x="84" y="366"/>
                    <a:pt x="119" y="396"/>
                    <a:pt x="105" y="427"/>
                  </a:cubicBezTo>
                  <a:cubicBezTo>
                    <a:pt x="106" y="426"/>
                    <a:pt x="106" y="426"/>
                    <a:pt x="106" y="426"/>
                  </a:cubicBezTo>
                  <a:cubicBezTo>
                    <a:pt x="102" y="436"/>
                    <a:pt x="98" y="446"/>
                    <a:pt x="95" y="456"/>
                  </a:cubicBezTo>
                  <a:cubicBezTo>
                    <a:pt x="95" y="456"/>
                    <a:pt x="95" y="456"/>
                    <a:pt x="95" y="456"/>
                  </a:cubicBezTo>
                  <a:cubicBezTo>
                    <a:pt x="86" y="488"/>
                    <a:pt x="39" y="488"/>
                    <a:pt x="15" y="484"/>
                  </a:cubicBezTo>
                  <a:cubicBezTo>
                    <a:pt x="0" y="566"/>
                    <a:pt x="0" y="566"/>
                    <a:pt x="0" y="566"/>
                  </a:cubicBezTo>
                  <a:cubicBezTo>
                    <a:pt x="25" y="570"/>
                    <a:pt x="68" y="587"/>
                    <a:pt x="66" y="620"/>
                  </a:cubicBezTo>
                  <a:cubicBezTo>
                    <a:pt x="66" y="619"/>
                    <a:pt x="66" y="619"/>
                    <a:pt x="66" y="619"/>
                  </a:cubicBezTo>
                  <a:cubicBezTo>
                    <a:pt x="66" y="625"/>
                    <a:pt x="66" y="630"/>
                    <a:pt x="66" y="635"/>
                  </a:cubicBezTo>
                  <a:cubicBezTo>
                    <a:pt x="66" y="641"/>
                    <a:pt x="66" y="646"/>
                    <a:pt x="66" y="652"/>
                  </a:cubicBezTo>
                  <a:cubicBezTo>
                    <a:pt x="66" y="651"/>
                    <a:pt x="66" y="651"/>
                    <a:pt x="66" y="651"/>
                  </a:cubicBezTo>
                  <a:cubicBezTo>
                    <a:pt x="68" y="684"/>
                    <a:pt x="25" y="700"/>
                    <a:pt x="0" y="705"/>
                  </a:cubicBezTo>
                  <a:cubicBezTo>
                    <a:pt x="15" y="787"/>
                    <a:pt x="15" y="787"/>
                    <a:pt x="15" y="787"/>
                  </a:cubicBezTo>
                  <a:cubicBezTo>
                    <a:pt x="39" y="783"/>
                    <a:pt x="86" y="783"/>
                    <a:pt x="95" y="815"/>
                  </a:cubicBezTo>
                  <a:cubicBezTo>
                    <a:pt x="95" y="815"/>
                    <a:pt x="95" y="815"/>
                    <a:pt x="95" y="815"/>
                  </a:cubicBezTo>
                  <a:cubicBezTo>
                    <a:pt x="98" y="825"/>
                    <a:pt x="102" y="835"/>
                    <a:pt x="106" y="844"/>
                  </a:cubicBezTo>
                  <a:cubicBezTo>
                    <a:pt x="105" y="844"/>
                    <a:pt x="105" y="844"/>
                    <a:pt x="105" y="844"/>
                  </a:cubicBezTo>
                  <a:cubicBezTo>
                    <a:pt x="119" y="875"/>
                    <a:pt x="84" y="905"/>
                    <a:pt x="62" y="917"/>
                  </a:cubicBezTo>
                  <a:cubicBezTo>
                    <a:pt x="104" y="989"/>
                    <a:pt x="104" y="989"/>
                    <a:pt x="104" y="989"/>
                  </a:cubicBezTo>
                  <a:cubicBezTo>
                    <a:pt x="125" y="977"/>
                    <a:pt x="169" y="962"/>
                    <a:pt x="189" y="988"/>
                  </a:cubicBezTo>
                  <a:cubicBezTo>
                    <a:pt x="188" y="988"/>
                    <a:pt x="188" y="988"/>
                    <a:pt x="188" y="988"/>
                  </a:cubicBezTo>
                  <a:cubicBezTo>
                    <a:pt x="195" y="996"/>
                    <a:pt x="202" y="1005"/>
                    <a:pt x="209" y="1013"/>
                  </a:cubicBezTo>
                  <a:cubicBezTo>
                    <a:pt x="209" y="1012"/>
                    <a:pt x="209" y="1012"/>
                    <a:pt x="209" y="1012"/>
                  </a:cubicBezTo>
                  <a:cubicBezTo>
                    <a:pt x="232" y="1036"/>
                    <a:pt x="209" y="1077"/>
                    <a:pt x="193" y="1096"/>
                  </a:cubicBezTo>
                  <a:cubicBezTo>
                    <a:pt x="257" y="1149"/>
                    <a:pt x="257" y="1149"/>
                    <a:pt x="257" y="1149"/>
                  </a:cubicBezTo>
                  <a:cubicBezTo>
                    <a:pt x="273" y="1130"/>
                    <a:pt x="309" y="1101"/>
                    <a:pt x="336" y="1119"/>
                  </a:cubicBezTo>
                  <a:cubicBezTo>
                    <a:pt x="336" y="1119"/>
                    <a:pt x="336" y="1119"/>
                    <a:pt x="336" y="1119"/>
                  </a:cubicBezTo>
                  <a:cubicBezTo>
                    <a:pt x="345" y="1125"/>
                    <a:pt x="355" y="1130"/>
                    <a:pt x="364" y="1135"/>
                  </a:cubicBezTo>
                  <a:cubicBezTo>
                    <a:pt x="393" y="1150"/>
                    <a:pt x="385" y="1195"/>
                    <a:pt x="377" y="1219"/>
                  </a:cubicBezTo>
                  <a:cubicBezTo>
                    <a:pt x="455" y="1247"/>
                    <a:pt x="455" y="1247"/>
                    <a:pt x="455" y="1247"/>
                  </a:cubicBezTo>
                  <a:cubicBezTo>
                    <a:pt x="464" y="1224"/>
                    <a:pt x="487" y="1185"/>
                    <a:pt x="519" y="1192"/>
                  </a:cubicBezTo>
                  <a:cubicBezTo>
                    <a:pt x="529" y="1194"/>
                    <a:pt x="540" y="1196"/>
                    <a:pt x="551" y="1197"/>
                  </a:cubicBezTo>
                  <a:cubicBezTo>
                    <a:pt x="550" y="1197"/>
                    <a:pt x="550" y="1197"/>
                    <a:pt x="550" y="1197"/>
                  </a:cubicBezTo>
                  <a:cubicBezTo>
                    <a:pt x="583" y="1201"/>
                    <a:pt x="592" y="1246"/>
                    <a:pt x="592" y="1271"/>
                  </a:cubicBezTo>
                  <a:cubicBezTo>
                    <a:pt x="675" y="1271"/>
                    <a:pt x="675" y="1271"/>
                    <a:pt x="675" y="1271"/>
                  </a:cubicBezTo>
                  <a:cubicBezTo>
                    <a:pt x="675" y="1246"/>
                    <a:pt x="684" y="1201"/>
                    <a:pt x="717" y="1197"/>
                  </a:cubicBezTo>
                  <a:cubicBezTo>
                    <a:pt x="717" y="1197"/>
                    <a:pt x="717" y="1197"/>
                    <a:pt x="717" y="1197"/>
                  </a:cubicBezTo>
                  <a:cubicBezTo>
                    <a:pt x="727" y="1196"/>
                    <a:pt x="738" y="1194"/>
                    <a:pt x="749" y="1192"/>
                  </a:cubicBezTo>
                  <a:cubicBezTo>
                    <a:pt x="780" y="1185"/>
                    <a:pt x="803" y="1224"/>
                    <a:pt x="812" y="1247"/>
                  </a:cubicBezTo>
                  <a:cubicBezTo>
                    <a:pt x="890" y="1219"/>
                    <a:pt x="890" y="1219"/>
                    <a:pt x="890" y="1219"/>
                  </a:cubicBezTo>
                  <a:cubicBezTo>
                    <a:pt x="882" y="1195"/>
                    <a:pt x="874" y="1150"/>
                    <a:pt x="903" y="1135"/>
                  </a:cubicBezTo>
                  <a:cubicBezTo>
                    <a:pt x="913" y="1130"/>
                    <a:pt x="922" y="1125"/>
                    <a:pt x="931" y="1119"/>
                  </a:cubicBezTo>
                  <a:cubicBezTo>
                    <a:pt x="931" y="1119"/>
                    <a:pt x="931" y="1119"/>
                    <a:pt x="931" y="1119"/>
                  </a:cubicBezTo>
                  <a:cubicBezTo>
                    <a:pt x="958" y="1101"/>
                    <a:pt x="994" y="1130"/>
                    <a:pt x="1010" y="1149"/>
                  </a:cubicBezTo>
                  <a:cubicBezTo>
                    <a:pt x="1074" y="1096"/>
                    <a:pt x="1074" y="1096"/>
                    <a:pt x="1074" y="1096"/>
                  </a:cubicBezTo>
                  <a:cubicBezTo>
                    <a:pt x="1058" y="1077"/>
                    <a:pt x="1035" y="1036"/>
                    <a:pt x="1058" y="1012"/>
                  </a:cubicBezTo>
                  <a:cubicBezTo>
                    <a:pt x="1058" y="1013"/>
                    <a:pt x="1058" y="1013"/>
                    <a:pt x="1058" y="1013"/>
                  </a:cubicBezTo>
                  <a:cubicBezTo>
                    <a:pt x="1065" y="1005"/>
                    <a:pt x="1072" y="996"/>
                    <a:pt x="1079" y="988"/>
                  </a:cubicBezTo>
                  <a:cubicBezTo>
                    <a:pt x="1079" y="988"/>
                    <a:pt x="1079" y="988"/>
                    <a:pt x="1079" y="988"/>
                  </a:cubicBezTo>
                  <a:cubicBezTo>
                    <a:pt x="1098" y="962"/>
                    <a:pt x="1142" y="977"/>
                    <a:pt x="1163" y="989"/>
                  </a:cubicBezTo>
                  <a:cubicBezTo>
                    <a:pt x="1205" y="917"/>
                    <a:pt x="1205" y="917"/>
                    <a:pt x="1205" y="917"/>
                  </a:cubicBezTo>
                  <a:cubicBezTo>
                    <a:pt x="1183" y="905"/>
                    <a:pt x="1148" y="875"/>
                    <a:pt x="1162" y="844"/>
                  </a:cubicBezTo>
                  <a:cubicBezTo>
                    <a:pt x="1162" y="844"/>
                    <a:pt x="1162" y="844"/>
                    <a:pt x="1162" y="844"/>
                  </a:cubicBezTo>
                  <a:cubicBezTo>
                    <a:pt x="1165" y="835"/>
                    <a:pt x="1169" y="825"/>
                    <a:pt x="1172" y="815"/>
                  </a:cubicBezTo>
                  <a:cubicBezTo>
                    <a:pt x="1172" y="815"/>
                    <a:pt x="1172" y="815"/>
                    <a:pt x="1172" y="815"/>
                  </a:cubicBezTo>
                  <a:cubicBezTo>
                    <a:pt x="1182" y="783"/>
                    <a:pt x="1228" y="783"/>
                    <a:pt x="1252" y="787"/>
                  </a:cubicBezTo>
                  <a:cubicBezTo>
                    <a:pt x="1267" y="705"/>
                    <a:pt x="1267" y="705"/>
                    <a:pt x="1267" y="705"/>
                  </a:cubicBezTo>
                  <a:cubicBezTo>
                    <a:pt x="1242" y="700"/>
                    <a:pt x="1199" y="684"/>
                    <a:pt x="1201" y="651"/>
                  </a:cubicBezTo>
                  <a:close/>
                  <a:moveTo>
                    <a:pt x="634" y="906"/>
                  </a:moveTo>
                  <a:cubicBezTo>
                    <a:pt x="484" y="906"/>
                    <a:pt x="363" y="785"/>
                    <a:pt x="363" y="635"/>
                  </a:cubicBezTo>
                  <a:cubicBezTo>
                    <a:pt x="363" y="486"/>
                    <a:pt x="484" y="365"/>
                    <a:pt x="634" y="365"/>
                  </a:cubicBezTo>
                  <a:cubicBezTo>
                    <a:pt x="783" y="365"/>
                    <a:pt x="904" y="486"/>
                    <a:pt x="904" y="635"/>
                  </a:cubicBezTo>
                  <a:cubicBezTo>
                    <a:pt x="904" y="785"/>
                    <a:pt x="783" y="906"/>
                    <a:pt x="634" y="906"/>
                  </a:cubicBezTo>
                  <a:close/>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nvGrpSpPr>
            <p:cNvPr id="243" name="Atom"/>
            <p:cNvGrpSpPr/>
            <p:nvPr/>
          </p:nvGrpSpPr>
          <p:grpSpPr>
            <a:xfrm>
              <a:off x="2977356" y="3645212"/>
              <a:ext cx="328613" cy="352425"/>
              <a:chOff x="5159376" y="641350"/>
              <a:chExt cx="328613" cy="352425"/>
            </a:xfrm>
          </p:grpSpPr>
          <p:sp>
            <p:nvSpPr>
              <p:cNvPr id="244" name="Freeform 322"/>
              <p:cNvSpPr>
                <a:spLocks noEditPoints="1"/>
              </p:cNvSpPr>
              <p:nvPr/>
            </p:nvSpPr>
            <p:spPr bwMode="auto">
              <a:xfrm>
                <a:off x="5238751" y="693738"/>
                <a:ext cx="203200" cy="247650"/>
              </a:xfrm>
              <a:custGeom>
                <a:avLst/>
                <a:gdLst/>
                <a:ahLst/>
                <a:cxnLst>
                  <a:cxn ang="0">
                    <a:pos x="120" y="0"/>
                  </a:cxn>
                  <a:cxn ang="0">
                    <a:pos x="104" y="16"/>
                  </a:cxn>
                  <a:cxn ang="0">
                    <a:pos x="120" y="33"/>
                  </a:cxn>
                  <a:cxn ang="0">
                    <a:pos x="137" y="16"/>
                  </a:cxn>
                  <a:cxn ang="0">
                    <a:pos x="120" y="0"/>
                  </a:cxn>
                  <a:cxn ang="0">
                    <a:pos x="164" y="187"/>
                  </a:cxn>
                  <a:cxn ang="0">
                    <a:pos x="147" y="204"/>
                  </a:cxn>
                  <a:cxn ang="0">
                    <a:pos x="164" y="220"/>
                  </a:cxn>
                  <a:cxn ang="0">
                    <a:pos x="180" y="204"/>
                  </a:cxn>
                  <a:cxn ang="0">
                    <a:pos x="164" y="187"/>
                  </a:cxn>
                  <a:cxn ang="0">
                    <a:pos x="16" y="186"/>
                  </a:cxn>
                  <a:cxn ang="0">
                    <a:pos x="0" y="203"/>
                  </a:cxn>
                  <a:cxn ang="0">
                    <a:pos x="16" y="219"/>
                  </a:cxn>
                  <a:cxn ang="0">
                    <a:pos x="33" y="203"/>
                  </a:cxn>
                  <a:cxn ang="0">
                    <a:pos x="16" y="186"/>
                  </a:cxn>
                </a:cxnLst>
                <a:rect l="0" t="0" r="r" b="b"/>
                <a:pathLst>
                  <a:path w="180" h="220">
                    <a:moveTo>
                      <a:pt x="120" y="0"/>
                    </a:moveTo>
                    <a:cubicBezTo>
                      <a:pt x="111" y="0"/>
                      <a:pt x="104" y="7"/>
                      <a:pt x="104" y="16"/>
                    </a:cubicBezTo>
                    <a:cubicBezTo>
                      <a:pt x="104" y="26"/>
                      <a:pt x="111" y="33"/>
                      <a:pt x="120" y="33"/>
                    </a:cubicBezTo>
                    <a:cubicBezTo>
                      <a:pt x="130" y="33"/>
                      <a:pt x="137" y="26"/>
                      <a:pt x="137" y="16"/>
                    </a:cubicBezTo>
                    <a:cubicBezTo>
                      <a:pt x="137" y="7"/>
                      <a:pt x="130" y="0"/>
                      <a:pt x="120" y="0"/>
                    </a:cubicBezTo>
                    <a:close/>
                    <a:moveTo>
                      <a:pt x="164" y="187"/>
                    </a:moveTo>
                    <a:cubicBezTo>
                      <a:pt x="155" y="187"/>
                      <a:pt x="147" y="195"/>
                      <a:pt x="147" y="204"/>
                    </a:cubicBezTo>
                    <a:cubicBezTo>
                      <a:pt x="147" y="213"/>
                      <a:pt x="155" y="220"/>
                      <a:pt x="164" y="220"/>
                    </a:cubicBezTo>
                    <a:cubicBezTo>
                      <a:pt x="173" y="220"/>
                      <a:pt x="180" y="213"/>
                      <a:pt x="180" y="204"/>
                    </a:cubicBezTo>
                    <a:cubicBezTo>
                      <a:pt x="180" y="195"/>
                      <a:pt x="173" y="187"/>
                      <a:pt x="164" y="187"/>
                    </a:cubicBezTo>
                    <a:close/>
                    <a:moveTo>
                      <a:pt x="16" y="186"/>
                    </a:moveTo>
                    <a:cubicBezTo>
                      <a:pt x="7" y="186"/>
                      <a:pt x="0" y="194"/>
                      <a:pt x="0" y="203"/>
                    </a:cubicBezTo>
                    <a:cubicBezTo>
                      <a:pt x="0" y="212"/>
                      <a:pt x="7" y="219"/>
                      <a:pt x="16" y="219"/>
                    </a:cubicBezTo>
                    <a:cubicBezTo>
                      <a:pt x="25" y="219"/>
                      <a:pt x="33" y="212"/>
                      <a:pt x="33" y="203"/>
                    </a:cubicBezTo>
                    <a:cubicBezTo>
                      <a:pt x="33" y="194"/>
                      <a:pt x="25" y="186"/>
                      <a:pt x="16" y="186"/>
                    </a:cubicBez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45" name="Oval 323"/>
              <p:cNvSpPr>
                <a:spLocks noChangeArrowheads="1"/>
              </p:cNvSpPr>
              <p:nvPr/>
            </p:nvSpPr>
            <p:spPr bwMode="auto">
              <a:xfrm>
                <a:off x="5292726" y="785813"/>
                <a:ext cx="61913" cy="61913"/>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46" name="Freeform 324"/>
              <p:cNvSpPr>
                <a:spLocks noEditPoints="1"/>
              </p:cNvSpPr>
              <p:nvPr/>
            </p:nvSpPr>
            <p:spPr bwMode="auto">
              <a:xfrm>
                <a:off x="5159376" y="641350"/>
                <a:ext cx="328613" cy="352425"/>
              </a:xfrm>
              <a:custGeom>
                <a:avLst/>
                <a:gdLst/>
                <a:ahLst/>
                <a:cxnLst>
                  <a:cxn ang="0">
                    <a:pos x="146" y="188"/>
                  </a:cxn>
                  <a:cxn ang="0">
                    <a:pos x="146" y="180"/>
                  </a:cxn>
                  <a:cxn ang="0">
                    <a:pos x="170" y="157"/>
                  </a:cxn>
                  <a:cxn ang="0">
                    <a:pos x="282" y="78"/>
                  </a:cxn>
                  <a:cxn ang="0">
                    <a:pos x="198" y="51"/>
                  </a:cxn>
                  <a:cxn ang="0">
                    <a:pos x="146" y="0"/>
                  </a:cxn>
                  <a:cxn ang="0">
                    <a:pos x="60" y="157"/>
                  </a:cxn>
                  <a:cxn ang="0">
                    <a:pos x="58" y="245"/>
                  </a:cxn>
                  <a:cxn ang="0">
                    <a:pos x="94" y="235"/>
                  </a:cxn>
                  <a:cxn ang="0">
                    <a:pos x="190" y="232"/>
                  </a:cxn>
                  <a:cxn ang="0">
                    <a:pos x="222" y="257"/>
                  </a:cxn>
                  <a:cxn ang="0">
                    <a:pos x="283" y="218"/>
                  </a:cxn>
                  <a:cxn ang="0">
                    <a:pos x="102" y="90"/>
                  </a:cxn>
                  <a:cxn ang="0">
                    <a:pos x="18" y="82"/>
                  </a:cxn>
                  <a:cxn ang="0">
                    <a:pos x="98" y="139"/>
                  </a:cxn>
                  <a:cxn ang="0">
                    <a:pos x="75" y="248"/>
                  </a:cxn>
                  <a:cxn ang="0">
                    <a:pos x="86" y="237"/>
                  </a:cxn>
                  <a:cxn ang="0">
                    <a:pos x="75" y="218"/>
                  </a:cxn>
                  <a:cxn ang="0">
                    <a:pos x="18" y="231"/>
                  </a:cxn>
                  <a:cxn ang="0">
                    <a:pos x="98" y="185"/>
                  </a:cxn>
                  <a:cxn ang="0">
                    <a:pos x="179" y="39"/>
                  </a:cxn>
                  <a:cxn ang="0">
                    <a:pos x="167" y="51"/>
                  </a:cxn>
                  <a:cxn ang="0">
                    <a:pos x="171" y="114"/>
                  </a:cxn>
                  <a:cxn ang="0">
                    <a:pos x="186" y="123"/>
                  </a:cxn>
                  <a:cxn ang="0">
                    <a:pos x="159" y="51"/>
                  </a:cxn>
                  <a:cxn ang="0">
                    <a:pos x="181" y="85"/>
                  </a:cxn>
                  <a:cxn ang="0">
                    <a:pos x="146" y="8"/>
                  </a:cxn>
                  <a:cxn ang="0">
                    <a:pos x="122" y="114"/>
                  </a:cxn>
                  <a:cxn ang="0">
                    <a:pos x="106" y="190"/>
                  </a:cxn>
                  <a:cxn ang="0">
                    <a:pos x="110" y="221"/>
                  </a:cxn>
                  <a:cxn ang="0">
                    <a:pos x="111" y="229"/>
                  </a:cxn>
                  <a:cxn ang="0">
                    <a:pos x="146" y="305"/>
                  </a:cxn>
                  <a:cxn ang="0">
                    <a:pos x="171" y="199"/>
                  </a:cxn>
                  <a:cxn ang="0">
                    <a:pos x="187" y="180"/>
                  </a:cxn>
                  <a:cxn ang="0">
                    <a:pos x="126" y="192"/>
                  </a:cxn>
                  <a:cxn ang="0">
                    <a:pos x="106" y="133"/>
                  </a:cxn>
                  <a:cxn ang="0">
                    <a:pos x="167" y="121"/>
                  </a:cxn>
                  <a:cxn ang="0">
                    <a:pos x="187" y="180"/>
                  </a:cxn>
                  <a:cxn ang="0">
                    <a:pos x="194" y="129"/>
                  </a:cxn>
                  <a:cxn ang="0">
                    <a:pos x="195" y="139"/>
                  </a:cxn>
                  <a:cxn ang="0">
                    <a:pos x="195" y="157"/>
                  </a:cxn>
                  <a:cxn ang="0">
                    <a:pos x="211" y="238"/>
                  </a:cxn>
                  <a:cxn ang="0">
                    <a:pos x="222" y="249"/>
                  </a:cxn>
                  <a:cxn ang="0">
                    <a:pos x="241" y="238"/>
                  </a:cxn>
                  <a:cxn ang="0">
                    <a:pos x="191" y="224"/>
                  </a:cxn>
                  <a:cxn ang="0">
                    <a:pos x="276" y="220"/>
                  </a:cxn>
                </a:cxnLst>
                <a:rect l="0" t="0" r="r" b="b"/>
                <a:pathLst>
                  <a:path w="292" h="313">
                    <a:moveTo>
                      <a:pt x="146" y="125"/>
                    </a:moveTo>
                    <a:cubicBezTo>
                      <a:pt x="129" y="125"/>
                      <a:pt x="115" y="139"/>
                      <a:pt x="115" y="157"/>
                    </a:cubicBezTo>
                    <a:cubicBezTo>
                      <a:pt x="115" y="174"/>
                      <a:pt x="129" y="188"/>
                      <a:pt x="146" y="188"/>
                    </a:cubicBezTo>
                    <a:cubicBezTo>
                      <a:pt x="164" y="188"/>
                      <a:pt x="178" y="174"/>
                      <a:pt x="178" y="157"/>
                    </a:cubicBezTo>
                    <a:cubicBezTo>
                      <a:pt x="178" y="139"/>
                      <a:pt x="164" y="125"/>
                      <a:pt x="146" y="125"/>
                    </a:cubicBezTo>
                    <a:close/>
                    <a:moveTo>
                      <a:pt x="146" y="180"/>
                    </a:moveTo>
                    <a:cubicBezTo>
                      <a:pt x="133" y="180"/>
                      <a:pt x="123" y="170"/>
                      <a:pt x="123" y="157"/>
                    </a:cubicBezTo>
                    <a:cubicBezTo>
                      <a:pt x="123" y="144"/>
                      <a:pt x="133" y="133"/>
                      <a:pt x="146" y="133"/>
                    </a:cubicBezTo>
                    <a:cubicBezTo>
                      <a:pt x="159" y="133"/>
                      <a:pt x="170" y="144"/>
                      <a:pt x="170" y="157"/>
                    </a:cubicBezTo>
                    <a:cubicBezTo>
                      <a:pt x="170" y="170"/>
                      <a:pt x="159" y="180"/>
                      <a:pt x="146" y="180"/>
                    </a:cubicBezTo>
                    <a:close/>
                    <a:moveTo>
                      <a:pt x="233" y="157"/>
                    </a:moveTo>
                    <a:cubicBezTo>
                      <a:pt x="269" y="127"/>
                      <a:pt x="292" y="97"/>
                      <a:pt x="282" y="78"/>
                    </a:cubicBezTo>
                    <a:cubicBezTo>
                      <a:pt x="271" y="60"/>
                      <a:pt x="233" y="65"/>
                      <a:pt x="189" y="82"/>
                    </a:cubicBezTo>
                    <a:cubicBezTo>
                      <a:pt x="188" y="77"/>
                      <a:pt x="187" y="73"/>
                      <a:pt x="187" y="68"/>
                    </a:cubicBezTo>
                    <a:cubicBezTo>
                      <a:pt x="193" y="65"/>
                      <a:pt x="198" y="58"/>
                      <a:pt x="198" y="51"/>
                    </a:cubicBezTo>
                    <a:cubicBezTo>
                      <a:pt x="198" y="40"/>
                      <a:pt x="189" y="31"/>
                      <a:pt x="179" y="31"/>
                    </a:cubicBezTo>
                    <a:cubicBezTo>
                      <a:pt x="178" y="31"/>
                      <a:pt x="177" y="32"/>
                      <a:pt x="177" y="32"/>
                    </a:cubicBezTo>
                    <a:cubicBezTo>
                      <a:pt x="169" y="12"/>
                      <a:pt x="157" y="0"/>
                      <a:pt x="146" y="0"/>
                    </a:cubicBezTo>
                    <a:cubicBezTo>
                      <a:pt x="125" y="0"/>
                      <a:pt x="111" y="36"/>
                      <a:pt x="103" y="82"/>
                    </a:cubicBezTo>
                    <a:cubicBezTo>
                      <a:pt x="59" y="65"/>
                      <a:pt x="21" y="60"/>
                      <a:pt x="11" y="78"/>
                    </a:cubicBezTo>
                    <a:cubicBezTo>
                      <a:pt x="0" y="97"/>
                      <a:pt x="24" y="127"/>
                      <a:pt x="60" y="157"/>
                    </a:cubicBezTo>
                    <a:cubicBezTo>
                      <a:pt x="32" y="179"/>
                      <a:pt x="14" y="201"/>
                      <a:pt x="9" y="218"/>
                    </a:cubicBezTo>
                    <a:cubicBezTo>
                      <a:pt x="8" y="225"/>
                      <a:pt x="8" y="230"/>
                      <a:pt x="11" y="235"/>
                    </a:cubicBezTo>
                    <a:cubicBezTo>
                      <a:pt x="17" y="246"/>
                      <a:pt x="39" y="248"/>
                      <a:pt x="58" y="245"/>
                    </a:cubicBezTo>
                    <a:cubicBezTo>
                      <a:pt x="61" y="252"/>
                      <a:pt x="67" y="256"/>
                      <a:pt x="75" y="256"/>
                    </a:cubicBezTo>
                    <a:cubicBezTo>
                      <a:pt x="85" y="256"/>
                      <a:pt x="94" y="247"/>
                      <a:pt x="94" y="237"/>
                    </a:cubicBezTo>
                    <a:cubicBezTo>
                      <a:pt x="94" y="236"/>
                      <a:pt x="94" y="236"/>
                      <a:pt x="94" y="235"/>
                    </a:cubicBezTo>
                    <a:cubicBezTo>
                      <a:pt x="97" y="234"/>
                      <a:pt x="100" y="233"/>
                      <a:pt x="103" y="232"/>
                    </a:cubicBezTo>
                    <a:cubicBezTo>
                      <a:pt x="111" y="278"/>
                      <a:pt x="125" y="313"/>
                      <a:pt x="146" y="313"/>
                    </a:cubicBezTo>
                    <a:cubicBezTo>
                      <a:pt x="167" y="313"/>
                      <a:pt x="182" y="278"/>
                      <a:pt x="190" y="232"/>
                    </a:cubicBezTo>
                    <a:cubicBezTo>
                      <a:pt x="194" y="234"/>
                      <a:pt x="199" y="235"/>
                      <a:pt x="203" y="237"/>
                    </a:cubicBezTo>
                    <a:cubicBezTo>
                      <a:pt x="203" y="237"/>
                      <a:pt x="203" y="237"/>
                      <a:pt x="203" y="238"/>
                    </a:cubicBezTo>
                    <a:cubicBezTo>
                      <a:pt x="203" y="248"/>
                      <a:pt x="211" y="257"/>
                      <a:pt x="222" y="257"/>
                    </a:cubicBezTo>
                    <a:cubicBezTo>
                      <a:pt x="230" y="257"/>
                      <a:pt x="236" y="252"/>
                      <a:pt x="239" y="246"/>
                    </a:cubicBezTo>
                    <a:cubicBezTo>
                      <a:pt x="256" y="247"/>
                      <a:pt x="276" y="245"/>
                      <a:pt x="282" y="235"/>
                    </a:cubicBezTo>
                    <a:cubicBezTo>
                      <a:pt x="285" y="230"/>
                      <a:pt x="285" y="225"/>
                      <a:pt x="283" y="218"/>
                    </a:cubicBezTo>
                    <a:cubicBezTo>
                      <a:pt x="279" y="201"/>
                      <a:pt x="260" y="179"/>
                      <a:pt x="233" y="157"/>
                    </a:cubicBezTo>
                    <a:close/>
                    <a:moveTo>
                      <a:pt x="18" y="82"/>
                    </a:moveTo>
                    <a:cubicBezTo>
                      <a:pt x="24" y="71"/>
                      <a:pt x="57" y="73"/>
                      <a:pt x="102" y="90"/>
                    </a:cubicBezTo>
                    <a:cubicBezTo>
                      <a:pt x="100" y="102"/>
                      <a:pt x="99" y="116"/>
                      <a:pt x="98" y="129"/>
                    </a:cubicBezTo>
                    <a:cubicBezTo>
                      <a:pt x="87" y="136"/>
                      <a:pt x="76" y="144"/>
                      <a:pt x="66" y="152"/>
                    </a:cubicBezTo>
                    <a:cubicBezTo>
                      <a:pt x="29" y="121"/>
                      <a:pt x="11" y="94"/>
                      <a:pt x="18" y="82"/>
                    </a:cubicBezTo>
                    <a:close/>
                    <a:moveTo>
                      <a:pt x="98" y="175"/>
                    </a:moveTo>
                    <a:cubicBezTo>
                      <a:pt x="89" y="169"/>
                      <a:pt x="80" y="163"/>
                      <a:pt x="73" y="157"/>
                    </a:cubicBezTo>
                    <a:cubicBezTo>
                      <a:pt x="80" y="151"/>
                      <a:pt x="89" y="145"/>
                      <a:pt x="98" y="139"/>
                    </a:cubicBezTo>
                    <a:cubicBezTo>
                      <a:pt x="97" y="145"/>
                      <a:pt x="97" y="151"/>
                      <a:pt x="97" y="157"/>
                    </a:cubicBezTo>
                    <a:cubicBezTo>
                      <a:pt x="97" y="163"/>
                      <a:pt x="97" y="169"/>
                      <a:pt x="98" y="175"/>
                    </a:cubicBezTo>
                    <a:close/>
                    <a:moveTo>
                      <a:pt x="75" y="248"/>
                    </a:moveTo>
                    <a:cubicBezTo>
                      <a:pt x="68" y="248"/>
                      <a:pt x="63" y="243"/>
                      <a:pt x="63" y="237"/>
                    </a:cubicBezTo>
                    <a:cubicBezTo>
                      <a:pt x="63" y="231"/>
                      <a:pt x="68" y="226"/>
                      <a:pt x="75" y="226"/>
                    </a:cubicBezTo>
                    <a:cubicBezTo>
                      <a:pt x="81" y="226"/>
                      <a:pt x="86" y="231"/>
                      <a:pt x="86" y="237"/>
                    </a:cubicBezTo>
                    <a:cubicBezTo>
                      <a:pt x="86" y="243"/>
                      <a:pt x="81" y="248"/>
                      <a:pt x="75" y="248"/>
                    </a:cubicBezTo>
                    <a:close/>
                    <a:moveTo>
                      <a:pt x="91" y="228"/>
                    </a:moveTo>
                    <a:cubicBezTo>
                      <a:pt x="88" y="222"/>
                      <a:pt x="82" y="218"/>
                      <a:pt x="75" y="218"/>
                    </a:cubicBezTo>
                    <a:cubicBezTo>
                      <a:pt x="64" y="218"/>
                      <a:pt x="55" y="226"/>
                      <a:pt x="55" y="237"/>
                    </a:cubicBezTo>
                    <a:cubicBezTo>
                      <a:pt x="55" y="237"/>
                      <a:pt x="55" y="237"/>
                      <a:pt x="55" y="238"/>
                    </a:cubicBezTo>
                    <a:cubicBezTo>
                      <a:pt x="37" y="240"/>
                      <a:pt x="21" y="237"/>
                      <a:pt x="18" y="231"/>
                    </a:cubicBezTo>
                    <a:cubicBezTo>
                      <a:pt x="16" y="228"/>
                      <a:pt x="16" y="224"/>
                      <a:pt x="17" y="220"/>
                    </a:cubicBezTo>
                    <a:cubicBezTo>
                      <a:pt x="21" y="205"/>
                      <a:pt x="40" y="184"/>
                      <a:pt x="66" y="162"/>
                    </a:cubicBezTo>
                    <a:cubicBezTo>
                      <a:pt x="76" y="170"/>
                      <a:pt x="87" y="177"/>
                      <a:pt x="98" y="185"/>
                    </a:cubicBezTo>
                    <a:cubicBezTo>
                      <a:pt x="99" y="198"/>
                      <a:pt x="100" y="211"/>
                      <a:pt x="102" y="224"/>
                    </a:cubicBezTo>
                    <a:cubicBezTo>
                      <a:pt x="98" y="225"/>
                      <a:pt x="95" y="226"/>
                      <a:pt x="91" y="228"/>
                    </a:cubicBezTo>
                    <a:close/>
                    <a:moveTo>
                      <a:pt x="179" y="39"/>
                    </a:moveTo>
                    <a:cubicBezTo>
                      <a:pt x="185" y="39"/>
                      <a:pt x="190" y="44"/>
                      <a:pt x="190" y="51"/>
                    </a:cubicBezTo>
                    <a:cubicBezTo>
                      <a:pt x="190" y="57"/>
                      <a:pt x="185" y="62"/>
                      <a:pt x="179" y="62"/>
                    </a:cubicBezTo>
                    <a:cubicBezTo>
                      <a:pt x="172" y="62"/>
                      <a:pt x="167" y="57"/>
                      <a:pt x="167" y="51"/>
                    </a:cubicBezTo>
                    <a:cubicBezTo>
                      <a:pt x="167" y="44"/>
                      <a:pt x="172" y="39"/>
                      <a:pt x="179" y="39"/>
                    </a:cubicBezTo>
                    <a:close/>
                    <a:moveTo>
                      <a:pt x="186" y="123"/>
                    </a:moveTo>
                    <a:cubicBezTo>
                      <a:pt x="181" y="120"/>
                      <a:pt x="176" y="117"/>
                      <a:pt x="171" y="114"/>
                    </a:cubicBezTo>
                    <a:cubicBezTo>
                      <a:pt x="166" y="111"/>
                      <a:pt x="160" y="108"/>
                      <a:pt x="155" y="106"/>
                    </a:cubicBezTo>
                    <a:cubicBezTo>
                      <a:pt x="165" y="101"/>
                      <a:pt x="174" y="97"/>
                      <a:pt x="183" y="93"/>
                    </a:cubicBezTo>
                    <a:cubicBezTo>
                      <a:pt x="184" y="103"/>
                      <a:pt x="185" y="113"/>
                      <a:pt x="186" y="123"/>
                    </a:cubicBezTo>
                    <a:close/>
                    <a:moveTo>
                      <a:pt x="146" y="8"/>
                    </a:moveTo>
                    <a:cubicBezTo>
                      <a:pt x="153" y="8"/>
                      <a:pt x="162" y="17"/>
                      <a:pt x="169" y="34"/>
                    </a:cubicBezTo>
                    <a:cubicBezTo>
                      <a:pt x="163" y="37"/>
                      <a:pt x="159" y="43"/>
                      <a:pt x="159" y="51"/>
                    </a:cubicBezTo>
                    <a:cubicBezTo>
                      <a:pt x="159" y="61"/>
                      <a:pt x="168" y="70"/>
                      <a:pt x="179" y="70"/>
                    </a:cubicBezTo>
                    <a:cubicBezTo>
                      <a:pt x="179" y="70"/>
                      <a:pt x="179" y="70"/>
                      <a:pt x="179" y="70"/>
                    </a:cubicBezTo>
                    <a:cubicBezTo>
                      <a:pt x="180" y="74"/>
                      <a:pt x="181" y="80"/>
                      <a:pt x="181" y="85"/>
                    </a:cubicBezTo>
                    <a:cubicBezTo>
                      <a:pt x="170" y="90"/>
                      <a:pt x="158" y="95"/>
                      <a:pt x="146" y="101"/>
                    </a:cubicBezTo>
                    <a:cubicBezTo>
                      <a:pt x="134" y="95"/>
                      <a:pt x="122" y="90"/>
                      <a:pt x="111" y="85"/>
                    </a:cubicBezTo>
                    <a:cubicBezTo>
                      <a:pt x="118" y="38"/>
                      <a:pt x="133" y="8"/>
                      <a:pt x="146" y="8"/>
                    </a:cubicBezTo>
                    <a:close/>
                    <a:moveTo>
                      <a:pt x="110" y="93"/>
                    </a:moveTo>
                    <a:cubicBezTo>
                      <a:pt x="118" y="97"/>
                      <a:pt x="128" y="101"/>
                      <a:pt x="138" y="106"/>
                    </a:cubicBezTo>
                    <a:cubicBezTo>
                      <a:pt x="132" y="108"/>
                      <a:pt x="127" y="111"/>
                      <a:pt x="122" y="114"/>
                    </a:cubicBezTo>
                    <a:cubicBezTo>
                      <a:pt x="117" y="117"/>
                      <a:pt x="111" y="120"/>
                      <a:pt x="106" y="124"/>
                    </a:cubicBezTo>
                    <a:cubicBezTo>
                      <a:pt x="107" y="113"/>
                      <a:pt x="108" y="103"/>
                      <a:pt x="110" y="93"/>
                    </a:cubicBezTo>
                    <a:close/>
                    <a:moveTo>
                      <a:pt x="106" y="190"/>
                    </a:moveTo>
                    <a:cubicBezTo>
                      <a:pt x="112" y="193"/>
                      <a:pt x="117" y="196"/>
                      <a:pt x="122" y="199"/>
                    </a:cubicBezTo>
                    <a:cubicBezTo>
                      <a:pt x="127" y="202"/>
                      <a:pt x="132" y="205"/>
                      <a:pt x="138" y="208"/>
                    </a:cubicBezTo>
                    <a:cubicBezTo>
                      <a:pt x="128" y="212"/>
                      <a:pt x="119" y="217"/>
                      <a:pt x="110" y="221"/>
                    </a:cubicBezTo>
                    <a:cubicBezTo>
                      <a:pt x="108" y="211"/>
                      <a:pt x="107" y="201"/>
                      <a:pt x="106" y="190"/>
                    </a:cubicBezTo>
                    <a:close/>
                    <a:moveTo>
                      <a:pt x="146" y="305"/>
                    </a:moveTo>
                    <a:cubicBezTo>
                      <a:pt x="133" y="305"/>
                      <a:pt x="118" y="276"/>
                      <a:pt x="111" y="229"/>
                    </a:cubicBezTo>
                    <a:cubicBezTo>
                      <a:pt x="122" y="224"/>
                      <a:pt x="134" y="218"/>
                      <a:pt x="146" y="212"/>
                    </a:cubicBezTo>
                    <a:cubicBezTo>
                      <a:pt x="158" y="218"/>
                      <a:pt x="170" y="224"/>
                      <a:pt x="182" y="229"/>
                    </a:cubicBezTo>
                    <a:cubicBezTo>
                      <a:pt x="174" y="276"/>
                      <a:pt x="160" y="305"/>
                      <a:pt x="146" y="305"/>
                    </a:cubicBezTo>
                    <a:close/>
                    <a:moveTo>
                      <a:pt x="183" y="221"/>
                    </a:moveTo>
                    <a:cubicBezTo>
                      <a:pt x="174" y="217"/>
                      <a:pt x="164" y="212"/>
                      <a:pt x="155" y="208"/>
                    </a:cubicBezTo>
                    <a:cubicBezTo>
                      <a:pt x="160" y="205"/>
                      <a:pt x="166" y="202"/>
                      <a:pt x="171" y="199"/>
                    </a:cubicBezTo>
                    <a:cubicBezTo>
                      <a:pt x="176" y="196"/>
                      <a:pt x="181" y="193"/>
                      <a:pt x="186" y="190"/>
                    </a:cubicBezTo>
                    <a:cubicBezTo>
                      <a:pt x="186" y="201"/>
                      <a:pt x="184" y="211"/>
                      <a:pt x="183" y="221"/>
                    </a:cubicBezTo>
                    <a:close/>
                    <a:moveTo>
                      <a:pt x="187" y="180"/>
                    </a:moveTo>
                    <a:cubicBezTo>
                      <a:pt x="180" y="184"/>
                      <a:pt x="174" y="188"/>
                      <a:pt x="167" y="192"/>
                    </a:cubicBezTo>
                    <a:cubicBezTo>
                      <a:pt x="160" y="196"/>
                      <a:pt x="153" y="200"/>
                      <a:pt x="146" y="203"/>
                    </a:cubicBezTo>
                    <a:cubicBezTo>
                      <a:pt x="139" y="200"/>
                      <a:pt x="132" y="196"/>
                      <a:pt x="126" y="192"/>
                    </a:cubicBezTo>
                    <a:cubicBezTo>
                      <a:pt x="119" y="188"/>
                      <a:pt x="112" y="184"/>
                      <a:pt x="106" y="180"/>
                    </a:cubicBezTo>
                    <a:cubicBezTo>
                      <a:pt x="106" y="173"/>
                      <a:pt x="105" y="165"/>
                      <a:pt x="105" y="157"/>
                    </a:cubicBezTo>
                    <a:cubicBezTo>
                      <a:pt x="105" y="149"/>
                      <a:pt x="106" y="141"/>
                      <a:pt x="106" y="133"/>
                    </a:cubicBezTo>
                    <a:cubicBezTo>
                      <a:pt x="112" y="129"/>
                      <a:pt x="119" y="125"/>
                      <a:pt x="126" y="121"/>
                    </a:cubicBezTo>
                    <a:cubicBezTo>
                      <a:pt x="133" y="117"/>
                      <a:pt x="140" y="113"/>
                      <a:pt x="146" y="110"/>
                    </a:cubicBezTo>
                    <a:cubicBezTo>
                      <a:pt x="153" y="113"/>
                      <a:pt x="160" y="117"/>
                      <a:pt x="167" y="121"/>
                    </a:cubicBezTo>
                    <a:cubicBezTo>
                      <a:pt x="174" y="125"/>
                      <a:pt x="180" y="129"/>
                      <a:pt x="187" y="133"/>
                    </a:cubicBezTo>
                    <a:cubicBezTo>
                      <a:pt x="187" y="141"/>
                      <a:pt x="187" y="149"/>
                      <a:pt x="187" y="157"/>
                    </a:cubicBezTo>
                    <a:cubicBezTo>
                      <a:pt x="187" y="165"/>
                      <a:pt x="187" y="173"/>
                      <a:pt x="187" y="180"/>
                    </a:cubicBezTo>
                    <a:close/>
                    <a:moveTo>
                      <a:pt x="275" y="82"/>
                    </a:moveTo>
                    <a:cubicBezTo>
                      <a:pt x="282" y="94"/>
                      <a:pt x="263" y="121"/>
                      <a:pt x="226" y="152"/>
                    </a:cubicBezTo>
                    <a:cubicBezTo>
                      <a:pt x="217" y="144"/>
                      <a:pt x="206" y="136"/>
                      <a:pt x="194" y="129"/>
                    </a:cubicBezTo>
                    <a:cubicBezTo>
                      <a:pt x="193" y="116"/>
                      <a:pt x="192" y="103"/>
                      <a:pt x="190" y="90"/>
                    </a:cubicBezTo>
                    <a:cubicBezTo>
                      <a:pt x="235" y="73"/>
                      <a:pt x="268" y="71"/>
                      <a:pt x="275" y="82"/>
                    </a:cubicBezTo>
                    <a:close/>
                    <a:moveTo>
                      <a:pt x="195" y="139"/>
                    </a:moveTo>
                    <a:cubicBezTo>
                      <a:pt x="204" y="145"/>
                      <a:pt x="212" y="151"/>
                      <a:pt x="220" y="157"/>
                    </a:cubicBezTo>
                    <a:cubicBezTo>
                      <a:pt x="212" y="163"/>
                      <a:pt x="204" y="169"/>
                      <a:pt x="195" y="175"/>
                    </a:cubicBezTo>
                    <a:cubicBezTo>
                      <a:pt x="195" y="169"/>
                      <a:pt x="195" y="163"/>
                      <a:pt x="195" y="157"/>
                    </a:cubicBezTo>
                    <a:cubicBezTo>
                      <a:pt x="195" y="151"/>
                      <a:pt x="195" y="145"/>
                      <a:pt x="195" y="139"/>
                    </a:cubicBezTo>
                    <a:close/>
                    <a:moveTo>
                      <a:pt x="222" y="249"/>
                    </a:moveTo>
                    <a:cubicBezTo>
                      <a:pt x="216" y="249"/>
                      <a:pt x="211" y="244"/>
                      <a:pt x="211" y="238"/>
                    </a:cubicBezTo>
                    <a:cubicBezTo>
                      <a:pt x="211" y="232"/>
                      <a:pt x="216" y="227"/>
                      <a:pt x="222" y="227"/>
                    </a:cubicBezTo>
                    <a:cubicBezTo>
                      <a:pt x="228" y="227"/>
                      <a:pt x="233" y="232"/>
                      <a:pt x="233" y="238"/>
                    </a:cubicBezTo>
                    <a:cubicBezTo>
                      <a:pt x="233" y="244"/>
                      <a:pt x="228" y="249"/>
                      <a:pt x="222" y="249"/>
                    </a:cubicBezTo>
                    <a:close/>
                    <a:moveTo>
                      <a:pt x="275" y="231"/>
                    </a:moveTo>
                    <a:cubicBezTo>
                      <a:pt x="272" y="236"/>
                      <a:pt x="257" y="239"/>
                      <a:pt x="241" y="238"/>
                    </a:cubicBezTo>
                    <a:cubicBezTo>
                      <a:pt x="241" y="238"/>
                      <a:pt x="241" y="238"/>
                      <a:pt x="241" y="238"/>
                    </a:cubicBezTo>
                    <a:cubicBezTo>
                      <a:pt x="241" y="227"/>
                      <a:pt x="233" y="219"/>
                      <a:pt x="222" y="219"/>
                    </a:cubicBezTo>
                    <a:cubicBezTo>
                      <a:pt x="214" y="219"/>
                      <a:pt x="208" y="223"/>
                      <a:pt x="205" y="229"/>
                    </a:cubicBezTo>
                    <a:cubicBezTo>
                      <a:pt x="200" y="228"/>
                      <a:pt x="196" y="226"/>
                      <a:pt x="191" y="224"/>
                    </a:cubicBezTo>
                    <a:cubicBezTo>
                      <a:pt x="193" y="211"/>
                      <a:pt x="194" y="198"/>
                      <a:pt x="195" y="185"/>
                    </a:cubicBezTo>
                    <a:cubicBezTo>
                      <a:pt x="206" y="177"/>
                      <a:pt x="216" y="170"/>
                      <a:pt x="226" y="162"/>
                    </a:cubicBezTo>
                    <a:cubicBezTo>
                      <a:pt x="253" y="184"/>
                      <a:pt x="271" y="205"/>
                      <a:pt x="276" y="220"/>
                    </a:cubicBezTo>
                    <a:cubicBezTo>
                      <a:pt x="277" y="224"/>
                      <a:pt x="277" y="228"/>
                      <a:pt x="275" y="23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261" name="Pencils"/>
          <p:cNvGrpSpPr/>
          <p:nvPr/>
        </p:nvGrpSpPr>
        <p:grpSpPr>
          <a:xfrm>
            <a:off x="409965" y="431270"/>
            <a:ext cx="355600" cy="352425"/>
            <a:chOff x="3643313" y="139700"/>
            <a:chExt cx="355600" cy="352425"/>
          </a:xfrm>
        </p:grpSpPr>
        <p:sp>
          <p:nvSpPr>
            <p:cNvPr id="262" name="Freeform 367"/>
            <p:cNvSpPr>
              <a:spLocks/>
            </p:cNvSpPr>
            <p:nvPr/>
          </p:nvSpPr>
          <p:spPr bwMode="auto">
            <a:xfrm>
              <a:off x="3675063" y="169863"/>
              <a:ext cx="285750" cy="285750"/>
            </a:xfrm>
            <a:custGeom>
              <a:avLst/>
              <a:gdLst/>
              <a:ahLst/>
              <a:cxnLst>
                <a:cxn ang="0">
                  <a:pos x="153" y="180"/>
                </a:cxn>
                <a:cxn ang="0">
                  <a:pos x="0" y="27"/>
                </a:cxn>
                <a:cxn ang="0">
                  <a:pos x="27" y="0"/>
                </a:cxn>
                <a:cxn ang="0">
                  <a:pos x="180" y="153"/>
                </a:cxn>
                <a:cxn ang="0">
                  <a:pos x="153" y="180"/>
                </a:cxn>
              </a:cxnLst>
              <a:rect l="0" t="0" r="r" b="b"/>
              <a:pathLst>
                <a:path w="180" h="180">
                  <a:moveTo>
                    <a:pt x="153" y="180"/>
                  </a:moveTo>
                  <a:lnTo>
                    <a:pt x="0" y="27"/>
                  </a:lnTo>
                  <a:lnTo>
                    <a:pt x="27" y="0"/>
                  </a:lnTo>
                  <a:lnTo>
                    <a:pt x="180" y="153"/>
                  </a:lnTo>
                  <a:lnTo>
                    <a:pt x="153" y="180"/>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63" name="Freeform 368"/>
            <p:cNvSpPr>
              <a:spLocks noEditPoints="1"/>
            </p:cNvSpPr>
            <p:nvPr/>
          </p:nvSpPr>
          <p:spPr bwMode="auto">
            <a:xfrm>
              <a:off x="3643313" y="139700"/>
              <a:ext cx="355600" cy="352425"/>
            </a:xfrm>
            <a:custGeom>
              <a:avLst/>
              <a:gdLst/>
              <a:ahLst/>
              <a:cxnLst>
                <a:cxn ang="0">
                  <a:pos x="309" y="264"/>
                </a:cxn>
                <a:cxn ang="0">
                  <a:pos x="285" y="240"/>
                </a:cxn>
                <a:cxn ang="0">
                  <a:pos x="69" y="24"/>
                </a:cxn>
                <a:cxn ang="0">
                  <a:pos x="69" y="24"/>
                </a:cxn>
                <a:cxn ang="0">
                  <a:pos x="68" y="24"/>
                </a:cxn>
                <a:cxn ang="0">
                  <a:pos x="67" y="23"/>
                </a:cxn>
                <a:cxn ang="0">
                  <a:pos x="67" y="23"/>
                </a:cxn>
                <a:cxn ang="0">
                  <a:pos x="67" y="23"/>
                </a:cxn>
                <a:cxn ang="0">
                  <a:pos x="6" y="0"/>
                </a:cxn>
                <a:cxn ang="0">
                  <a:pos x="2" y="1"/>
                </a:cxn>
                <a:cxn ang="0">
                  <a:pos x="1" y="5"/>
                </a:cxn>
                <a:cxn ang="0">
                  <a:pos x="24" y="67"/>
                </a:cxn>
                <a:cxn ang="0">
                  <a:pos x="24" y="67"/>
                </a:cxn>
                <a:cxn ang="0">
                  <a:pos x="24" y="67"/>
                </a:cxn>
                <a:cxn ang="0">
                  <a:pos x="25" y="68"/>
                </a:cxn>
                <a:cxn ang="0">
                  <a:pos x="25" y="68"/>
                </a:cxn>
                <a:cxn ang="0">
                  <a:pos x="241" y="284"/>
                </a:cxn>
                <a:cxn ang="0">
                  <a:pos x="265" y="308"/>
                </a:cxn>
                <a:cxn ang="0">
                  <a:pos x="276" y="313"/>
                </a:cxn>
                <a:cxn ang="0">
                  <a:pos x="286" y="308"/>
                </a:cxn>
                <a:cxn ang="0">
                  <a:pos x="309" y="285"/>
                </a:cxn>
                <a:cxn ang="0">
                  <a:pos x="309" y="264"/>
                </a:cxn>
                <a:cxn ang="0">
                  <a:pos x="263" y="257"/>
                </a:cxn>
                <a:cxn ang="0">
                  <a:pos x="52" y="46"/>
                </a:cxn>
                <a:cxn ang="0">
                  <a:pos x="66" y="33"/>
                </a:cxn>
                <a:cxn ang="0">
                  <a:pos x="276" y="243"/>
                </a:cxn>
                <a:cxn ang="0">
                  <a:pos x="263" y="257"/>
                </a:cxn>
                <a:cxn ang="0">
                  <a:pos x="44" y="43"/>
                </a:cxn>
                <a:cxn ang="0">
                  <a:pos x="29" y="58"/>
                </a:cxn>
                <a:cxn ang="0">
                  <a:pos x="20" y="34"/>
                </a:cxn>
                <a:cxn ang="0">
                  <a:pos x="35" y="20"/>
                </a:cxn>
                <a:cxn ang="0">
                  <a:pos x="59" y="28"/>
                </a:cxn>
                <a:cxn ang="0">
                  <a:pos x="44" y="43"/>
                </a:cxn>
                <a:cxn ang="0">
                  <a:pos x="11" y="11"/>
                </a:cxn>
                <a:cxn ang="0">
                  <a:pos x="27" y="17"/>
                </a:cxn>
                <a:cxn ang="0">
                  <a:pos x="17" y="26"/>
                </a:cxn>
                <a:cxn ang="0">
                  <a:pos x="11" y="11"/>
                </a:cxn>
                <a:cxn ang="0">
                  <a:pos x="33" y="65"/>
                </a:cxn>
                <a:cxn ang="0">
                  <a:pos x="47" y="52"/>
                </a:cxn>
                <a:cxn ang="0">
                  <a:pos x="257" y="262"/>
                </a:cxn>
                <a:cxn ang="0">
                  <a:pos x="244" y="276"/>
                </a:cxn>
                <a:cxn ang="0">
                  <a:pos x="33" y="65"/>
                </a:cxn>
                <a:cxn ang="0">
                  <a:pos x="303" y="280"/>
                </a:cxn>
                <a:cxn ang="0">
                  <a:pos x="280" y="303"/>
                </a:cxn>
                <a:cxn ang="0">
                  <a:pos x="276" y="305"/>
                </a:cxn>
                <a:cxn ang="0">
                  <a:pos x="271" y="303"/>
                </a:cxn>
                <a:cxn ang="0">
                  <a:pos x="249" y="281"/>
                </a:cxn>
                <a:cxn ang="0">
                  <a:pos x="282" y="249"/>
                </a:cxn>
                <a:cxn ang="0">
                  <a:pos x="303" y="270"/>
                </a:cxn>
                <a:cxn ang="0">
                  <a:pos x="303" y="280"/>
                </a:cxn>
              </a:cxnLst>
              <a:rect l="0" t="0" r="r" b="b"/>
              <a:pathLst>
                <a:path w="315" h="313">
                  <a:moveTo>
                    <a:pt x="309" y="264"/>
                  </a:moveTo>
                  <a:cubicBezTo>
                    <a:pt x="309" y="264"/>
                    <a:pt x="285" y="240"/>
                    <a:pt x="285" y="240"/>
                  </a:cubicBezTo>
                  <a:cubicBezTo>
                    <a:pt x="69" y="24"/>
                    <a:pt x="69" y="24"/>
                    <a:pt x="69" y="24"/>
                  </a:cubicBezTo>
                  <a:cubicBezTo>
                    <a:pt x="69" y="24"/>
                    <a:pt x="69" y="24"/>
                    <a:pt x="69" y="24"/>
                  </a:cubicBezTo>
                  <a:cubicBezTo>
                    <a:pt x="68" y="24"/>
                    <a:pt x="68" y="24"/>
                    <a:pt x="68" y="24"/>
                  </a:cubicBezTo>
                  <a:cubicBezTo>
                    <a:pt x="68" y="23"/>
                    <a:pt x="68" y="23"/>
                    <a:pt x="67" y="23"/>
                  </a:cubicBezTo>
                  <a:cubicBezTo>
                    <a:pt x="67" y="23"/>
                    <a:pt x="67" y="23"/>
                    <a:pt x="67" y="23"/>
                  </a:cubicBezTo>
                  <a:cubicBezTo>
                    <a:pt x="67" y="23"/>
                    <a:pt x="67" y="23"/>
                    <a:pt x="67" y="23"/>
                  </a:cubicBezTo>
                  <a:cubicBezTo>
                    <a:pt x="6" y="0"/>
                    <a:pt x="6" y="0"/>
                    <a:pt x="6" y="0"/>
                  </a:cubicBezTo>
                  <a:cubicBezTo>
                    <a:pt x="5" y="0"/>
                    <a:pt x="3" y="0"/>
                    <a:pt x="2" y="1"/>
                  </a:cubicBezTo>
                  <a:cubicBezTo>
                    <a:pt x="1" y="2"/>
                    <a:pt x="0" y="4"/>
                    <a:pt x="1" y="5"/>
                  </a:cubicBezTo>
                  <a:cubicBezTo>
                    <a:pt x="24" y="67"/>
                    <a:pt x="24" y="67"/>
                    <a:pt x="24" y="67"/>
                  </a:cubicBezTo>
                  <a:cubicBezTo>
                    <a:pt x="24" y="67"/>
                    <a:pt x="24" y="67"/>
                    <a:pt x="24" y="67"/>
                  </a:cubicBezTo>
                  <a:cubicBezTo>
                    <a:pt x="24" y="67"/>
                    <a:pt x="24" y="67"/>
                    <a:pt x="24" y="67"/>
                  </a:cubicBezTo>
                  <a:cubicBezTo>
                    <a:pt x="24" y="68"/>
                    <a:pt x="24" y="68"/>
                    <a:pt x="25" y="68"/>
                  </a:cubicBezTo>
                  <a:cubicBezTo>
                    <a:pt x="25" y="68"/>
                    <a:pt x="25" y="68"/>
                    <a:pt x="25" y="68"/>
                  </a:cubicBezTo>
                  <a:cubicBezTo>
                    <a:pt x="241" y="284"/>
                    <a:pt x="241" y="284"/>
                    <a:pt x="241" y="284"/>
                  </a:cubicBezTo>
                  <a:cubicBezTo>
                    <a:pt x="265" y="308"/>
                    <a:pt x="265" y="308"/>
                    <a:pt x="265" y="308"/>
                  </a:cubicBezTo>
                  <a:cubicBezTo>
                    <a:pt x="268" y="311"/>
                    <a:pt x="272" y="313"/>
                    <a:pt x="276" y="313"/>
                  </a:cubicBezTo>
                  <a:cubicBezTo>
                    <a:pt x="279" y="313"/>
                    <a:pt x="283" y="311"/>
                    <a:pt x="286" y="308"/>
                  </a:cubicBezTo>
                  <a:cubicBezTo>
                    <a:pt x="309" y="285"/>
                    <a:pt x="309" y="285"/>
                    <a:pt x="309" y="285"/>
                  </a:cubicBezTo>
                  <a:cubicBezTo>
                    <a:pt x="315" y="280"/>
                    <a:pt x="315" y="270"/>
                    <a:pt x="309" y="264"/>
                  </a:cubicBezTo>
                  <a:close/>
                  <a:moveTo>
                    <a:pt x="263" y="257"/>
                  </a:moveTo>
                  <a:cubicBezTo>
                    <a:pt x="52" y="46"/>
                    <a:pt x="52" y="46"/>
                    <a:pt x="52" y="46"/>
                  </a:cubicBezTo>
                  <a:cubicBezTo>
                    <a:pt x="66" y="33"/>
                    <a:pt x="66" y="33"/>
                    <a:pt x="66" y="33"/>
                  </a:cubicBezTo>
                  <a:cubicBezTo>
                    <a:pt x="276" y="243"/>
                    <a:pt x="276" y="243"/>
                    <a:pt x="276" y="243"/>
                  </a:cubicBezTo>
                  <a:lnTo>
                    <a:pt x="263" y="257"/>
                  </a:lnTo>
                  <a:close/>
                  <a:moveTo>
                    <a:pt x="44" y="43"/>
                  </a:moveTo>
                  <a:cubicBezTo>
                    <a:pt x="29" y="58"/>
                    <a:pt x="29" y="58"/>
                    <a:pt x="29" y="58"/>
                  </a:cubicBezTo>
                  <a:cubicBezTo>
                    <a:pt x="20" y="34"/>
                    <a:pt x="20" y="34"/>
                    <a:pt x="20" y="34"/>
                  </a:cubicBezTo>
                  <a:cubicBezTo>
                    <a:pt x="35" y="20"/>
                    <a:pt x="35" y="20"/>
                    <a:pt x="35" y="20"/>
                  </a:cubicBezTo>
                  <a:cubicBezTo>
                    <a:pt x="59" y="28"/>
                    <a:pt x="59" y="28"/>
                    <a:pt x="59" y="28"/>
                  </a:cubicBezTo>
                  <a:cubicBezTo>
                    <a:pt x="44" y="43"/>
                    <a:pt x="44" y="43"/>
                    <a:pt x="44" y="43"/>
                  </a:cubicBezTo>
                  <a:close/>
                  <a:moveTo>
                    <a:pt x="11" y="11"/>
                  </a:moveTo>
                  <a:cubicBezTo>
                    <a:pt x="27" y="17"/>
                    <a:pt x="27" y="17"/>
                    <a:pt x="27" y="17"/>
                  </a:cubicBezTo>
                  <a:cubicBezTo>
                    <a:pt x="17" y="26"/>
                    <a:pt x="17" y="26"/>
                    <a:pt x="17" y="26"/>
                  </a:cubicBezTo>
                  <a:lnTo>
                    <a:pt x="11" y="11"/>
                  </a:lnTo>
                  <a:close/>
                  <a:moveTo>
                    <a:pt x="33" y="65"/>
                  </a:moveTo>
                  <a:cubicBezTo>
                    <a:pt x="47" y="52"/>
                    <a:pt x="47" y="52"/>
                    <a:pt x="47" y="52"/>
                  </a:cubicBezTo>
                  <a:cubicBezTo>
                    <a:pt x="257" y="262"/>
                    <a:pt x="257" y="262"/>
                    <a:pt x="257" y="262"/>
                  </a:cubicBezTo>
                  <a:cubicBezTo>
                    <a:pt x="244" y="276"/>
                    <a:pt x="244" y="276"/>
                    <a:pt x="244" y="276"/>
                  </a:cubicBezTo>
                  <a:lnTo>
                    <a:pt x="33" y="65"/>
                  </a:lnTo>
                  <a:close/>
                  <a:moveTo>
                    <a:pt x="303" y="280"/>
                  </a:moveTo>
                  <a:cubicBezTo>
                    <a:pt x="280" y="303"/>
                    <a:pt x="280" y="303"/>
                    <a:pt x="280" y="303"/>
                  </a:cubicBezTo>
                  <a:cubicBezTo>
                    <a:pt x="279" y="304"/>
                    <a:pt x="277" y="305"/>
                    <a:pt x="276" y="305"/>
                  </a:cubicBezTo>
                  <a:cubicBezTo>
                    <a:pt x="274" y="305"/>
                    <a:pt x="272" y="304"/>
                    <a:pt x="271" y="303"/>
                  </a:cubicBezTo>
                  <a:cubicBezTo>
                    <a:pt x="249" y="281"/>
                    <a:pt x="249" y="281"/>
                    <a:pt x="249" y="281"/>
                  </a:cubicBezTo>
                  <a:cubicBezTo>
                    <a:pt x="282" y="249"/>
                    <a:pt x="282" y="249"/>
                    <a:pt x="282" y="249"/>
                  </a:cubicBezTo>
                  <a:cubicBezTo>
                    <a:pt x="303" y="270"/>
                    <a:pt x="303" y="270"/>
                    <a:pt x="303" y="270"/>
                  </a:cubicBezTo>
                  <a:cubicBezTo>
                    <a:pt x="306" y="273"/>
                    <a:pt x="306" y="277"/>
                    <a:pt x="303" y="28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64" name="Freeform 369"/>
            <p:cNvSpPr>
              <a:spLocks/>
            </p:cNvSpPr>
            <p:nvPr/>
          </p:nvSpPr>
          <p:spPr bwMode="auto">
            <a:xfrm>
              <a:off x="3679826" y="169863"/>
              <a:ext cx="287338" cy="285750"/>
            </a:xfrm>
            <a:custGeom>
              <a:avLst/>
              <a:gdLst/>
              <a:ahLst/>
              <a:cxnLst>
                <a:cxn ang="0">
                  <a:pos x="28" y="180"/>
                </a:cxn>
                <a:cxn ang="0">
                  <a:pos x="181" y="27"/>
                </a:cxn>
                <a:cxn ang="0">
                  <a:pos x="153" y="0"/>
                </a:cxn>
                <a:cxn ang="0">
                  <a:pos x="0" y="153"/>
                </a:cxn>
                <a:cxn ang="0">
                  <a:pos x="28" y="180"/>
                </a:cxn>
              </a:cxnLst>
              <a:rect l="0" t="0" r="r" b="b"/>
              <a:pathLst>
                <a:path w="181" h="180">
                  <a:moveTo>
                    <a:pt x="28" y="180"/>
                  </a:moveTo>
                  <a:lnTo>
                    <a:pt x="181" y="27"/>
                  </a:lnTo>
                  <a:lnTo>
                    <a:pt x="153" y="0"/>
                  </a:lnTo>
                  <a:lnTo>
                    <a:pt x="0" y="153"/>
                  </a:lnTo>
                  <a:lnTo>
                    <a:pt x="28" y="180"/>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65" name="Freeform 370"/>
            <p:cNvSpPr>
              <a:spLocks noEditPoints="1"/>
            </p:cNvSpPr>
            <p:nvPr/>
          </p:nvSpPr>
          <p:spPr bwMode="auto">
            <a:xfrm>
              <a:off x="3643313" y="139700"/>
              <a:ext cx="354013" cy="352425"/>
            </a:xfrm>
            <a:custGeom>
              <a:avLst/>
              <a:gdLst/>
              <a:ahLst/>
              <a:cxnLst>
                <a:cxn ang="0">
                  <a:pos x="314" y="1"/>
                </a:cxn>
                <a:cxn ang="0">
                  <a:pos x="309" y="0"/>
                </a:cxn>
                <a:cxn ang="0">
                  <a:pos x="248" y="23"/>
                </a:cxn>
                <a:cxn ang="0">
                  <a:pos x="248" y="23"/>
                </a:cxn>
                <a:cxn ang="0">
                  <a:pos x="248" y="23"/>
                </a:cxn>
                <a:cxn ang="0">
                  <a:pos x="247" y="24"/>
                </a:cxn>
                <a:cxn ang="0">
                  <a:pos x="247" y="24"/>
                </a:cxn>
                <a:cxn ang="0">
                  <a:pos x="247" y="24"/>
                </a:cxn>
                <a:cxn ang="0">
                  <a:pos x="30" y="240"/>
                </a:cxn>
                <a:cxn ang="0">
                  <a:pos x="6" y="264"/>
                </a:cxn>
                <a:cxn ang="0">
                  <a:pos x="6" y="285"/>
                </a:cxn>
                <a:cxn ang="0">
                  <a:pos x="29" y="308"/>
                </a:cxn>
                <a:cxn ang="0">
                  <a:pos x="40" y="313"/>
                </a:cxn>
                <a:cxn ang="0">
                  <a:pos x="50" y="308"/>
                </a:cxn>
                <a:cxn ang="0">
                  <a:pos x="74" y="284"/>
                </a:cxn>
                <a:cxn ang="0">
                  <a:pos x="291" y="68"/>
                </a:cxn>
                <a:cxn ang="0">
                  <a:pos x="291" y="68"/>
                </a:cxn>
                <a:cxn ang="0">
                  <a:pos x="291" y="67"/>
                </a:cxn>
                <a:cxn ang="0">
                  <a:pos x="292" y="67"/>
                </a:cxn>
                <a:cxn ang="0">
                  <a:pos x="292" y="67"/>
                </a:cxn>
                <a:cxn ang="0">
                  <a:pos x="314" y="5"/>
                </a:cxn>
                <a:cxn ang="0">
                  <a:pos x="314" y="1"/>
                </a:cxn>
                <a:cxn ang="0">
                  <a:pos x="298" y="26"/>
                </a:cxn>
                <a:cxn ang="0">
                  <a:pos x="289" y="17"/>
                </a:cxn>
                <a:cxn ang="0">
                  <a:pos x="304" y="11"/>
                </a:cxn>
                <a:cxn ang="0">
                  <a:pos x="298" y="26"/>
                </a:cxn>
                <a:cxn ang="0">
                  <a:pos x="286" y="58"/>
                </a:cxn>
                <a:cxn ang="0">
                  <a:pos x="271" y="43"/>
                </a:cxn>
                <a:cxn ang="0">
                  <a:pos x="271" y="43"/>
                </a:cxn>
                <a:cxn ang="0">
                  <a:pos x="257" y="28"/>
                </a:cxn>
                <a:cxn ang="0">
                  <a:pos x="280" y="20"/>
                </a:cxn>
                <a:cxn ang="0">
                  <a:pos x="295" y="34"/>
                </a:cxn>
                <a:cxn ang="0">
                  <a:pos x="286" y="58"/>
                </a:cxn>
                <a:cxn ang="0">
                  <a:pos x="39" y="243"/>
                </a:cxn>
                <a:cxn ang="0">
                  <a:pos x="249" y="33"/>
                </a:cxn>
                <a:cxn ang="0">
                  <a:pos x="263" y="46"/>
                </a:cxn>
                <a:cxn ang="0">
                  <a:pos x="52" y="257"/>
                </a:cxn>
                <a:cxn ang="0">
                  <a:pos x="39" y="243"/>
                </a:cxn>
                <a:cxn ang="0">
                  <a:pos x="45" y="303"/>
                </a:cxn>
                <a:cxn ang="0">
                  <a:pos x="40" y="305"/>
                </a:cxn>
                <a:cxn ang="0">
                  <a:pos x="35" y="303"/>
                </a:cxn>
                <a:cxn ang="0">
                  <a:pos x="12" y="280"/>
                </a:cxn>
                <a:cxn ang="0">
                  <a:pos x="12" y="270"/>
                </a:cxn>
                <a:cxn ang="0">
                  <a:pos x="33" y="249"/>
                </a:cxn>
                <a:cxn ang="0">
                  <a:pos x="66" y="281"/>
                </a:cxn>
                <a:cxn ang="0">
                  <a:pos x="45" y="303"/>
                </a:cxn>
                <a:cxn ang="0">
                  <a:pos x="72" y="276"/>
                </a:cxn>
                <a:cxn ang="0">
                  <a:pos x="58" y="262"/>
                </a:cxn>
                <a:cxn ang="0">
                  <a:pos x="269" y="52"/>
                </a:cxn>
                <a:cxn ang="0">
                  <a:pos x="282" y="65"/>
                </a:cxn>
                <a:cxn ang="0">
                  <a:pos x="72" y="276"/>
                </a:cxn>
              </a:cxnLst>
              <a:rect l="0" t="0" r="r" b="b"/>
              <a:pathLst>
                <a:path w="315" h="313">
                  <a:moveTo>
                    <a:pt x="314" y="1"/>
                  </a:moveTo>
                  <a:cubicBezTo>
                    <a:pt x="312" y="0"/>
                    <a:pt x="311" y="0"/>
                    <a:pt x="309" y="0"/>
                  </a:cubicBezTo>
                  <a:cubicBezTo>
                    <a:pt x="248" y="23"/>
                    <a:pt x="248" y="23"/>
                    <a:pt x="248" y="23"/>
                  </a:cubicBezTo>
                  <a:cubicBezTo>
                    <a:pt x="248" y="23"/>
                    <a:pt x="248" y="23"/>
                    <a:pt x="248" y="23"/>
                  </a:cubicBezTo>
                  <a:cubicBezTo>
                    <a:pt x="248" y="23"/>
                    <a:pt x="248" y="23"/>
                    <a:pt x="248" y="23"/>
                  </a:cubicBezTo>
                  <a:cubicBezTo>
                    <a:pt x="248" y="23"/>
                    <a:pt x="248" y="23"/>
                    <a:pt x="247" y="24"/>
                  </a:cubicBezTo>
                  <a:cubicBezTo>
                    <a:pt x="247" y="24"/>
                    <a:pt x="247" y="24"/>
                    <a:pt x="247" y="24"/>
                  </a:cubicBezTo>
                  <a:cubicBezTo>
                    <a:pt x="247" y="24"/>
                    <a:pt x="247" y="24"/>
                    <a:pt x="247" y="24"/>
                  </a:cubicBezTo>
                  <a:cubicBezTo>
                    <a:pt x="30" y="240"/>
                    <a:pt x="30" y="240"/>
                    <a:pt x="30" y="240"/>
                  </a:cubicBezTo>
                  <a:cubicBezTo>
                    <a:pt x="6" y="264"/>
                    <a:pt x="6" y="264"/>
                    <a:pt x="6" y="264"/>
                  </a:cubicBezTo>
                  <a:cubicBezTo>
                    <a:pt x="0" y="270"/>
                    <a:pt x="0" y="280"/>
                    <a:pt x="6" y="285"/>
                  </a:cubicBezTo>
                  <a:cubicBezTo>
                    <a:pt x="29" y="308"/>
                    <a:pt x="29" y="308"/>
                    <a:pt x="29" y="308"/>
                  </a:cubicBezTo>
                  <a:cubicBezTo>
                    <a:pt x="32" y="311"/>
                    <a:pt x="36" y="313"/>
                    <a:pt x="40" y="313"/>
                  </a:cubicBezTo>
                  <a:cubicBezTo>
                    <a:pt x="44" y="313"/>
                    <a:pt x="47" y="311"/>
                    <a:pt x="50" y="308"/>
                  </a:cubicBezTo>
                  <a:cubicBezTo>
                    <a:pt x="74" y="284"/>
                    <a:pt x="74" y="284"/>
                    <a:pt x="74" y="284"/>
                  </a:cubicBezTo>
                  <a:cubicBezTo>
                    <a:pt x="291" y="68"/>
                    <a:pt x="291" y="68"/>
                    <a:pt x="291" y="68"/>
                  </a:cubicBezTo>
                  <a:cubicBezTo>
                    <a:pt x="291" y="68"/>
                    <a:pt x="291" y="68"/>
                    <a:pt x="291" y="68"/>
                  </a:cubicBezTo>
                  <a:cubicBezTo>
                    <a:pt x="291" y="68"/>
                    <a:pt x="291" y="68"/>
                    <a:pt x="291" y="67"/>
                  </a:cubicBezTo>
                  <a:cubicBezTo>
                    <a:pt x="291" y="67"/>
                    <a:pt x="291" y="67"/>
                    <a:pt x="292" y="67"/>
                  </a:cubicBezTo>
                  <a:cubicBezTo>
                    <a:pt x="292" y="67"/>
                    <a:pt x="292" y="67"/>
                    <a:pt x="292" y="67"/>
                  </a:cubicBezTo>
                  <a:cubicBezTo>
                    <a:pt x="314" y="5"/>
                    <a:pt x="314" y="5"/>
                    <a:pt x="314" y="5"/>
                  </a:cubicBezTo>
                  <a:cubicBezTo>
                    <a:pt x="315" y="4"/>
                    <a:pt x="315" y="2"/>
                    <a:pt x="314" y="1"/>
                  </a:cubicBezTo>
                  <a:close/>
                  <a:moveTo>
                    <a:pt x="298" y="26"/>
                  </a:moveTo>
                  <a:cubicBezTo>
                    <a:pt x="289" y="17"/>
                    <a:pt x="289" y="17"/>
                    <a:pt x="289" y="17"/>
                  </a:cubicBezTo>
                  <a:cubicBezTo>
                    <a:pt x="304" y="11"/>
                    <a:pt x="304" y="11"/>
                    <a:pt x="304" y="11"/>
                  </a:cubicBezTo>
                  <a:lnTo>
                    <a:pt x="298" y="26"/>
                  </a:lnTo>
                  <a:close/>
                  <a:moveTo>
                    <a:pt x="286" y="58"/>
                  </a:moveTo>
                  <a:cubicBezTo>
                    <a:pt x="271" y="43"/>
                    <a:pt x="271" y="43"/>
                    <a:pt x="271" y="43"/>
                  </a:cubicBezTo>
                  <a:cubicBezTo>
                    <a:pt x="271" y="43"/>
                    <a:pt x="271" y="43"/>
                    <a:pt x="271" y="43"/>
                  </a:cubicBezTo>
                  <a:cubicBezTo>
                    <a:pt x="257" y="28"/>
                    <a:pt x="257" y="28"/>
                    <a:pt x="257" y="28"/>
                  </a:cubicBezTo>
                  <a:cubicBezTo>
                    <a:pt x="280" y="20"/>
                    <a:pt x="280" y="20"/>
                    <a:pt x="280" y="20"/>
                  </a:cubicBezTo>
                  <a:cubicBezTo>
                    <a:pt x="295" y="34"/>
                    <a:pt x="295" y="34"/>
                    <a:pt x="295" y="34"/>
                  </a:cubicBezTo>
                  <a:lnTo>
                    <a:pt x="286" y="58"/>
                  </a:lnTo>
                  <a:close/>
                  <a:moveTo>
                    <a:pt x="39" y="243"/>
                  </a:moveTo>
                  <a:cubicBezTo>
                    <a:pt x="249" y="33"/>
                    <a:pt x="249" y="33"/>
                    <a:pt x="249" y="33"/>
                  </a:cubicBezTo>
                  <a:cubicBezTo>
                    <a:pt x="263" y="46"/>
                    <a:pt x="263" y="46"/>
                    <a:pt x="263" y="46"/>
                  </a:cubicBezTo>
                  <a:cubicBezTo>
                    <a:pt x="52" y="257"/>
                    <a:pt x="52" y="257"/>
                    <a:pt x="52" y="257"/>
                  </a:cubicBezTo>
                  <a:lnTo>
                    <a:pt x="39" y="243"/>
                  </a:lnTo>
                  <a:close/>
                  <a:moveTo>
                    <a:pt x="45" y="303"/>
                  </a:moveTo>
                  <a:cubicBezTo>
                    <a:pt x="43" y="304"/>
                    <a:pt x="42" y="305"/>
                    <a:pt x="40" y="305"/>
                  </a:cubicBezTo>
                  <a:cubicBezTo>
                    <a:pt x="38" y="305"/>
                    <a:pt x="36" y="304"/>
                    <a:pt x="35" y="303"/>
                  </a:cubicBezTo>
                  <a:cubicBezTo>
                    <a:pt x="12" y="280"/>
                    <a:pt x="12" y="280"/>
                    <a:pt x="12" y="280"/>
                  </a:cubicBezTo>
                  <a:cubicBezTo>
                    <a:pt x="9" y="277"/>
                    <a:pt x="9" y="273"/>
                    <a:pt x="12" y="270"/>
                  </a:cubicBezTo>
                  <a:cubicBezTo>
                    <a:pt x="12" y="270"/>
                    <a:pt x="27" y="255"/>
                    <a:pt x="33" y="249"/>
                  </a:cubicBezTo>
                  <a:cubicBezTo>
                    <a:pt x="66" y="281"/>
                    <a:pt x="66" y="281"/>
                    <a:pt x="66" y="281"/>
                  </a:cubicBezTo>
                  <a:lnTo>
                    <a:pt x="45" y="303"/>
                  </a:lnTo>
                  <a:close/>
                  <a:moveTo>
                    <a:pt x="72" y="276"/>
                  </a:moveTo>
                  <a:cubicBezTo>
                    <a:pt x="58" y="262"/>
                    <a:pt x="58" y="262"/>
                    <a:pt x="58" y="262"/>
                  </a:cubicBezTo>
                  <a:cubicBezTo>
                    <a:pt x="269" y="52"/>
                    <a:pt x="269" y="52"/>
                    <a:pt x="269" y="52"/>
                  </a:cubicBezTo>
                  <a:cubicBezTo>
                    <a:pt x="282" y="65"/>
                    <a:pt x="282" y="65"/>
                    <a:pt x="282" y="65"/>
                  </a:cubicBezTo>
                  <a:lnTo>
                    <a:pt x="72" y="276"/>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spTree>
    <p:extLst>
      <p:ext uri="{BB962C8B-B14F-4D97-AF65-F5344CB8AC3E}">
        <p14:creationId xmlns:p14="http://schemas.microsoft.com/office/powerpoint/2010/main" val="38128929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Name 01"/>
          <p:cNvSpPr>
            <a:spLocks noChangeArrowheads="1"/>
          </p:cNvSpPr>
          <p:nvPr/>
        </p:nvSpPr>
        <p:spPr bwMode="auto">
          <a:xfrm>
            <a:off x="352770" y="380363"/>
            <a:ext cx="614644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600" dirty="0" smtClean="0">
                <a:solidFill>
                  <a:srgbClr val="00B0F0"/>
                </a:solidFill>
                <a:latin typeface="Nexa Light" charset="0"/>
                <a:cs typeface="Arial" pitchFamily="34" charset="0"/>
              </a:rPr>
              <a:t>                               Get Keywords</a:t>
            </a:r>
            <a:r>
              <a:rPr lang="ru-RU" sz="1600" dirty="0" smtClean="0">
                <a:solidFill>
                  <a:srgbClr val="00B0F0"/>
                </a:solidFill>
                <a:latin typeface="Nexa Light" charset="0"/>
                <a:cs typeface="Arial" pitchFamily="34" charset="0"/>
              </a:rPr>
              <a:t>  </a:t>
            </a:r>
            <a:endParaRPr lang="en-US" sz="1600" dirty="0">
              <a:solidFill>
                <a:srgbClr val="00B0F0"/>
              </a:solidFill>
              <a:latin typeface="Nexa Light" charset="0"/>
              <a:cs typeface="Arial" pitchFamily="34" charset="0"/>
            </a:endParaRPr>
          </a:p>
          <a:p>
            <a:pPr lvl="0" fontAlgn="base">
              <a:spcBef>
                <a:spcPct val="0"/>
              </a:spcBef>
              <a:spcAft>
                <a:spcPct val="0"/>
              </a:spcAft>
            </a:pPr>
            <a:r>
              <a:rPr lang="en-US" sz="1600" dirty="0" smtClean="0">
                <a:solidFill>
                  <a:srgbClr val="00B0F0"/>
                </a:solidFill>
                <a:latin typeface="Nexa Light" charset="0"/>
                <a:cs typeface="Arial" pitchFamily="34" charset="0"/>
              </a:rPr>
              <a:t>                               part </a:t>
            </a:r>
            <a:r>
              <a:rPr lang="en-US" sz="1600" dirty="0">
                <a:solidFill>
                  <a:srgbClr val="00B0F0"/>
                </a:solidFill>
                <a:latin typeface="Times New Roman" panose="02020603050405020304" pitchFamily="18" charset="0"/>
                <a:cs typeface="Times New Roman" panose="02020603050405020304" pitchFamily="18" charset="0"/>
              </a:rPr>
              <a:t>Ⅲ</a:t>
            </a:r>
            <a:r>
              <a:rPr lang="en-US" sz="1600" dirty="0" smtClean="0">
                <a:solidFill>
                  <a:srgbClr val="00B0F0"/>
                </a:solidFill>
                <a:latin typeface="Times New Roman" panose="02020603050405020304" pitchFamily="18" charset="0"/>
                <a:cs typeface="Times New Roman" panose="02020603050405020304" pitchFamily="18" charset="0"/>
              </a:rPr>
              <a:t>– method </a:t>
            </a:r>
            <a:r>
              <a:rPr lang="en-US" sz="1600" dirty="0" err="1" smtClean="0">
                <a:solidFill>
                  <a:srgbClr val="00B0F0"/>
                </a:solidFill>
                <a:latin typeface="Times New Roman" panose="02020603050405020304" pitchFamily="18" charset="0"/>
                <a:cs typeface="Times New Roman" panose="02020603050405020304" pitchFamily="18" charset="0"/>
              </a:rPr>
              <a:t>Yake</a:t>
            </a:r>
            <a:r>
              <a:rPr lang="en-US" sz="1600" dirty="0" smtClean="0">
                <a:solidFill>
                  <a:srgbClr val="00B0F0"/>
                </a:solidFill>
                <a:latin typeface="Times New Roman" panose="02020603050405020304" pitchFamily="18" charset="0"/>
                <a:cs typeface="Times New Roman" panose="02020603050405020304" pitchFamily="18" charset="0"/>
              </a:rPr>
              <a:t> neural network</a:t>
            </a:r>
            <a:endParaRPr lang="ru-RU" sz="1600" dirty="0">
              <a:solidFill>
                <a:srgbClr val="00B0F0"/>
              </a:solidFill>
              <a:latin typeface="Arial" pitchFamily="34" charset="0"/>
              <a:cs typeface="Arial" pitchFamily="34" charset="0"/>
            </a:endParaRPr>
          </a:p>
        </p:txBody>
      </p:sp>
      <p:sp>
        <p:nvSpPr>
          <p:cNvPr id="444" name="Line 11"/>
          <p:cNvSpPr>
            <a:spLocks noChangeShapeType="1"/>
          </p:cNvSpPr>
          <p:nvPr/>
        </p:nvSpPr>
        <p:spPr bwMode="auto">
          <a:xfrm flipH="1">
            <a:off x="2248633" y="-709196"/>
            <a:ext cx="3909678" cy="0"/>
          </a:xfrm>
          <a:prstGeom prst="line">
            <a:avLst/>
          </a:prstGeom>
          <a:noFill/>
          <a:ln w="1270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nvGrpSpPr>
          <p:cNvPr id="134" name="Target"/>
          <p:cNvGrpSpPr/>
          <p:nvPr/>
        </p:nvGrpSpPr>
        <p:grpSpPr>
          <a:xfrm>
            <a:off x="1616087" y="456743"/>
            <a:ext cx="276225" cy="352425"/>
            <a:chOff x="3181351" y="139700"/>
            <a:chExt cx="276225" cy="352425"/>
          </a:xfrm>
        </p:grpSpPr>
        <p:sp>
          <p:nvSpPr>
            <p:cNvPr id="135" name="Freeform 371"/>
            <p:cNvSpPr>
              <a:spLocks noEditPoints="1"/>
            </p:cNvSpPr>
            <p:nvPr/>
          </p:nvSpPr>
          <p:spPr bwMode="auto">
            <a:xfrm>
              <a:off x="3219451" y="177800"/>
              <a:ext cx="200025" cy="200025"/>
            </a:xfrm>
            <a:custGeom>
              <a:avLst/>
              <a:gdLst/>
              <a:ahLst/>
              <a:cxnLst>
                <a:cxn ang="0">
                  <a:pos x="89" y="0"/>
                </a:cxn>
                <a:cxn ang="0">
                  <a:pos x="0" y="89"/>
                </a:cxn>
                <a:cxn ang="0">
                  <a:pos x="89" y="178"/>
                </a:cxn>
                <a:cxn ang="0">
                  <a:pos x="178" y="89"/>
                </a:cxn>
                <a:cxn ang="0">
                  <a:pos x="89" y="0"/>
                </a:cxn>
                <a:cxn ang="0">
                  <a:pos x="89" y="146"/>
                </a:cxn>
                <a:cxn ang="0">
                  <a:pos x="32" y="89"/>
                </a:cxn>
                <a:cxn ang="0">
                  <a:pos x="89" y="32"/>
                </a:cxn>
                <a:cxn ang="0">
                  <a:pos x="146" y="89"/>
                </a:cxn>
                <a:cxn ang="0">
                  <a:pos x="89" y="146"/>
                </a:cxn>
              </a:cxnLst>
              <a:rect l="0" t="0" r="r" b="b"/>
              <a:pathLst>
                <a:path w="178" h="178">
                  <a:moveTo>
                    <a:pt x="89" y="0"/>
                  </a:moveTo>
                  <a:cubicBezTo>
                    <a:pt x="40" y="0"/>
                    <a:pt x="0" y="40"/>
                    <a:pt x="0" y="89"/>
                  </a:cubicBezTo>
                  <a:cubicBezTo>
                    <a:pt x="0" y="138"/>
                    <a:pt x="40" y="178"/>
                    <a:pt x="89" y="178"/>
                  </a:cubicBezTo>
                  <a:cubicBezTo>
                    <a:pt x="138" y="178"/>
                    <a:pt x="178" y="138"/>
                    <a:pt x="178" y="89"/>
                  </a:cubicBezTo>
                  <a:cubicBezTo>
                    <a:pt x="178" y="40"/>
                    <a:pt x="138" y="0"/>
                    <a:pt x="89" y="0"/>
                  </a:cubicBezTo>
                  <a:close/>
                  <a:moveTo>
                    <a:pt x="89" y="146"/>
                  </a:moveTo>
                  <a:cubicBezTo>
                    <a:pt x="57" y="146"/>
                    <a:pt x="32" y="121"/>
                    <a:pt x="32" y="89"/>
                  </a:cubicBezTo>
                  <a:cubicBezTo>
                    <a:pt x="32" y="58"/>
                    <a:pt x="57" y="32"/>
                    <a:pt x="89" y="32"/>
                  </a:cubicBezTo>
                  <a:cubicBezTo>
                    <a:pt x="120" y="32"/>
                    <a:pt x="146" y="58"/>
                    <a:pt x="146" y="89"/>
                  </a:cubicBezTo>
                  <a:cubicBezTo>
                    <a:pt x="146" y="121"/>
                    <a:pt x="120" y="146"/>
                    <a:pt x="89" y="146"/>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36" name="Oval 372"/>
            <p:cNvSpPr>
              <a:spLocks noChangeArrowheads="1"/>
            </p:cNvSpPr>
            <p:nvPr/>
          </p:nvSpPr>
          <p:spPr bwMode="auto">
            <a:xfrm>
              <a:off x="3292476" y="250825"/>
              <a:ext cx="53975" cy="53975"/>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37" name="Freeform 373"/>
            <p:cNvSpPr>
              <a:spLocks noEditPoints="1"/>
            </p:cNvSpPr>
            <p:nvPr/>
          </p:nvSpPr>
          <p:spPr bwMode="auto">
            <a:xfrm>
              <a:off x="3181351" y="139700"/>
              <a:ext cx="276225" cy="352425"/>
            </a:xfrm>
            <a:custGeom>
              <a:avLst/>
              <a:gdLst/>
              <a:ahLst/>
              <a:cxnLst>
                <a:cxn ang="0">
                  <a:pos x="123" y="0"/>
                </a:cxn>
                <a:cxn ang="0">
                  <a:pos x="116" y="246"/>
                </a:cxn>
                <a:cxn ang="0">
                  <a:pos x="98" y="270"/>
                </a:cxn>
                <a:cxn ang="0">
                  <a:pos x="119" y="255"/>
                </a:cxn>
                <a:cxn ang="0">
                  <a:pos x="98" y="285"/>
                </a:cxn>
                <a:cxn ang="0">
                  <a:pos x="104" y="291"/>
                </a:cxn>
                <a:cxn ang="0">
                  <a:pos x="119" y="285"/>
                </a:cxn>
                <a:cxn ang="0">
                  <a:pos x="98" y="312"/>
                </a:cxn>
                <a:cxn ang="0">
                  <a:pos x="119" y="296"/>
                </a:cxn>
                <a:cxn ang="0">
                  <a:pos x="127" y="296"/>
                </a:cxn>
                <a:cxn ang="0">
                  <a:pos x="148" y="312"/>
                </a:cxn>
                <a:cxn ang="0">
                  <a:pos x="127" y="285"/>
                </a:cxn>
                <a:cxn ang="0">
                  <a:pos x="142" y="291"/>
                </a:cxn>
                <a:cxn ang="0">
                  <a:pos x="148" y="285"/>
                </a:cxn>
                <a:cxn ang="0">
                  <a:pos x="127" y="255"/>
                </a:cxn>
                <a:cxn ang="0">
                  <a:pos x="148" y="270"/>
                </a:cxn>
                <a:cxn ang="0">
                  <a:pos x="130" y="246"/>
                </a:cxn>
                <a:cxn ang="0">
                  <a:pos x="123" y="119"/>
                </a:cxn>
                <a:cxn ang="0">
                  <a:pos x="119" y="143"/>
                </a:cxn>
                <a:cxn ang="0">
                  <a:pos x="109" y="109"/>
                </a:cxn>
                <a:cxn ang="0">
                  <a:pos x="137" y="109"/>
                </a:cxn>
                <a:cxn ang="0">
                  <a:pos x="127" y="143"/>
                </a:cxn>
                <a:cxn ang="0">
                  <a:pos x="123" y="119"/>
                </a:cxn>
                <a:cxn ang="0">
                  <a:pos x="151" y="123"/>
                </a:cxn>
                <a:cxn ang="0">
                  <a:pos x="123" y="95"/>
                </a:cxn>
                <a:cxn ang="0">
                  <a:pos x="95" y="123"/>
                </a:cxn>
                <a:cxn ang="0">
                  <a:pos x="119" y="176"/>
                </a:cxn>
                <a:cxn ang="0">
                  <a:pos x="123" y="70"/>
                </a:cxn>
                <a:cxn ang="0">
                  <a:pos x="127" y="176"/>
                </a:cxn>
                <a:cxn ang="0">
                  <a:pos x="127" y="184"/>
                </a:cxn>
                <a:cxn ang="0">
                  <a:pos x="123" y="62"/>
                </a:cxn>
                <a:cxn ang="0">
                  <a:pos x="119" y="184"/>
                </a:cxn>
                <a:cxn ang="0">
                  <a:pos x="38" y="123"/>
                </a:cxn>
                <a:cxn ang="0">
                  <a:pos x="208" y="123"/>
                </a:cxn>
                <a:cxn ang="0">
                  <a:pos x="127" y="184"/>
                </a:cxn>
                <a:cxn ang="0">
                  <a:pos x="127" y="216"/>
                </a:cxn>
                <a:cxn ang="0">
                  <a:pos x="123" y="30"/>
                </a:cxn>
                <a:cxn ang="0">
                  <a:pos x="119" y="216"/>
                </a:cxn>
                <a:cxn ang="0">
                  <a:pos x="8" y="123"/>
                </a:cxn>
                <a:cxn ang="0">
                  <a:pos x="238" y="123"/>
                </a:cxn>
              </a:cxnLst>
              <a:rect l="0" t="0" r="r" b="b"/>
              <a:pathLst>
                <a:path w="246" h="313">
                  <a:moveTo>
                    <a:pt x="246" y="123"/>
                  </a:moveTo>
                  <a:cubicBezTo>
                    <a:pt x="246" y="55"/>
                    <a:pt x="191" y="0"/>
                    <a:pt x="123" y="0"/>
                  </a:cubicBezTo>
                  <a:cubicBezTo>
                    <a:pt x="55" y="0"/>
                    <a:pt x="0" y="55"/>
                    <a:pt x="0" y="123"/>
                  </a:cubicBezTo>
                  <a:cubicBezTo>
                    <a:pt x="0" y="189"/>
                    <a:pt x="51" y="243"/>
                    <a:pt x="116" y="246"/>
                  </a:cubicBezTo>
                  <a:cubicBezTo>
                    <a:pt x="98" y="264"/>
                    <a:pt x="98" y="264"/>
                    <a:pt x="98" y="264"/>
                  </a:cubicBezTo>
                  <a:cubicBezTo>
                    <a:pt x="96" y="266"/>
                    <a:pt x="96" y="269"/>
                    <a:pt x="98" y="270"/>
                  </a:cubicBezTo>
                  <a:cubicBezTo>
                    <a:pt x="100" y="272"/>
                    <a:pt x="102" y="272"/>
                    <a:pt x="104" y="270"/>
                  </a:cubicBezTo>
                  <a:cubicBezTo>
                    <a:pt x="119" y="255"/>
                    <a:pt x="119" y="255"/>
                    <a:pt x="119" y="255"/>
                  </a:cubicBezTo>
                  <a:cubicBezTo>
                    <a:pt x="119" y="264"/>
                    <a:pt x="119" y="264"/>
                    <a:pt x="119" y="264"/>
                  </a:cubicBezTo>
                  <a:cubicBezTo>
                    <a:pt x="98" y="285"/>
                    <a:pt x="98" y="285"/>
                    <a:pt x="98" y="285"/>
                  </a:cubicBezTo>
                  <a:cubicBezTo>
                    <a:pt x="96" y="287"/>
                    <a:pt x="96" y="289"/>
                    <a:pt x="98" y="291"/>
                  </a:cubicBezTo>
                  <a:cubicBezTo>
                    <a:pt x="100" y="293"/>
                    <a:pt x="102" y="293"/>
                    <a:pt x="104" y="291"/>
                  </a:cubicBezTo>
                  <a:cubicBezTo>
                    <a:pt x="119" y="276"/>
                    <a:pt x="119" y="276"/>
                    <a:pt x="119" y="276"/>
                  </a:cubicBezTo>
                  <a:cubicBezTo>
                    <a:pt x="119" y="285"/>
                    <a:pt x="119" y="285"/>
                    <a:pt x="119" y="285"/>
                  </a:cubicBezTo>
                  <a:cubicBezTo>
                    <a:pt x="98" y="306"/>
                    <a:pt x="98" y="306"/>
                    <a:pt x="98" y="306"/>
                  </a:cubicBezTo>
                  <a:cubicBezTo>
                    <a:pt x="96" y="308"/>
                    <a:pt x="96" y="310"/>
                    <a:pt x="98" y="312"/>
                  </a:cubicBezTo>
                  <a:cubicBezTo>
                    <a:pt x="100" y="313"/>
                    <a:pt x="102" y="313"/>
                    <a:pt x="104" y="312"/>
                  </a:cubicBezTo>
                  <a:cubicBezTo>
                    <a:pt x="119" y="296"/>
                    <a:pt x="119" y="296"/>
                    <a:pt x="119" y="296"/>
                  </a:cubicBezTo>
                  <a:cubicBezTo>
                    <a:pt x="119" y="298"/>
                    <a:pt x="121" y="300"/>
                    <a:pt x="123" y="300"/>
                  </a:cubicBezTo>
                  <a:cubicBezTo>
                    <a:pt x="125" y="300"/>
                    <a:pt x="127" y="298"/>
                    <a:pt x="127" y="296"/>
                  </a:cubicBezTo>
                  <a:cubicBezTo>
                    <a:pt x="142" y="312"/>
                    <a:pt x="142" y="312"/>
                    <a:pt x="142" y="312"/>
                  </a:cubicBezTo>
                  <a:cubicBezTo>
                    <a:pt x="144" y="313"/>
                    <a:pt x="146" y="313"/>
                    <a:pt x="148" y="312"/>
                  </a:cubicBezTo>
                  <a:cubicBezTo>
                    <a:pt x="149" y="310"/>
                    <a:pt x="149" y="308"/>
                    <a:pt x="148" y="306"/>
                  </a:cubicBezTo>
                  <a:cubicBezTo>
                    <a:pt x="127" y="285"/>
                    <a:pt x="127" y="285"/>
                    <a:pt x="127" y="285"/>
                  </a:cubicBezTo>
                  <a:cubicBezTo>
                    <a:pt x="127" y="276"/>
                    <a:pt x="127" y="276"/>
                    <a:pt x="127" y="276"/>
                  </a:cubicBezTo>
                  <a:cubicBezTo>
                    <a:pt x="142" y="291"/>
                    <a:pt x="142" y="291"/>
                    <a:pt x="142" y="291"/>
                  </a:cubicBezTo>
                  <a:cubicBezTo>
                    <a:pt x="144" y="293"/>
                    <a:pt x="146" y="293"/>
                    <a:pt x="148" y="291"/>
                  </a:cubicBezTo>
                  <a:cubicBezTo>
                    <a:pt x="149" y="289"/>
                    <a:pt x="149" y="287"/>
                    <a:pt x="148" y="285"/>
                  </a:cubicBezTo>
                  <a:cubicBezTo>
                    <a:pt x="127" y="264"/>
                    <a:pt x="127" y="264"/>
                    <a:pt x="127" y="264"/>
                  </a:cubicBezTo>
                  <a:cubicBezTo>
                    <a:pt x="127" y="255"/>
                    <a:pt x="127" y="255"/>
                    <a:pt x="127" y="255"/>
                  </a:cubicBezTo>
                  <a:cubicBezTo>
                    <a:pt x="142" y="270"/>
                    <a:pt x="142" y="270"/>
                    <a:pt x="142" y="270"/>
                  </a:cubicBezTo>
                  <a:cubicBezTo>
                    <a:pt x="144" y="272"/>
                    <a:pt x="146" y="272"/>
                    <a:pt x="148" y="270"/>
                  </a:cubicBezTo>
                  <a:cubicBezTo>
                    <a:pt x="149" y="269"/>
                    <a:pt x="149" y="266"/>
                    <a:pt x="148" y="264"/>
                  </a:cubicBezTo>
                  <a:cubicBezTo>
                    <a:pt x="130" y="246"/>
                    <a:pt x="130" y="246"/>
                    <a:pt x="130" y="246"/>
                  </a:cubicBezTo>
                  <a:cubicBezTo>
                    <a:pt x="194" y="243"/>
                    <a:pt x="246" y="189"/>
                    <a:pt x="246" y="123"/>
                  </a:cubicBezTo>
                  <a:close/>
                  <a:moveTo>
                    <a:pt x="123" y="119"/>
                  </a:moveTo>
                  <a:cubicBezTo>
                    <a:pt x="121" y="119"/>
                    <a:pt x="119" y="121"/>
                    <a:pt x="119" y="123"/>
                  </a:cubicBezTo>
                  <a:cubicBezTo>
                    <a:pt x="119" y="143"/>
                    <a:pt x="119" y="143"/>
                    <a:pt x="119" y="143"/>
                  </a:cubicBezTo>
                  <a:cubicBezTo>
                    <a:pt x="110" y="141"/>
                    <a:pt x="103" y="133"/>
                    <a:pt x="103" y="123"/>
                  </a:cubicBezTo>
                  <a:cubicBezTo>
                    <a:pt x="103" y="118"/>
                    <a:pt x="105" y="113"/>
                    <a:pt x="109" y="109"/>
                  </a:cubicBezTo>
                  <a:cubicBezTo>
                    <a:pt x="113" y="105"/>
                    <a:pt x="118" y="103"/>
                    <a:pt x="123" y="103"/>
                  </a:cubicBezTo>
                  <a:cubicBezTo>
                    <a:pt x="128" y="103"/>
                    <a:pt x="133" y="105"/>
                    <a:pt x="137" y="109"/>
                  </a:cubicBezTo>
                  <a:cubicBezTo>
                    <a:pt x="141" y="113"/>
                    <a:pt x="143" y="118"/>
                    <a:pt x="143" y="123"/>
                  </a:cubicBezTo>
                  <a:cubicBezTo>
                    <a:pt x="143" y="133"/>
                    <a:pt x="136" y="141"/>
                    <a:pt x="127" y="143"/>
                  </a:cubicBezTo>
                  <a:cubicBezTo>
                    <a:pt x="127" y="123"/>
                    <a:pt x="127" y="123"/>
                    <a:pt x="127" y="123"/>
                  </a:cubicBezTo>
                  <a:cubicBezTo>
                    <a:pt x="127" y="121"/>
                    <a:pt x="125" y="119"/>
                    <a:pt x="123" y="119"/>
                  </a:cubicBezTo>
                  <a:close/>
                  <a:moveTo>
                    <a:pt x="127" y="151"/>
                  </a:moveTo>
                  <a:cubicBezTo>
                    <a:pt x="140" y="149"/>
                    <a:pt x="151" y="137"/>
                    <a:pt x="151" y="123"/>
                  </a:cubicBezTo>
                  <a:cubicBezTo>
                    <a:pt x="151" y="116"/>
                    <a:pt x="148" y="109"/>
                    <a:pt x="143" y="103"/>
                  </a:cubicBezTo>
                  <a:cubicBezTo>
                    <a:pt x="137" y="98"/>
                    <a:pt x="130" y="95"/>
                    <a:pt x="123" y="95"/>
                  </a:cubicBezTo>
                  <a:cubicBezTo>
                    <a:pt x="116" y="95"/>
                    <a:pt x="109" y="98"/>
                    <a:pt x="103" y="103"/>
                  </a:cubicBezTo>
                  <a:cubicBezTo>
                    <a:pt x="98" y="109"/>
                    <a:pt x="95" y="116"/>
                    <a:pt x="95" y="123"/>
                  </a:cubicBezTo>
                  <a:cubicBezTo>
                    <a:pt x="95" y="137"/>
                    <a:pt x="105" y="149"/>
                    <a:pt x="119" y="151"/>
                  </a:cubicBezTo>
                  <a:cubicBezTo>
                    <a:pt x="119" y="176"/>
                    <a:pt x="119" y="176"/>
                    <a:pt x="119" y="176"/>
                  </a:cubicBezTo>
                  <a:cubicBezTo>
                    <a:pt x="92" y="174"/>
                    <a:pt x="70" y="151"/>
                    <a:pt x="70" y="123"/>
                  </a:cubicBezTo>
                  <a:cubicBezTo>
                    <a:pt x="70" y="94"/>
                    <a:pt x="94" y="70"/>
                    <a:pt x="123" y="70"/>
                  </a:cubicBezTo>
                  <a:cubicBezTo>
                    <a:pt x="152" y="70"/>
                    <a:pt x="176" y="94"/>
                    <a:pt x="176" y="123"/>
                  </a:cubicBezTo>
                  <a:cubicBezTo>
                    <a:pt x="176" y="151"/>
                    <a:pt x="154" y="174"/>
                    <a:pt x="127" y="176"/>
                  </a:cubicBezTo>
                  <a:lnTo>
                    <a:pt x="127" y="151"/>
                  </a:lnTo>
                  <a:close/>
                  <a:moveTo>
                    <a:pt x="127" y="184"/>
                  </a:moveTo>
                  <a:cubicBezTo>
                    <a:pt x="159" y="182"/>
                    <a:pt x="184" y="155"/>
                    <a:pt x="184" y="123"/>
                  </a:cubicBezTo>
                  <a:cubicBezTo>
                    <a:pt x="184" y="89"/>
                    <a:pt x="157" y="62"/>
                    <a:pt x="123" y="62"/>
                  </a:cubicBezTo>
                  <a:cubicBezTo>
                    <a:pt x="89" y="62"/>
                    <a:pt x="62" y="89"/>
                    <a:pt x="62" y="123"/>
                  </a:cubicBezTo>
                  <a:cubicBezTo>
                    <a:pt x="62" y="155"/>
                    <a:pt x="87" y="182"/>
                    <a:pt x="119" y="184"/>
                  </a:cubicBezTo>
                  <a:cubicBezTo>
                    <a:pt x="119" y="208"/>
                    <a:pt x="119" y="208"/>
                    <a:pt x="119" y="208"/>
                  </a:cubicBezTo>
                  <a:cubicBezTo>
                    <a:pt x="74" y="206"/>
                    <a:pt x="38" y="169"/>
                    <a:pt x="38" y="123"/>
                  </a:cubicBezTo>
                  <a:cubicBezTo>
                    <a:pt x="38" y="76"/>
                    <a:pt x="76" y="38"/>
                    <a:pt x="123" y="38"/>
                  </a:cubicBezTo>
                  <a:cubicBezTo>
                    <a:pt x="170" y="38"/>
                    <a:pt x="208" y="76"/>
                    <a:pt x="208" y="123"/>
                  </a:cubicBezTo>
                  <a:cubicBezTo>
                    <a:pt x="208" y="169"/>
                    <a:pt x="172" y="206"/>
                    <a:pt x="127" y="208"/>
                  </a:cubicBezTo>
                  <a:lnTo>
                    <a:pt x="127" y="184"/>
                  </a:lnTo>
                  <a:close/>
                  <a:moveTo>
                    <a:pt x="127" y="238"/>
                  </a:moveTo>
                  <a:cubicBezTo>
                    <a:pt x="127" y="216"/>
                    <a:pt x="127" y="216"/>
                    <a:pt x="127" y="216"/>
                  </a:cubicBezTo>
                  <a:cubicBezTo>
                    <a:pt x="177" y="214"/>
                    <a:pt x="216" y="173"/>
                    <a:pt x="216" y="123"/>
                  </a:cubicBezTo>
                  <a:cubicBezTo>
                    <a:pt x="216" y="72"/>
                    <a:pt x="174" y="30"/>
                    <a:pt x="123" y="30"/>
                  </a:cubicBezTo>
                  <a:cubicBezTo>
                    <a:pt x="72" y="30"/>
                    <a:pt x="30" y="72"/>
                    <a:pt x="30" y="123"/>
                  </a:cubicBezTo>
                  <a:cubicBezTo>
                    <a:pt x="30" y="173"/>
                    <a:pt x="69" y="214"/>
                    <a:pt x="119" y="216"/>
                  </a:cubicBezTo>
                  <a:cubicBezTo>
                    <a:pt x="119" y="238"/>
                    <a:pt x="119" y="238"/>
                    <a:pt x="119" y="238"/>
                  </a:cubicBezTo>
                  <a:cubicBezTo>
                    <a:pt x="57" y="236"/>
                    <a:pt x="8" y="185"/>
                    <a:pt x="8" y="123"/>
                  </a:cubicBezTo>
                  <a:cubicBezTo>
                    <a:pt x="8" y="60"/>
                    <a:pt x="59" y="8"/>
                    <a:pt x="123" y="8"/>
                  </a:cubicBezTo>
                  <a:cubicBezTo>
                    <a:pt x="186" y="8"/>
                    <a:pt x="238" y="60"/>
                    <a:pt x="238" y="123"/>
                  </a:cubicBezTo>
                  <a:cubicBezTo>
                    <a:pt x="238" y="185"/>
                    <a:pt x="189" y="236"/>
                    <a:pt x="127" y="23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38" name="Shape 05"/>
          <p:cNvGrpSpPr/>
          <p:nvPr/>
        </p:nvGrpSpPr>
        <p:grpSpPr>
          <a:xfrm>
            <a:off x="164343" y="169405"/>
            <a:ext cx="863600" cy="1050925"/>
            <a:chOff x="3981451" y="1922464"/>
            <a:chExt cx="863600" cy="1050925"/>
          </a:xfrm>
        </p:grpSpPr>
        <p:sp>
          <p:nvSpPr>
            <p:cNvPr id="139" name="Rectangle 96"/>
            <p:cNvSpPr>
              <a:spLocks noChangeArrowheads="1"/>
            </p:cNvSpPr>
            <p:nvPr/>
          </p:nvSpPr>
          <p:spPr bwMode="auto">
            <a:xfrm>
              <a:off x="4286251" y="2003426"/>
              <a:ext cx="237244"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a:ln>
                    <a:noFill/>
                  </a:ln>
                  <a:effectLst/>
                  <a:latin typeface="Nexa Light" charset="0"/>
                  <a:cs typeface="Arial" pitchFamily="34" charset="0"/>
                </a:rPr>
                <a:t>Step</a:t>
              </a:r>
              <a:endParaRPr kumimoji="0" lang="ru-RU" sz="1800" b="0" i="0" u="none" strike="noStrike" cap="none" normalizeH="0" baseline="0">
                <a:ln>
                  <a:noFill/>
                </a:ln>
                <a:effectLst/>
                <a:latin typeface="Arial" pitchFamily="34" charset="0"/>
                <a:cs typeface="Arial" pitchFamily="34" charset="0"/>
              </a:endParaRPr>
            </a:p>
          </p:txBody>
        </p:sp>
        <p:sp>
          <p:nvSpPr>
            <p:cNvPr id="140" name="Rectangle 97"/>
            <p:cNvSpPr>
              <a:spLocks noChangeArrowheads="1"/>
            </p:cNvSpPr>
            <p:nvPr/>
          </p:nvSpPr>
          <p:spPr bwMode="auto">
            <a:xfrm>
              <a:off x="4325938" y="2559051"/>
              <a:ext cx="19877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chemeClr val="bg1">
                      <a:lumMod val="75000"/>
                    </a:schemeClr>
                  </a:solidFill>
                  <a:effectLst/>
                  <a:latin typeface="Abel" charset="0"/>
                  <a:cs typeface="Arial" pitchFamily="34" charset="0"/>
                </a:rPr>
                <a:t>0</a:t>
              </a:r>
              <a:r>
                <a:rPr kumimoji="0" lang="en-US" sz="1400" b="0" i="0" u="none" strike="noStrike" cap="none" normalizeH="0" baseline="0" dirty="0" smtClean="0">
                  <a:ln>
                    <a:noFill/>
                  </a:ln>
                  <a:solidFill>
                    <a:schemeClr val="bg1">
                      <a:lumMod val="75000"/>
                    </a:schemeClr>
                  </a:solidFill>
                  <a:effectLst/>
                  <a:latin typeface="Abel" charset="0"/>
                  <a:cs typeface="Arial" pitchFamily="34" charset="0"/>
                </a:rPr>
                <a:t>4</a:t>
              </a:r>
              <a:endParaRPr kumimoji="0" lang="ru-RU" sz="1800" b="0" i="0" u="none" strike="noStrike" cap="none" normalizeH="0" baseline="0" dirty="0">
                <a:ln>
                  <a:noFill/>
                </a:ln>
                <a:solidFill>
                  <a:schemeClr val="bg1">
                    <a:lumMod val="75000"/>
                  </a:schemeClr>
                </a:solidFill>
                <a:effectLst/>
                <a:latin typeface="Arial" pitchFamily="34" charset="0"/>
                <a:cs typeface="Arial" pitchFamily="34" charset="0"/>
              </a:endParaRPr>
            </a:p>
          </p:txBody>
        </p:sp>
        <p:grpSp>
          <p:nvGrpSpPr>
            <p:cNvPr id="141" name="Body"/>
            <p:cNvGrpSpPr/>
            <p:nvPr/>
          </p:nvGrpSpPr>
          <p:grpSpPr>
            <a:xfrm>
              <a:off x="3981451" y="1922464"/>
              <a:ext cx="863600" cy="1050925"/>
              <a:chOff x="3981451" y="1922464"/>
              <a:chExt cx="863600" cy="1050925"/>
            </a:xfrm>
          </p:grpSpPr>
          <p:sp>
            <p:nvSpPr>
              <p:cNvPr id="142" name="Freeform 176"/>
              <p:cNvSpPr>
                <a:spLocks/>
              </p:cNvSpPr>
              <p:nvPr/>
            </p:nvSpPr>
            <p:spPr bwMode="auto">
              <a:xfrm>
                <a:off x="4022726" y="1963739"/>
                <a:ext cx="53975" cy="53975"/>
              </a:xfrm>
              <a:custGeom>
                <a:avLst/>
                <a:gdLst/>
                <a:ahLst/>
                <a:cxnLst>
                  <a:cxn ang="0">
                    <a:pos x="0" y="48"/>
                  </a:cxn>
                  <a:cxn ang="0">
                    <a:pos x="48" y="0"/>
                  </a:cxn>
                </a:cxnLst>
                <a:rect l="0" t="0" r="r" b="b"/>
                <a:pathLst>
                  <a:path w="48" h="48">
                    <a:moveTo>
                      <a:pt x="0" y="48"/>
                    </a:moveTo>
                    <a:cubicBezTo>
                      <a:pt x="0" y="22"/>
                      <a:pt x="22" y="0"/>
                      <a:pt x="48" y="0"/>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3" name="Freeform 177"/>
              <p:cNvSpPr>
                <a:spLocks/>
              </p:cNvSpPr>
              <p:nvPr/>
            </p:nvSpPr>
            <p:spPr bwMode="auto">
              <a:xfrm>
                <a:off x="4749801" y="1963739"/>
                <a:ext cx="53975" cy="53975"/>
              </a:xfrm>
              <a:custGeom>
                <a:avLst/>
                <a:gdLst/>
                <a:ahLst/>
                <a:cxnLst>
                  <a:cxn ang="0">
                    <a:pos x="48" y="48"/>
                  </a:cxn>
                  <a:cxn ang="0">
                    <a:pos x="0" y="0"/>
                  </a:cxn>
                </a:cxnLst>
                <a:rect l="0" t="0" r="r" b="b"/>
                <a:pathLst>
                  <a:path w="48" h="48">
                    <a:moveTo>
                      <a:pt x="48" y="48"/>
                    </a:moveTo>
                    <a:cubicBezTo>
                      <a:pt x="48" y="22"/>
                      <a:pt x="26" y="0"/>
                      <a:pt x="0" y="0"/>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4" name="Freeform 178"/>
              <p:cNvSpPr>
                <a:spLocks/>
              </p:cNvSpPr>
              <p:nvPr/>
            </p:nvSpPr>
            <p:spPr bwMode="auto">
              <a:xfrm>
                <a:off x="4022726" y="2692401"/>
                <a:ext cx="53975" cy="53975"/>
              </a:xfrm>
              <a:custGeom>
                <a:avLst/>
                <a:gdLst/>
                <a:ahLst/>
                <a:cxnLst>
                  <a:cxn ang="0">
                    <a:pos x="0" y="0"/>
                  </a:cxn>
                  <a:cxn ang="0">
                    <a:pos x="48" y="48"/>
                  </a:cxn>
                </a:cxnLst>
                <a:rect l="0" t="0" r="r" b="b"/>
                <a:pathLst>
                  <a:path w="48" h="48">
                    <a:moveTo>
                      <a:pt x="0" y="0"/>
                    </a:moveTo>
                    <a:cubicBezTo>
                      <a:pt x="0" y="26"/>
                      <a:pt x="22" y="48"/>
                      <a:pt x="48" y="48"/>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5" name="Freeform 179"/>
              <p:cNvSpPr>
                <a:spLocks/>
              </p:cNvSpPr>
              <p:nvPr/>
            </p:nvSpPr>
            <p:spPr bwMode="auto">
              <a:xfrm>
                <a:off x="3981451" y="1922464"/>
                <a:ext cx="863600" cy="1050925"/>
              </a:xfrm>
              <a:custGeom>
                <a:avLst/>
                <a:gdLst/>
                <a:ahLst/>
                <a:cxnLst>
                  <a:cxn ang="0">
                    <a:pos x="684" y="768"/>
                  </a:cxn>
                  <a:cxn ang="0">
                    <a:pos x="35" y="768"/>
                  </a:cxn>
                  <a:cxn ang="0">
                    <a:pos x="0" y="733"/>
                  </a:cxn>
                  <a:cxn ang="0">
                    <a:pos x="0" y="35"/>
                  </a:cxn>
                  <a:cxn ang="0">
                    <a:pos x="35" y="0"/>
                  </a:cxn>
                  <a:cxn ang="0">
                    <a:pos x="733" y="0"/>
                  </a:cxn>
                  <a:cxn ang="0">
                    <a:pos x="768" y="35"/>
                  </a:cxn>
                  <a:cxn ang="0">
                    <a:pos x="768" y="733"/>
                  </a:cxn>
                  <a:cxn ang="0">
                    <a:pos x="758" y="758"/>
                  </a:cxn>
                  <a:cxn ang="0">
                    <a:pos x="619" y="932"/>
                  </a:cxn>
                  <a:cxn ang="0">
                    <a:pos x="619" y="794"/>
                  </a:cxn>
                </a:cxnLst>
                <a:rect l="0" t="0" r="r" b="b"/>
                <a:pathLst>
                  <a:path w="768" h="932">
                    <a:moveTo>
                      <a:pt x="684" y="768"/>
                    </a:moveTo>
                    <a:cubicBezTo>
                      <a:pt x="35" y="768"/>
                      <a:pt x="35" y="768"/>
                      <a:pt x="35" y="768"/>
                    </a:cubicBezTo>
                    <a:cubicBezTo>
                      <a:pt x="16" y="768"/>
                      <a:pt x="0" y="752"/>
                      <a:pt x="0" y="733"/>
                    </a:cubicBezTo>
                    <a:cubicBezTo>
                      <a:pt x="0" y="35"/>
                      <a:pt x="0" y="35"/>
                      <a:pt x="0" y="35"/>
                    </a:cubicBezTo>
                    <a:cubicBezTo>
                      <a:pt x="0" y="16"/>
                      <a:pt x="16" y="0"/>
                      <a:pt x="35" y="0"/>
                    </a:cubicBezTo>
                    <a:cubicBezTo>
                      <a:pt x="733" y="0"/>
                      <a:pt x="733" y="0"/>
                      <a:pt x="733" y="0"/>
                    </a:cubicBezTo>
                    <a:cubicBezTo>
                      <a:pt x="752" y="0"/>
                      <a:pt x="768" y="16"/>
                      <a:pt x="768" y="35"/>
                    </a:cubicBezTo>
                    <a:cubicBezTo>
                      <a:pt x="768" y="733"/>
                      <a:pt x="768" y="733"/>
                      <a:pt x="768" y="733"/>
                    </a:cubicBezTo>
                    <a:cubicBezTo>
                      <a:pt x="768" y="742"/>
                      <a:pt x="764" y="750"/>
                      <a:pt x="758" y="758"/>
                    </a:cubicBezTo>
                    <a:cubicBezTo>
                      <a:pt x="619" y="932"/>
                      <a:pt x="619" y="932"/>
                      <a:pt x="619" y="932"/>
                    </a:cubicBezTo>
                    <a:cubicBezTo>
                      <a:pt x="619" y="794"/>
                      <a:pt x="619" y="794"/>
                      <a:pt x="619" y="794"/>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6" name="Oval 180"/>
              <p:cNvSpPr>
                <a:spLocks noChangeArrowheads="1"/>
              </p:cNvSpPr>
              <p:nvPr/>
            </p:nvSpPr>
            <p:spPr bwMode="auto">
              <a:xfrm>
                <a:off x="4729163" y="2767014"/>
                <a:ext cx="42862" cy="42863"/>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grpSp>
        <p:nvGrpSpPr>
          <p:cNvPr id="147" name="Secondary lines 05"/>
          <p:cNvGrpSpPr/>
          <p:nvPr/>
        </p:nvGrpSpPr>
        <p:grpSpPr>
          <a:xfrm>
            <a:off x="99255" y="105904"/>
            <a:ext cx="642937" cy="584200"/>
            <a:chOff x="3916363" y="1858963"/>
            <a:chExt cx="642937" cy="584200"/>
          </a:xfrm>
        </p:grpSpPr>
        <p:sp>
          <p:nvSpPr>
            <p:cNvPr id="148" name="Freeform 224"/>
            <p:cNvSpPr>
              <a:spLocks/>
            </p:cNvSpPr>
            <p:nvPr/>
          </p:nvSpPr>
          <p:spPr bwMode="auto">
            <a:xfrm>
              <a:off x="3924300" y="1866901"/>
              <a:ext cx="201612" cy="96838"/>
            </a:xfrm>
            <a:custGeom>
              <a:avLst/>
              <a:gdLst/>
              <a:ahLst/>
              <a:cxnLst>
                <a:cxn ang="0">
                  <a:pos x="0" y="86"/>
                </a:cxn>
                <a:cxn ang="0">
                  <a:pos x="86" y="0"/>
                </a:cxn>
                <a:cxn ang="0">
                  <a:pos x="179" y="0"/>
                </a:cxn>
              </a:cxnLst>
              <a:rect l="0" t="0" r="r" b="b"/>
              <a:pathLst>
                <a:path w="179" h="86">
                  <a:moveTo>
                    <a:pt x="0" y="86"/>
                  </a:moveTo>
                  <a:cubicBezTo>
                    <a:pt x="0" y="38"/>
                    <a:pt x="38" y="0"/>
                    <a:pt x="86" y="0"/>
                  </a:cubicBezTo>
                  <a:cubicBezTo>
                    <a:pt x="179" y="0"/>
                    <a:pt x="179" y="0"/>
                    <a:pt x="179"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49" name="Line 225"/>
            <p:cNvSpPr>
              <a:spLocks noChangeShapeType="1"/>
            </p:cNvSpPr>
            <p:nvPr/>
          </p:nvSpPr>
          <p:spPr bwMode="auto">
            <a:xfrm>
              <a:off x="4183062" y="1866901"/>
              <a:ext cx="66628"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0" name="Line 226"/>
            <p:cNvSpPr>
              <a:spLocks noChangeShapeType="1"/>
            </p:cNvSpPr>
            <p:nvPr/>
          </p:nvSpPr>
          <p:spPr bwMode="auto">
            <a:xfrm>
              <a:off x="3924301" y="2014538"/>
              <a:ext cx="0" cy="92868"/>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1" name="Line 227"/>
            <p:cNvSpPr>
              <a:spLocks noChangeShapeType="1"/>
            </p:cNvSpPr>
            <p:nvPr/>
          </p:nvSpPr>
          <p:spPr bwMode="auto">
            <a:xfrm>
              <a:off x="3924301" y="2211388"/>
              <a:ext cx="0" cy="22226"/>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2" name="Line 228"/>
            <p:cNvSpPr>
              <a:spLocks noChangeShapeType="1"/>
            </p:cNvSpPr>
            <p:nvPr/>
          </p:nvSpPr>
          <p:spPr bwMode="auto">
            <a:xfrm>
              <a:off x="3924301" y="2262188"/>
              <a:ext cx="0" cy="125413"/>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3" name="Line 229"/>
            <p:cNvSpPr>
              <a:spLocks noChangeShapeType="1"/>
            </p:cNvSpPr>
            <p:nvPr/>
          </p:nvSpPr>
          <p:spPr bwMode="auto">
            <a:xfrm>
              <a:off x="4346575" y="1866901"/>
              <a:ext cx="168275" cy="0"/>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54" name="Freeform 230"/>
            <p:cNvSpPr>
              <a:spLocks/>
            </p:cNvSpPr>
            <p:nvPr/>
          </p:nvSpPr>
          <p:spPr bwMode="auto">
            <a:xfrm>
              <a:off x="3916363" y="2427288"/>
              <a:ext cx="14287" cy="15875"/>
            </a:xfrm>
            <a:custGeom>
              <a:avLst/>
              <a:gdLst/>
              <a:ahLst/>
              <a:cxnLst>
                <a:cxn ang="0">
                  <a:pos x="5" y="13"/>
                </a:cxn>
                <a:cxn ang="0">
                  <a:pos x="1" y="5"/>
                </a:cxn>
                <a:cxn ang="0">
                  <a:pos x="8" y="1"/>
                </a:cxn>
                <a:cxn ang="0">
                  <a:pos x="12" y="9"/>
                </a:cxn>
                <a:cxn ang="0">
                  <a:pos x="5" y="13"/>
                </a:cxn>
              </a:cxnLst>
              <a:rect l="0" t="0" r="r" b="b"/>
              <a:pathLst>
                <a:path w="13" h="14">
                  <a:moveTo>
                    <a:pt x="5" y="13"/>
                  </a:moveTo>
                  <a:cubicBezTo>
                    <a:pt x="2" y="12"/>
                    <a:pt x="0" y="8"/>
                    <a:pt x="1" y="5"/>
                  </a:cubicBezTo>
                  <a:cubicBezTo>
                    <a:pt x="2" y="2"/>
                    <a:pt x="5" y="0"/>
                    <a:pt x="8" y="1"/>
                  </a:cubicBezTo>
                  <a:cubicBezTo>
                    <a:pt x="12" y="2"/>
                    <a:pt x="13" y="6"/>
                    <a:pt x="12" y="9"/>
                  </a:cubicBezTo>
                  <a:cubicBezTo>
                    <a:pt x="11" y="12"/>
                    <a:pt x="8" y="14"/>
                    <a:pt x="5" y="13"/>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55" name="Freeform 231"/>
            <p:cNvSpPr>
              <a:spLocks/>
            </p:cNvSpPr>
            <p:nvPr/>
          </p:nvSpPr>
          <p:spPr bwMode="auto">
            <a:xfrm>
              <a:off x="4306888" y="1858963"/>
              <a:ext cx="14287" cy="15875"/>
            </a:xfrm>
            <a:custGeom>
              <a:avLst/>
              <a:gdLst/>
              <a:ahLst/>
              <a:cxnLst>
                <a:cxn ang="0">
                  <a:pos x="5" y="12"/>
                </a:cxn>
                <a:cxn ang="0">
                  <a:pos x="1" y="5"/>
                </a:cxn>
                <a:cxn ang="0">
                  <a:pos x="8" y="1"/>
                </a:cxn>
                <a:cxn ang="0">
                  <a:pos x="12" y="8"/>
                </a:cxn>
                <a:cxn ang="0">
                  <a:pos x="5" y="12"/>
                </a:cxn>
              </a:cxnLst>
              <a:rect l="0" t="0" r="r" b="b"/>
              <a:pathLst>
                <a:path w="13" h="13">
                  <a:moveTo>
                    <a:pt x="5" y="12"/>
                  </a:moveTo>
                  <a:cubicBezTo>
                    <a:pt x="2" y="11"/>
                    <a:pt x="0" y="8"/>
                    <a:pt x="1" y="5"/>
                  </a:cubicBezTo>
                  <a:cubicBezTo>
                    <a:pt x="2" y="2"/>
                    <a:pt x="5" y="0"/>
                    <a:pt x="8" y="1"/>
                  </a:cubicBezTo>
                  <a:cubicBezTo>
                    <a:pt x="12" y="2"/>
                    <a:pt x="13" y="5"/>
                    <a:pt x="12" y="8"/>
                  </a:cubicBezTo>
                  <a:cubicBezTo>
                    <a:pt x="11" y="12"/>
                    <a:pt x="8" y="13"/>
                    <a:pt x="5"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56" name="Freeform 232"/>
            <p:cNvSpPr>
              <a:spLocks/>
            </p:cNvSpPr>
            <p:nvPr/>
          </p:nvSpPr>
          <p:spPr bwMode="auto">
            <a:xfrm>
              <a:off x="4543425" y="1862138"/>
              <a:ext cx="15875" cy="14288"/>
            </a:xfrm>
            <a:custGeom>
              <a:avLst/>
              <a:gdLst/>
              <a:ahLst/>
              <a:cxnLst>
                <a:cxn ang="0">
                  <a:pos x="5" y="12"/>
                </a:cxn>
                <a:cxn ang="0">
                  <a:pos x="1" y="5"/>
                </a:cxn>
                <a:cxn ang="0">
                  <a:pos x="9" y="1"/>
                </a:cxn>
                <a:cxn ang="0">
                  <a:pos x="13" y="8"/>
                </a:cxn>
                <a:cxn ang="0">
                  <a:pos x="5" y="12"/>
                </a:cxn>
              </a:cxnLst>
              <a:rect l="0" t="0" r="r" b="b"/>
              <a:pathLst>
                <a:path w="14" h="13">
                  <a:moveTo>
                    <a:pt x="5" y="12"/>
                  </a:moveTo>
                  <a:cubicBezTo>
                    <a:pt x="2" y="11"/>
                    <a:pt x="0" y="8"/>
                    <a:pt x="1" y="5"/>
                  </a:cubicBezTo>
                  <a:cubicBezTo>
                    <a:pt x="2" y="1"/>
                    <a:pt x="6" y="0"/>
                    <a:pt x="9" y="1"/>
                  </a:cubicBezTo>
                  <a:cubicBezTo>
                    <a:pt x="12" y="2"/>
                    <a:pt x="14" y="5"/>
                    <a:pt x="13" y="8"/>
                  </a:cubicBezTo>
                  <a:cubicBezTo>
                    <a:pt x="12" y="11"/>
                    <a:pt x="8" y="13"/>
                    <a:pt x="5" y="1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61" name="Arrow C"/>
          <p:cNvGrpSpPr/>
          <p:nvPr/>
        </p:nvGrpSpPr>
        <p:grpSpPr>
          <a:xfrm>
            <a:off x="5730073" y="921266"/>
            <a:ext cx="2997200" cy="1160462"/>
            <a:chOff x="5459016" y="961232"/>
            <a:chExt cx="2997200" cy="1160462"/>
          </a:xfrm>
        </p:grpSpPr>
        <p:sp>
          <p:nvSpPr>
            <p:cNvPr id="162" name="Freeform 107"/>
            <p:cNvSpPr>
              <a:spLocks/>
            </p:cNvSpPr>
            <p:nvPr/>
          </p:nvSpPr>
          <p:spPr bwMode="auto">
            <a:xfrm>
              <a:off x="5489178" y="988219"/>
              <a:ext cx="552450" cy="1106488"/>
            </a:xfrm>
            <a:custGeom>
              <a:avLst/>
              <a:gdLst/>
              <a:ahLst/>
              <a:cxnLst>
                <a:cxn ang="0">
                  <a:pos x="0" y="0"/>
                </a:cxn>
                <a:cxn ang="0">
                  <a:pos x="368" y="368"/>
                </a:cxn>
                <a:cxn ang="0">
                  <a:pos x="0" y="736"/>
                </a:cxn>
              </a:cxnLst>
              <a:rect l="0" t="0" r="r" b="b"/>
              <a:pathLst>
                <a:path w="368" h="736">
                  <a:moveTo>
                    <a:pt x="0" y="0"/>
                  </a:moveTo>
                  <a:cubicBezTo>
                    <a:pt x="203" y="0"/>
                    <a:pt x="368" y="165"/>
                    <a:pt x="368" y="368"/>
                  </a:cubicBezTo>
                  <a:cubicBezTo>
                    <a:pt x="368" y="571"/>
                    <a:pt x="203" y="736"/>
                    <a:pt x="0" y="736"/>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3" name="Freeform 108"/>
            <p:cNvSpPr>
              <a:spLocks/>
            </p:cNvSpPr>
            <p:nvPr/>
          </p:nvSpPr>
          <p:spPr bwMode="auto">
            <a:xfrm>
              <a:off x="5717778" y="988219"/>
              <a:ext cx="2738438" cy="1106488"/>
            </a:xfrm>
            <a:custGeom>
              <a:avLst/>
              <a:gdLst/>
              <a:ahLst/>
              <a:cxnLst>
                <a:cxn ang="0">
                  <a:pos x="0" y="697"/>
                </a:cxn>
                <a:cxn ang="0">
                  <a:pos x="1377" y="697"/>
                </a:cxn>
                <a:cxn ang="0">
                  <a:pos x="1725" y="348"/>
                </a:cxn>
                <a:cxn ang="0">
                  <a:pos x="1377" y="0"/>
                </a:cxn>
                <a:cxn ang="0">
                  <a:pos x="0" y="0"/>
                </a:cxn>
              </a:cxnLst>
              <a:rect l="0" t="0" r="r" b="b"/>
              <a:pathLst>
                <a:path w="1725" h="697">
                  <a:moveTo>
                    <a:pt x="0" y="697"/>
                  </a:moveTo>
                  <a:lnTo>
                    <a:pt x="1377" y="697"/>
                  </a:lnTo>
                  <a:lnTo>
                    <a:pt x="1725" y="348"/>
                  </a:lnTo>
                  <a:lnTo>
                    <a:pt x="1377" y="0"/>
                  </a:lnTo>
                  <a:lnTo>
                    <a:pt x="0" y="0"/>
                  </a:ln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4" name="Oval 109"/>
            <p:cNvSpPr>
              <a:spLocks noChangeArrowheads="1"/>
            </p:cNvSpPr>
            <p:nvPr/>
          </p:nvSpPr>
          <p:spPr bwMode="auto">
            <a:xfrm>
              <a:off x="5459016" y="961232"/>
              <a:ext cx="58738" cy="57150"/>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65" name="Oval 110"/>
            <p:cNvSpPr>
              <a:spLocks noChangeArrowheads="1"/>
            </p:cNvSpPr>
            <p:nvPr/>
          </p:nvSpPr>
          <p:spPr bwMode="auto">
            <a:xfrm>
              <a:off x="5459016" y="2064544"/>
              <a:ext cx="58738" cy="57150"/>
            </a:xfrm>
            <a:prstGeom prst="ellipse">
              <a:avLst/>
            </a:pr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66" name="Secondary lines C"/>
          <p:cNvGrpSpPr/>
          <p:nvPr/>
        </p:nvGrpSpPr>
        <p:grpSpPr>
          <a:xfrm>
            <a:off x="6115835" y="1002228"/>
            <a:ext cx="2027238" cy="998538"/>
            <a:chOff x="5844778" y="1042194"/>
            <a:chExt cx="2027238" cy="998538"/>
          </a:xfrm>
        </p:grpSpPr>
        <p:sp>
          <p:nvSpPr>
            <p:cNvPr id="167" name="Line 111"/>
            <p:cNvSpPr>
              <a:spLocks noChangeShapeType="1"/>
            </p:cNvSpPr>
            <p:nvPr/>
          </p:nvSpPr>
          <p:spPr bwMode="auto">
            <a:xfrm>
              <a:off x="7845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8" name="Line 112"/>
            <p:cNvSpPr>
              <a:spLocks noChangeShapeType="1"/>
            </p:cNvSpPr>
            <p:nvPr/>
          </p:nvSpPr>
          <p:spPr bwMode="auto">
            <a:xfrm>
              <a:off x="77704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69" name="Line 113"/>
            <p:cNvSpPr>
              <a:spLocks noChangeShapeType="1"/>
            </p:cNvSpPr>
            <p:nvPr/>
          </p:nvSpPr>
          <p:spPr bwMode="auto">
            <a:xfrm>
              <a:off x="7695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0" name="Line 114"/>
            <p:cNvSpPr>
              <a:spLocks noChangeShapeType="1"/>
            </p:cNvSpPr>
            <p:nvPr/>
          </p:nvSpPr>
          <p:spPr bwMode="auto">
            <a:xfrm>
              <a:off x="7622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1" name="Line 115"/>
            <p:cNvSpPr>
              <a:spLocks noChangeShapeType="1"/>
            </p:cNvSpPr>
            <p:nvPr/>
          </p:nvSpPr>
          <p:spPr bwMode="auto">
            <a:xfrm>
              <a:off x="75481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2" name="Line 116"/>
            <p:cNvSpPr>
              <a:spLocks noChangeShapeType="1"/>
            </p:cNvSpPr>
            <p:nvPr/>
          </p:nvSpPr>
          <p:spPr bwMode="auto">
            <a:xfrm>
              <a:off x="74735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3" name="Line 117"/>
            <p:cNvSpPr>
              <a:spLocks noChangeShapeType="1"/>
            </p:cNvSpPr>
            <p:nvPr/>
          </p:nvSpPr>
          <p:spPr bwMode="auto">
            <a:xfrm>
              <a:off x="74005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4" name="Line 118"/>
            <p:cNvSpPr>
              <a:spLocks noChangeShapeType="1"/>
            </p:cNvSpPr>
            <p:nvPr/>
          </p:nvSpPr>
          <p:spPr bwMode="auto">
            <a:xfrm>
              <a:off x="73259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5" name="Line 119"/>
            <p:cNvSpPr>
              <a:spLocks noChangeShapeType="1"/>
            </p:cNvSpPr>
            <p:nvPr/>
          </p:nvSpPr>
          <p:spPr bwMode="auto">
            <a:xfrm>
              <a:off x="72513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6" name="Line 120"/>
            <p:cNvSpPr>
              <a:spLocks noChangeShapeType="1"/>
            </p:cNvSpPr>
            <p:nvPr/>
          </p:nvSpPr>
          <p:spPr bwMode="auto">
            <a:xfrm>
              <a:off x="71782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7" name="Line 121"/>
            <p:cNvSpPr>
              <a:spLocks noChangeShapeType="1"/>
            </p:cNvSpPr>
            <p:nvPr/>
          </p:nvSpPr>
          <p:spPr bwMode="auto">
            <a:xfrm>
              <a:off x="71036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8" name="Line 122"/>
            <p:cNvSpPr>
              <a:spLocks noChangeShapeType="1"/>
            </p:cNvSpPr>
            <p:nvPr/>
          </p:nvSpPr>
          <p:spPr bwMode="auto">
            <a:xfrm>
              <a:off x="70290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79" name="Line 123"/>
            <p:cNvSpPr>
              <a:spLocks noChangeShapeType="1"/>
            </p:cNvSpPr>
            <p:nvPr/>
          </p:nvSpPr>
          <p:spPr bwMode="auto">
            <a:xfrm>
              <a:off x="6956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0" name="Line 124"/>
            <p:cNvSpPr>
              <a:spLocks noChangeShapeType="1"/>
            </p:cNvSpPr>
            <p:nvPr/>
          </p:nvSpPr>
          <p:spPr bwMode="auto">
            <a:xfrm>
              <a:off x="68814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1" name="Line 125"/>
            <p:cNvSpPr>
              <a:spLocks noChangeShapeType="1"/>
            </p:cNvSpPr>
            <p:nvPr/>
          </p:nvSpPr>
          <p:spPr bwMode="auto">
            <a:xfrm>
              <a:off x="6806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2" name="Line 126"/>
            <p:cNvSpPr>
              <a:spLocks noChangeShapeType="1"/>
            </p:cNvSpPr>
            <p:nvPr/>
          </p:nvSpPr>
          <p:spPr bwMode="auto">
            <a:xfrm>
              <a:off x="6733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3" name="Line 127"/>
            <p:cNvSpPr>
              <a:spLocks noChangeShapeType="1"/>
            </p:cNvSpPr>
            <p:nvPr/>
          </p:nvSpPr>
          <p:spPr bwMode="auto">
            <a:xfrm>
              <a:off x="665916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4" name="Line 128"/>
            <p:cNvSpPr>
              <a:spLocks noChangeShapeType="1"/>
            </p:cNvSpPr>
            <p:nvPr/>
          </p:nvSpPr>
          <p:spPr bwMode="auto">
            <a:xfrm>
              <a:off x="65845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5" name="Line 129"/>
            <p:cNvSpPr>
              <a:spLocks noChangeShapeType="1"/>
            </p:cNvSpPr>
            <p:nvPr/>
          </p:nvSpPr>
          <p:spPr bwMode="auto">
            <a:xfrm>
              <a:off x="65115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6" name="Line 130"/>
            <p:cNvSpPr>
              <a:spLocks noChangeShapeType="1"/>
            </p:cNvSpPr>
            <p:nvPr/>
          </p:nvSpPr>
          <p:spPr bwMode="auto">
            <a:xfrm>
              <a:off x="6436916"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7" name="Line 131"/>
            <p:cNvSpPr>
              <a:spLocks noChangeShapeType="1"/>
            </p:cNvSpPr>
            <p:nvPr/>
          </p:nvSpPr>
          <p:spPr bwMode="auto">
            <a:xfrm>
              <a:off x="63623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8" name="Line 132"/>
            <p:cNvSpPr>
              <a:spLocks noChangeShapeType="1"/>
            </p:cNvSpPr>
            <p:nvPr/>
          </p:nvSpPr>
          <p:spPr bwMode="auto">
            <a:xfrm>
              <a:off x="62892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89" name="Line 133"/>
            <p:cNvSpPr>
              <a:spLocks noChangeShapeType="1"/>
            </p:cNvSpPr>
            <p:nvPr/>
          </p:nvSpPr>
          <p:spPr bwMode="auto">
            <a:xfrm>
              <a:off x="6214666"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0" name="Line 134"/>
            <p:cNvSpPr>
              <a:spLocks noChangeShapeType="1"/>
            </p:cNvSpPr>
            <p:nvPr/>
          </p:nvSpPr>
          <p:spPr bwMode="auto">
            <a:xfrm>
              <a:off x="614005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1" name="Line 135"/>
            <p:cNvSpPr>
              <a:spLocks noChangeShapeType="1"/>
            </p:cNvSpPr>
            <p:nvPr/>
          </p:nvSpPr>
          <p:spPr bwMode="auto">
            <a:xfrm>
              <a:off x="606702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2" name="Line 136"/>
            <p:cNvSpPr>
              <a:spLocks noChangeShapeType="1"/>
            </p:cNvSpPr>
            <p:nvPr/>
          </p:nvSpPr>
          <p:spPr bwMode="auto">
            <a:xfrm>
              <a:off x="5990828"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3" name="Line 137"/>
            <p:cNvSpPr>
              <a:spLocks noChangeShapeType="1"/>
            </p:cNvSpPr>
            <p:nvPr/>
          </p:nvSpPr>
          <p:spPr bwMode="auto">
            <a:xfrm>
              <a:off x="5917803" y="1042194"/>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4" name="Line 138"/>
            <p:cNvSpPr>
              <a:spLocks noChangeShapeType="1"/>
            </p:cNvSpPr>
            <p:nvPr/>
          </p:nvSpPr>
          <p:spPr bwMode="auto">
            <a:xfrm>
              <a:off x="5844778" y="1042194"/>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5" name="Line 139"/>
            <p:cNvSpPr>
              <a:spLocks noChangeShapeType="1"/>
            </p:cNvSpPr>
            <p:nvPr/>
          </p:nvSpPr>
          <p:spPr bwMode="auto">
            <a:xfrm flipV="1">
              <a:off x="7845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6" name="Line 140"/>
            <p:cNvSpPr>
              <a:spLocks noChangeShapeType="1"/>
            </p:cNvSpPr>
            <p:nvPr/>
          </p:nvSpPr>
          <p:spPr bwMode="auto">
            <a:xfrm flipV="1">
              <a:off x="77704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7" name="Line 141"/>
            <p:cNvSpPr>
              <a:spLocks noChangeShapeType="1"/>
            </p:cNvSpPr>
            <p:nvPr/>
          </p:nvSpPr>
          <p:spPr bwMode="auto">
            <a:xfrm flipV="1">
              <a:off x="7695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8" name="Line 142"/>
            <p:cNvSpPr>
              <a:spLocks noChangeShapeType="1"/>
            </p:cNvSpPr>
            <p:nvPr/>
          </p:nvSpPr>
          <p:spPr bwMode="auto">
            <a:xfrm flipV="1">
              <a:off x="7622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199" name="Line 143"/>
            <p:cNvSpPr>
              <a:spLocks noChangeShapeType="1"/>
            </p:cNvSpPr>
            <p:nvPr/>
          </p:nvSpPr>
          <p:spPr bwMode="auto">
            <a:xfrm flipV="1">
              <a:off x="75481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0" name="Line 144"/>
            <p:cNvSpPr>
              <a:spLocks noChangeShapeType="1"/>
            </p:cNvSpPr>
            <p:nvPr/>
          </p:nvSpPr>
          <p:spPr bwMode="auto">
            <a:xfrm flipV="1">
              <a:off x="74735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1" name="Line 145"/>
            <p:cNvSpPr>
              <a:spLocks noChangeShapeType="1"/>
            </p:cNvSpPr>
            <p:nvPr/>
          </p:nvSpPr>
          <p:spPr bwMode="auto">
            <a:xfrm flipV="1">
              <a:off x="74005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2" name="Line 146"/>
            <p:cNvSpPr>
              <a:spLocks noChangeShapeType="1"/>
            </p:cNvSpPr>
            <p:nvPr/>
          </p:nvSpPr>
          <p:spPr bwMode="auto">
            <a:xfrm flipV="1">
              <a:off x="73259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3" name="Line 147"/>
            <p:cNvSpPr>
              <a:spLocks noChangeShapeType="1"/>
            </p:cNvSpPr>
            <p:nvPr/>
          </p:nvSpPr>
          <p:spPr bwMode="auto">
            <a:xfrm flipV="1">
              <a:off x="72513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4" name="Line 148"/>
            <p:cNvSpPr>
              <a:spLocks noChangeShapeType="1"/>
            </p:cNvSpPr>
            <p:nvPr/>
          </p:nvSpPr>
          <p:spPr bwMode="auto">
            <a:xfrm flipV="1">
              <a:off x="71782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5" name="Line 149"/>
            <p:cNvSpPr>
              <a:spLocks noChangeShapeType="1"/>
            </p:cNvSpPr>
            <p:nvPr/>
          </p:nvSpPr>
          <p:spPr bwMode="auto">
            <a:xfrm flipV="1">
              <a:off x="71036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6" name="Line 150"/>
            <p:cNvSpPr>
              <a:spLocks noChangeShapeType="1"/>
            </p:cNvSpPr>
            <p:nvPr/>
          </p:nvSpPr>
          <p:spPr bwMode="auto">
            <a:xfrm flipV="1">
              <a:off x="70290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7" name="Line 151"/>
            <p:cNvSpPr>
              <a:spLocks noChangeShapeType="1"/>
            </p:cNvSpPr>
            <p:nvPr/>
          </p:nvSpPr>
          <p:spPr bwMode="auto">
            <a:xfrm flipV="1">
              <a:off x="6956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8" name="Line 152"/>
            <p:cNvSpPr>
              <a:spLocks noChangeShapeType="1"/>
            </p:cNvSpPr>
            <p:nvPr/>
          </p:nvSpPr>
          <p:spPr bwMode="auto">
            <a:xfrm flipV="1">
              <a:off x="68814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09" name="Line 153"/>
            <p:cNvSpPr>
              <a:spLocks noChangeShapeType="1"/>
            </p:cNvSpPr>
            <p:nvPr/>
          </p:nvSpPr>
          <p:spPr bwMode="auto">
            <a:xfrm flipV="1">
              <a:off x="6806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0" name="Line 154"/>
            <p:cNvSpPr>
              <a:spLocks noChangeShapeType="1"/>
            </p:cNvSpPr>
            <p:nvPr/>
          </p:nvSpPr>
          <p:spPr bwMode="auto">
            <a:xfrm flipV="1">
              <a:off x="6733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34" name="Line 155"/>
            <p:cNvSpPr>
              <a:spLocks noChangeShapeType="1"/>
            </p:cNvSpPr>
            <p:nvPr/>
          </p:nvSpPr>
          <p:spPr bwMode="auto">
            <a:xfrm flipV="1">
              <a:off x="665916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6" name="Line 156"/>
            <p:cNvSpPr>
              <a:spLocks noChangeShapeType="1"/>
            </p:cNvSpPr>
            <p:nvPr/>
          </p:nvSpPr>
          <p:spPr bwMode="auto">
            <a:xfrm flipV="1">
              <a:off x="65845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7" name="Line 157"/>
            <p:cNvSpPr>
              <a:spLocks noChangeShapeType="1"/>
            </p:cNvSpPr>
            <p:nvPr/>
          </p:nvSpPr>
          <p:spPr bwMode="auto">
            <a:xfrm flipV="1">
              <a:off x="65115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78" name="Line 158"/>
            <p:cNvSpPr>
              <a:spLocks noChangeShapeType="1"/>
            </p:cNvSpPr>
            <p:nvPr/>
          </p:nvSpPr>
          <p:spPr bwMode="auto">
            <a:xfrm flipV="1">
              <a:off x="6436916"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84" name="Line 159"/>
            <p:cNvSpPr>
              <a:spLocks noChangeShapeType="1"/>
            </p:cNvSpPr>
            <p:nvPr/>
          </p:nvSpPr>
          <p:spPr bwMode="auto">
            <a:xfrm flipV="1">
              <a:off x="63623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5" name="Line 160"/>
            <p:cNvSpPr>
              <a:spLocks noChangeShapeType="1"/>
            </p:cNvSpPr>
            <p:nvPr/>
          </p:nvSpPr>
          <p:spPr bwMode="auto">
            <a:xfrm flipV="1">
              <a:off x="62892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6" name="Line 161"/>
            <p:cNvSpPr>
              <a:spLocks noChangeShapeType="1"/>
            </p:cNvSpPr>
            <p:nvPr/>
          </p:nvSpPr>
          <p:spPr bwMode="auto">
            <a:xfrm flipV="1">
              <a:off x="6214666"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7" name="Line 162"/>
            <p:cNvSpPr>
              <a:spLocks noChangeShapeType="1"/>
            </p:cNvSpPr>
            <p:nvPr/>
          </p:nvSpPr>
          <p:spPr bwMode="auto">
            <a:xfrm flipV="1">
              <a:off x="614005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8" name="Line 163"/>
            <p:cNvSpPr>
              <a:spLocks noChangeShapeType="1"/>
            </p:cNvSpPr>
            <p:nvPr/>
          </p:nvSpPr>
          <p:spPr bwMode="auto">
            <a:xfrm flipV="1">
              <a:off x="606702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49" name="Line 164"/>
            <p:cNvSpPr>
              <a:spLocks noChangeShapeType="1"/>
            </p:cNvSpPr>
            <p:nvPr/>
          </p:nvSpPr>
          <p:spPr bwMode="auto">
            <a:xfrm flipV="1">
              <a:off x="5990828"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0" name="Line 165"/>
            <p:cNvSpPr>
              <a:spLocks noChangeShapeType="1"/>
            </p:cNvSpPr>
            <p:nvPr/>
          </p:nvSpPr>
          <p:spPr bwMode="auto">
            <a:xfrm flipV="1">
              <a:off x="5917803" y="2012157"/>
              <a:ext cx="28575"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1" name="Line 166"/>
            <p:cNvSpPr>
              <a:spLocks noChangeShapeType="1"/>
            </p:cNvSpPr>
            <p:nvPr/>
          </p:nvSpPr>
          <p:spPr bwMode="auto">
            <a:xfrm flipV="1">
              <a:off x="5844778" y="2012157"/>
              <a:ext cx="26988" cy="28575"/>
            </a:xfrm>
            <a:prstGeom prst="line">
              <a:avLst/>
            </a:pr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352" name="Text inside C"/>
          <p:cNvGrpSpPr/>
          <p:nvPr/>
        </p:nvGrpSpPr>
        <p:grpSpPr>
          <a:xfrm>
            <a:off x="6359508" y="1124465"/>
            <a:ext cx="1972073" cy="844155"/>
            <a:chOff x="2161174" y="1164431"/>
            <a:chExt cx="1972073" cy="844155"/>
          </a:xfrm>
        </p:grpSpPr>
        <p:sp>
          <p:nvSpPr>
            <p:cNvPr id="353" name="Rectangle 9"/>
            <p:cNvSpPr>
              <a:spLocks noChangeArrowheads="1"/>
            </p:cNvSpPr>
            <p:nvPr/>
          </p:nvSpPr>
          <p:spPr bwMode="auto">
            <a:xfrm>
              <a:off x="2245123" y="1164431"/>
              <a:ext cx="1045158"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latin typeface="Nexa Light" charset="0"/>
                  <a:cs typeface="Arial" pitchFamily="34" charset="0"/>
                </a:rPr>
                <a:t>GET KEYWORDS</a:t>
              </a:r>
              <a:endParaRPr kumimoji="0" lang="ru-RU" sz="1800" b="0" i="0" u="none" strike="noStrike" cap="none" normalizeH="0" baseline="0" dirty="0">
                <a:ln>
                  <a:noFill/>
                </a:ln>
                <a:effectLst/>
                <a:latin typeface="Arial" pitchFamily="34" charset="0"/>
                <a:cs typeface="Arial" pitchFamily="34" charset="0"/>
              </a:endParaRPr>
            </a:p>
          </p:txBody>
        </p:sp>
        <p:sp>
          <p:nvSpPr>
            <p:cNvPr id="354" name="TextBox 04"/>
            <p:cNvSpPr txBox="1"/>
            <p:nvPr/>
          </p:nvSpPr>
          <p:spPr>
            <a:xfrm>
              <a:off x="2161174" y="1300700"/>
              <a:ext cx="1972073" cy="707886"/>
            </a:xfrm>
            <a:prstGeom prst="rect">
              <a:avLst/>
            </a:prstGeom>
            <a:noFill/>
          </p:spPr>
          <p:txBody>
            <a:bodyPr wrap="square" rtlCol="0">
              <a:spAutoFit/>
            </a:bodyPr>
            <a:lstStyle/>
            <a:p>
              <a:pPr algn="just"/>
              <a:r>
                <a:rPr lang="en-US" sz="1000" dirty="0" smtClean="0">
                  <a:solidFill>
                    <a:schemeClr val="bg1">
                      <a:lumMod val="50000"/>
                    </a:schemeClr>
                  </a:solidFill>
                </a:rPr>
                <a:t>Third method is </a:t>
              </a:r>
              <a:r>
                <a:rPr lang="en-US" sz="1000" dirty="0" err="1">
                  <a:solidFill>
                    <a:schemeClr val="bg1">
                      <a:lumMod val="50000"/>
                    </a:schemeClr>
                  </a:solidFill>
                </a:rPr>
                <a:t>Yake</a:t>
              </a:r>
              <a:r>
                <a:rPr lang="en-US" sz="1000" dirty="0">
                  <a:solidFill>
                    <a:schemeClr val="bg1">
                      <a:lumMod val="50000"/>
                    </a:schemeClr>
                  </a:solidFill>
                </a:rPr>
                <a:t> </a:t>
              </a:r>
              <a:r>
                <a:rPr lang="en-US" sz="1000" dirty="0" smtClean="0">
                  <a:solidFill>
                    <a:schemeClr val="bg1">
                      <a:lumMod val="50000"/>
                    </a:schemeClr>
                  </a:solidFill>
                </a:rPr>
                <a:t>library </a:t>
              </a:r>
              <a:r>
                <a:rPr lang="en-US" sz="1000" dirty="0">
                  <a:solidFill>
                    <a:schemeClr val="bg1">
                      <a:lumMod val="50000"/>
                    </a:schemeClr>
                  </a:solidFill>
                </a:rPr>
                <a:t>selects the most important keywords using the text statistical features </a:t>
              </a:r>
              <a:r>
                <a:rPr lang="en-US" sz="1000" dirty="0" smtClean="0">
                  <a:solidFill>
                    <a:schemeClr val="bg1">
                      <a:lumMod val="50000"/>
                    </a:schemeClr>
                  </a:solidFill>
                </a:rPr>
                <a:t>methods.</a:t>
              </a:r>
              <a:endParaRPr lang="ru-RU" sz="1000" dirty="0">
                <a:solidFill>
                  <a:schemeClr val="bg1">
                    <a:lumMod val="50000"/>
                  </a:schemeClr>
                </a:solidFill>
              </a:endParaRPr>
            </a:p>
          </p:txBody>
        </p:sp>
      </p:grpSp>
      <p:sp>
        <p:nvSpPr>
          <p:cNvPr id="355" name="Dashed line B"/>
          <p:cNvSpPr/>
          <p:nvPr/>
        </p:nvSpPr>
        <p:spPr>
          <a:xfrm rot="10800000">
            <a:off x="5207786" y="953016"/>
            <a:ext cx="1096962" cy="1096962"/>
          </a:xfrm>
          <a:prstGeom prst="arc">
            <a:avLst>
              <a:gd name="adj1" fmla="val 16628731"/>
              <a:gd name="adj2" fmla="val 4927680"/>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nvGrpSpPr>
          <p:cNvPr id="356" name="Student tools"/>
          <p:cNvGrpSpPr>
            <a:grpSpLocks noChangeAspect="1"/>
          </p:cNvGrpSpPr>
          <p:nvPr/>
        </p:nvGrpSpPr>
        <p:grpSpPr>
          <a:xfrm>
            <a:off x="5471309" y="1330325"/>
            <a:ext cx="528639" cy="309563"/>
            <a:chOff x="5148275" y="3719515"/>
            <a:chExt cx="352426" cy="206375"/>
          </a:xfrm>
        </p:grpSpPr>
        <p:sp>
          <p:nvSpPr>
            <p:cNvPr id="357" name="Freeform 82"/>
            <p:cNvSpPr>
              <a:spLocks noEditPoints="1"/>
            </p:cNvSpPr>
            <p:nvPr/>
          </p:nvSpPr>
          <p:spPr bwMode="auto">
            <a:xfrm>
              <a:off x="5149863" y="3719515"/>
              <a:ext cx="350838" cy="49213"/>
            </a:xfrm>
            <a:custGeom>
              <a:avLst/>
              <a:gdLst/>
              <a:ahLst/>
              <a:cxnLst>
                <a:cxn ang="0">
                  <a:pos x="298" y="4"/>
                </a:cxn>
                <a:cxn ang="0">
                  <a:pos x="53" y="0"/>
                </a:cxn>
                <a:cxn ang="0">
                  <a:pos x="51" y="0"/>
                </a:cxn>
                <a:cxn ang="0">
                  <a:pos x="4" y="13"/>
                </a:cxn>
                <a:cxn ang="0">
                  <a:pos x="4" y="21"/>
                </a:cxn>
                <a:cxn ang="0">
                  <a:pos x="51" y="33"/>
                </a:cxn>
                <a:cxn ang="0">
                  <a:pos x="53" y="33"/>
                </a:cxn>
                <a:cxn ang="0">
                  <a:pos x="273" y="36"/>
                </a:cxn>
                <a:cxn ang="0">
                  <a:pos x="202" y="40"/>
                </a:cxn>
                <a:cxn ang="0">
                  <a:pos x="275" y="44"/>
                </a:cxn>
                <a:cxn ang="0">
                  <a:pos x="285" y="33"/>
                </a:cxn>
                <a:cxn ang="0">
                  <a:pos x="297" y="32"/>
                </a:cxn>
                <a:cxn ang="0">
                  <a:pos x="307" y="30"/>
                </a:cxn>
                <a:cxn ang="0">
                  <a:pos x="311" y="26"/>
                </a:cxn>
                <a:cxn ang="0">
                  <a:pos x="307" y="4"/>
                </a:cxn>
                <a:cxn ang="0">
                  <a:pos x="218" y="8"/>
                </a:cxn>
                <a:cxn ang="0">
                  <a:pos x="290" y="25"/>
                </a:cxn>
                <a:cxn ang="0">
                  <a:pos x="90" y="19"/>
                </a:cxn>
                <a:cxn ang="0">
                  <a:pos x="86" y="25"/>
                </a:cxn>
                <a:cxn ang="0">
                  <a:pos x="81" y="23"/>
                </a:cxn>
                <a:cxn ang="0">
                  <a:pos x="73" y="23"/>
                </a:cxn>
                <a:cxn ang="0">
                  <a:pos x="67" y="25"/>
                </a:cxn>
                <a:cxn ang="0">
                  <a:pos x="63" y="19"/>
                </a:cxn>
                <a:cxn ang="0">
                  <a:pos x="59" y="25"/>
                </a:cxn>
                <a:cxn ang="0">
                  <a:pos x="57" y="8"/>
                </a:cxn>
                <a:cxn ang="0">
                  <a:pos x="59" y="10"/>
                </a:cxn>
                <a:cxn ang="0">
                  <a:pos x="67" y="10"/>
                </a:cxn>
                <a:cxn ang="0">
                  <a:pos x="73" y="8"/>
                </a:cxn>
                <a:cxn ang="0">
                  <a:pos x="77" y="14"/>
                </a:cxn>
                <a:cxn ang="0">
                  <a:pos x="81" y="8"/>
                </a:cxn>
                <a:cxn ang="0">
                  <a:pos x="86" y="10"/>
                </a:cxn>
                <a:cxn ang="0">
                  <a:pos x="94" y="10"/>
                </a:cxn>
                <a:cxn ang="0">
                  <a:pos x="99" y="8"/>
                </a:cxn>
                <a:cxn ang="0">
                  <a:pos x="94" y="25"/>
                </a:cxn>
                <a:cxn ang="0">
                  <a:pos x="90" y="19"/>
                </a:cxn>
                <a:cxn ang="0">
                  <a:pos x="28" y="17"/>
                </a:cxn>
                <a:cxn ang="0">
                  <a:pos x="49" y="24"/>
                </a:cxn>
                <a:cxn ang="0">
                  <a:pos x="210" y="8"/>
                </a:cxn>
                <a:cxn ang="0">
                  <a:pos x="107" y="25"/>
                </a:cxn>
                <a:cxn ang="0">
                  <a:pos x="298" y="12"/>
                </a:cxn>
                <a:cxn ang="0">
                  <a:pos x="303" y="22"/>
                </a:cxn>
                <a:cxn ang="0">
                  <a:pos x="298" y="12"/>
                </a:cxn>
              </a:cxnLst>
              <a:rect l="0" t="0" r="r" b="b"/>
              <a:pathLst>
                <a:path w="311" h="44">
                  <a:moveTo>
                    <a:pt x="307" y="4"/>
                  </a:moveTo>
                  <a:cubicBezTo>
                    <a:pt x="298" y="4"/>
                    <a:pt x="298" y="4"/>
                    <a:pt x="298" y="4"/>
                  </a:cubicBezTo>
                  <a:cubicBezTo>
                    <a:pt x="297" y="2"/>
                    <a:pt x="296" y="0"/>
                    <a:pt x="294" y="0"/>
                  </a:cubicBezTo>
                  <a:cubicBezTo>
                    <a:pt x="53" y="0"/>
                    <a:pt x="53" y="0"/>
                    <a:pt x="53" y="0"/>
                  </a:cubicBezTo>
                  <a:cubicBezTo>
                    <a:pt x="52" y="0"/>
                    <a:pt x="52" y="0"/>
                    <a:pt x="52" y="0"/>
                  </a:cubicBezTo>
                  <a:cubicBezTo>
                    <a:pt x="52" y="0"/>
                    <a:pt x="52" y="0"/>
                    <a:pt x="51" y="0"/>
                  </a:cubicBezTo>
                  <a:cubicBezTo>
                    <a:pt x="14" y="13"/>
                    <a:pt x="14" y="13"/>
                    <a:pt x="14" y="13"/>
                  </a:cubicBezTo>
                  <a:cubicBezTo>
                    <a:pt x="4" y="13"/>
                    <a:pt x="4" y="13"/>
                    <a:pt x="4" y="13"/>
                  </a:cubicBezTo>
                  <a:cubicBezTo>
                    <a:pt x="2" y="13"/>
                    <a:pt x="0" y="14"/>
                    <a:pt x="0" y="17"/>
                  </a:cubicBezTo>
                  <a:cubicBezTo>
                    <a:pt x="0" y="19"/>
                    <a:pt x="2" y="21"/>
                    <a:pt x="4" y="21"/>
                  </a:cubicBezTo>
                  <a:cubicBezTo>
                    <a:pt x="14" y="21"/>
                    <a:pt x="14" y="21"/>
                    <a:pt x="14" y="21"/>
                  </a:cubicBezTo>
                  <a:cubicBezTo>
                    <a:pt x="51" y="33"/>
                    <a:pt x="51" y="33"/>
                    <a:pt x="51" y="33"/>
                  </a:cubicBezTo>
                  <a:cubicBezTo>
                    <a:pt x="52" y="33"/>
                    <a:pt x="52" y="33"/>
                    <a:pt x="52" y="33"/>
                  </a:cubicBezTo>
                  <a:cubicBezTo>
                    <a:pt x="52" y="33"/>
                    <a:pt x="52" y="33"/>
                    <a:pt x="53" y="33"/>
                  </a:cubicBezTo>
                  <a:cubicBezTo>
                    <a:pt x="275" y="33"/>
                    <a:pt x="275" y="33"/>
                    <a:pt x="275" y="33"/>
                  </a:cubicBezTo>
                  <a:cubicBezTo>
                    <a:pt x="273" y="36"/>
                    <a:pt x="273" y="36"/>
                    <a:pt x="273" y="36"/>
                  </a:cubicBezTo>
                  <a:cubicBezTo>
                    <a:pt x="206" y="36"/>
                    <a:pt x="206" y="36"/>
                    <a:pt x="206" y="36"/>
                  </a:cubicBezTo>
                  <a:cubicBezTo>
                    <a:pt x="204" y="36"/>
                    <a:pt x="202" y="38"/>
                    <a:pt x="202" y="40"/>
                  </a:cubicBezTo>
                  <a:cubicBezTo>
                    <a:pt x="202" y="42"/>
                    <a:pt x="204" y="44"/>
                    <a:pt x="206" y="44"/>
                  </a:cubicBezTo>
                  <a:cubicBezTo>
                    <a:pt x="275" y="44"/>
                    <a:pt x="275" y="44"/>
                    <a:pt x="275" y="44"/>
                  </a:cubicBezTo>
                  <a:cubicBezTo>
                    <a:pt x="276" y="44"/>
                    <a:pt x="277" y="44"/>
                    <a:pt x="278" y="42"/>
                  </a:cubicBezTo>
                  <a:cubicBezTo>
                    <a:pt x="285" y="33"/>
                    <a:pt x="285" y="33"/>
                    <a:pt x="285" y="33"/>
                  </a:cubicBezTo>
                  <a:cubicBezTo>
                    <a:pt x="294" y="33"/>
                    <a:pt x="294" y="33"/>
                    <a:pt x="294" y="33"/>
                  </a:cubicBezTo>
                  <a:cubicBezTo>
                    <a:pt x="295" y="33"/>
                    <a:pt x="296" y="33"/>
                    <a:pt x="297" y="32"/>
                  </a:cubicBezTo>
                  <a:cubicBezTo>
                    <a:pt x="297" y="31"/>
                    <a:pt x="298" y="30"/>
                    <a:pt x="298" y="30"/>
                  </a:cubicBezTo>
                  <a:cubicBezTo>
                    <a:pt x="307" y="30"/>
                    <a:pt x="307" y="30"/>
                    <a:pt x="307" y="30"/>
                  </a:cubicBezTo>
                  <a:cubicBezTo>
                    <a:pt x="308" y="30"/>
                    <a:pt x="309" y="29"/>
                    <a:pt x="310" y="28"/>
                  </a:cubicBezTo>
                  <a:cubicBezTo>
                    <a:pt x="311" y="28"/>
                    <a:pt x="311" y="27"/>
                    <a:pt x="311" y="26"/>
                  </a:cubicBezTo>
                  <a:cubicBezTo>
                    <a:pt x="311" y="8"/>
                    <a:pt x="311" y="8"/>
                    <a:pt x="311" y="8"/>
                  </a:cubicBezTo>
                  <a:cubicBezTo>
                    <a:pt x="311" y="5"/>
                    <a:pt x="310" y="4"/>
                    <a:pt x="307" y="4"/>
                  </a:cubicBezTo>
                  <a:close/>
                  <a:moveTo>
                    <a:pt x="218" y="25"/>
                  </a:moveTo>
                  <a:cubicBezTo>
                    <a:pt x="218" y="8"/>
                    <a:pt x="218" y="8"/>
                    <a:pt x="218" y="8"/>
                  </a:cubicBezTo>
                  <a:cubicBezTo>
                    <a:pt x="290" y="8"/>
                    <a:pt x="290" y="8"/>
                    <a:pt x="290" y="8"/>
                  </a:cubicBezTo>
                  <a:cubicBezTo>
                    <a:pt x="290" y="25"/>
                    <a:pt x="290" y="25"/>
                    <a:pt x="290" y="25"/>
                  </a:cubicBezTo>
                  <a:lnTo>
                    <a:pt x="218" y="25"/>
                  </a:lnTo>
                  <a:close/>
                  <a:moveTo>
                    <a:pt x="90" y="19"/>
                  </a:moveTo>
                  <a:cubicBezTo>
                    <a:pt x="88" y="19"/>
                    <a:pt x="86" y="21"/>
                    <a:pt x="86" y="23"/>
                  </a:cubicBezTo>
                  <a:cubicBezTo>
                    <a:pt x="86" y="25"/>
                    <a:pt x="86" y="25"/>
                    <a:pt x="86" y="25"/>
                  </a:cubicBezTo>
                  <a:cubicBezTo>
                    <a:pt x="81" y="25"/>
                    <a:pt x="81" y="25"/>
                    <a:pt x="81" y="25"/>
                  </a:cubicBezTo>
                  <a:cubicBezTo>
                    <a:pt x="81" y="23"/>
                    <a:pt x="81" y="23"/>
                    <a:pt x="81" y="23"/>
                  </a:cubicBezTo>
                  <a:cubicBezTo>
                    <a:pt x="81" y="21"/>
                    <a:pt x="79" y="19"/>
                    <a:pt x="77" y="19"/>
                  </a:cubicBezTo>
                  <a:cubicBezTo>
                    <a:pt x="75" y="19"/>
                    <a:pt x="73" y="21"/>
                    <a:pt x="73" y="23"/>
                  </a:cubicBezTo>
                  <a:cubicBezTo>
                    <a:pt x="73" y="25"/>
                    <a:pt x="73" y="25"/>
                    <a:pt x="73" y="25"/>
                  </a:cubicBezTo>
                  <a:cubicBezTo>
                    <a:pt x="67" y="25"/>
                    <a:pt x="67" y="25"/>
                    <a:pt x="67" y="25"/>
                  </a:cubicBezTo>
                  <a:cubicBezTo>
                    <a:pt x="67" y="23"/>
                    <a:pt x="67" y="23"/>
                    <a:pt x="67" y="23"/>
                  </a:cubicBezTo>
                  <a:cubicBezTo>
                    <a:pt x="67" y="21"/>
                    <a:pt x="66" y="19"/>
                    <a:pt x="63" y="19"/>
                  </a:cubicBezTo>
                  <a:cubicBezTo>
                    <a:pt x="61" y="19"/>
                    <a:pt x="59" y="21"/>
                    <a:pt x="59" y="23"/>
                  </a:cubicBezTo>
                  <a:cubicBezTo>
                    <a:pt x="59" y="25"/>
                    <a:pt x="59" y="25"/>
                    <a:pt x="59" y="25"/>
                  </a:cubicBezTo>
                  <a:cubicBezTo>
                    <a:pt x="57" y="25"/>
                    <a:pt x="57" y="25"/>
                    <a:pt x="57" y="25"/>
                  </a:cubicBezTo>
                  <a:cubicBezTo>
                    <a:pt x="57" y="8"/>
                    <a:pt x="57" y="8"/>
                    <a:pt x="57" y="8"/>
                  </a:cubicBezTo>
                  <a:cubicBezTo>
                    <a:pt x="59" y="8"/>
                    <a:pt x="59" y="8"/>
                    <a:pt x="59" y="8"/>
                  </a:cubicBezTo>
                  <a:cubicBezTo>
                    <a:pt x="59" y="10"/>
                    <a:pt x="59" y="10"/>
                    <a:pt x="59" y="10"/>
                  </a:cubicBezTo>
                  <a:cubicBezTo>
                    <a:pt x="59" y="13"/>
                    <a:pt x="61" y="14"/>
                    <a:pt x="63" y="14"/>
                  </a:cubicBezTo>
                  <a:cubicBezTo>
                    <a:pt x="66" y="14"/>
                    <a:pt x="67" y="13"/>
                    <a:pt x="67" y="10"/>
                  </a:cubicBezTo>
                  <a:cubicBezTo>
                    <a:pt x="67" y="8"/>
                    <a:pt x="67" y="8"/>
                    <a:pt x="67" y="8"/>
                  </a:cubicBezTo>
                  <a:cubicBezTo>
                    <a:pt x="73" y="8"/>
                    <a:pt x="73" y="8"/>
                    <a:pt x="73" y="8"/>
                  </a:cubicBezTo>
                  <a:cubicBezTo>
                    <a:pt x="73" y="10"/>
                    <a:pt x="73" y="10"/>
                    <a:pt x="73" y="10"/>
                  </a:cubicBezTo>
                  <a:cubicBezTo>
                    <a:pt x="73" y="13"/>
                    <a:pt x="75" y="14"/>
                    <a:pt x="77" y="14"/>
                  </a:cubicBezTo>
                  <a:cubicBezTo>
                    <a:pt x="79" y="14"/>
                    <a:pt x="81" y="13"/>
                    <a:pt x="81" y="10"/>
                  </a:cubicBezTo>
                  <a:cubicBezTo>
                    <a:pt x="81" y="8"/>
                    <a:pt x="81" y="8"/>
                    <a:pt x="81" y="8"/>
                  </a:cubicBezTo>
                  <a:cubicBezTo>
                    <a:pt x="86" y="8"/>
                    <a:pt x="86" y="8"/>
                    <a:pt x="86" y="8"/>
                  </a:cubicBezTo>
                  <a:cubicBezTo>
                    <a:pt x="86" y="10"/>
                    <a:pt x="86" y="10"/>
                    <a:pt x="86" y="10"/>
                  </a:cubicBezTo>
                  <a:cubicBezTo>
                    <a:pt x="86" y="13"/>
                    <a:pt x="88" y="14"/>
                    <a:pt x="90" y="14"/>
                  </a:cubicBezTo>
                  <a:cubicBezTo>
                    <a:pt x="93" y="14"/>
                    <a:pt x="94" y="13"/>
                    <a:pt x="94" y="10"/>
                  </a:cubicBezTo>
                  <a:cubicBezTo>
                    <a:pt x="94" y="8"/>
                    <a:pt x="94" y="8"/>
                    <a:pt x="94" y="8"/>
                  </a:cubicBezTo>
                  <a:cubicBezTo>
                    <a:pt x="99" y="8"/>
                    <a:pt x="99" y="8"/>
                    <a:pt x="99" y="8"/>
                  </a:cubicBezTo>
                  <a:cubicBezTo>
                    <a:pt x="99" y="25"/>
                    <a:pt x="99" y="25"/>
                    <a:pt x="99" y="25"/>
                  </a:cubicBezTo>
                  <a:cubicBezTo>
                    <a:pt x="94" y="25"/>
                    <a:pt x="94" y="25"/>
                    <a:pt x="94" y="25"/>
                  </a:cubicBezTo>
                  <a:cubicBezTo>
                    <a:pt x="94" y="23"/>
                    <a:pt x="94" y="23"/>
                    <a:pt x="94" y="23"/>
                  </a:cubicBezTo>
                  <a:cubicBezTo>
                    <a:pt x="94" y="21"/>
                    <a:pt x="93" y="19"/>
                    <a:pt x="90" y="19"/>
                  </a:cubicBezTo>
                  <a:close/>
                  <a:moveTo>
                    <a:pt x="49" y="24"/>
                  </a:moveTo>
                  <a:cubicBezTo>
                    <a:pt x="28" y="17"/>
                    <a:pt x="28" y="17"/>
                    <a:pt x="28" y="17"/>
                  </a:cubicBezTo>
                  <a:cubicBezTo>
                    <a:pt x="49" y="10"/>
                    <a:pt x="49" y="10"/>
                    <a:pt x="49" y="10"/>
                  </a:cubicBezTo>
                  <a:lnTo>
                    <a:pt x="49" y="24"/>
                  </a:lnTo>
                  <a:close/>
                  <a:moveTo>
                    <a:pt x="107" y="8"/>
                  </a:moveTo>
                  <a:cubicBezTo>
                    <a:pt x="210" y="8"/>
                    <a:pt x="210" y="8"/>
                    <a:pt x="210" y="8"/>
                  </a:cubicBezTo>
                  <a:cubicBezTo>
                    <a:pt x="210" y="25"/>
                    <a:pt x="210" y="25"/>
                    <a:pt x="210" y="25"/>
                  </a:cubicBezTo>
                  <a:cubicBezTo>
                    <a:pt x="107" y="25"/>
                    <a:pt x="107" y="25"/>
                    <a:pt x="107" y="25"/>
                  </a:cubicBezTo>
                  <a:lnTo>
                    <a:pt x="107" y="8"/>
                  </a:lnTo>
                  <a:close/>
                  <a:moveTo>
                    <a:pt x="298" y="12"/>
                  </a:moveTo>
                  <a:cubicBezTo>
                    <a:pt x="303" y="12"/>
                    <a:pt x="303" y="12"/>
                    <a:pt x="303" y="12"/>
                  </a:cubicBezTo>
                  <a:cubicBezTo>
                    <a:pt x="303" y="22"/>
                    <a:pt x="303" y="22"/>
                    <a:pt x="303" y="22"/>
                  </a:cubicBezTo>
                  <a:cubicBezTo>
                    <a:pt x="298" y="22"/>
                    <a:pt x="298" y="22"/>
                    <a:pt x="298" y="22"/>
                  </a:cubicBezTo>
                  <a:lnTo>
                    <a:pt x="298" y="12"/>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58" name="Rectangle 83"/>
            <p:cNvSpPr>
              <a:spLocks noChangeArrowheads="1"/>
            </p:cNvSpPr>
            <p:nvPr/>
          </p:nvSpPr>
          <p:spPr bwMode="auto">
            <a:xfrm>
              <a:off x="5153038" y="3797302"/>
              <a:ext cx="342901" cy="58738"/>
            </a:xfrm>
            <a:prstGeom prst="rect">
              <a:avLst/>
            </a:prstGeom>
            <a:solidFill>
              <a:schemeClr val="accent5">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359" name="Freeform 84"/>
            <p:cNvSpPr>
              <a:spLocks noEditPoints="1"/>
            </p:cNvSpPr>
            <p:nvPr/>
          </p:nvSpPr>
          <p:spPr bwMode="auto">
            <a:xfrm>
              <a:off x="5164150" y="3794127"/>
              <a:ext cx="309563" cy="38100"/>
            </a:xfrm>
            <a:custGeom>
              <a:avLst/>
              <a:gdLst/>
              <a:ahLst/>
              <a:cxnLst>
                <a:cxn ang="0">
                  <a:pos x="0" y="4"/>
                </a:cxn>
                <a:cxn ang="0">
                  <a:pos x="4" y="21"/>
                </a:cxn>
                <a:cxn ang="0">
                  <a:pos x="8" y="4"/>
                </a:cxn>
                <a:cxn ang="0">
                  <a:pos x="19" y="0"/>
                </a:cxn>
                <a:cxn ang="0">
                  <a:pos x="15" y="17"/>
                </a:cxn>
                <a:cxn ang="0">
                  <a:pos x="23" y="17"/>
                </a:cxn>
                <a:cxn ang="0">
                  <a:pos x="19" y="0"/>
                </a:cxn>
                <a:cxn ang="0">
                  <a:pos x="30" y="4"/>
                </a:cxn>
                <a:cxn ang="0">
                  <a:pos x="34" y="21"/>
                </a:cxn>
                <a:cxn ang="0">
                  <a:pos x="38" y="4"/>
                </a:cxn>
                <a:cxn ang="0">
                  <a:pos x="48" y="0"/>
                </a:cxn>
                <a:cxn ang="0">
                  <a:pos x="44" y="17"/>
                </a:cxn>
                <a:cxn ang="0">
                  <a:pos x="52" y="17"/>
                </a:cxn>
                <a:cxn ang="0">
                  <a:pos x="48" y="0"/>
                </a:cxn>
                <a:cxn ang="0">
                  <a:pos x="59" y="4"/>
                </a:cxn>
                <a:cxn ang="0">
                  <a:pos x="63" y="21"/>
                </a:cxn>
                <a:cxn ang="0">
                  <a:pos x="67" y="4"/>
                </a:cxn>
                <a:cxn ang="0">
                  <a:pos x="77" y="0"/>
                </a:cxn>
                <a:cxn ang="0">
                  <a:pos x="73" y="17"/>
                </a:cxn>
                <a:cxn ang="0">
                  <a:pos x="81" y="17"/>
                </a:cxn>
                <a:cxn ang="0">
                  <a:pos x="77" y="0"/>
                </a:cxn>
                <a:cxn ang="0">
                  <a:pos x="88" y="4"/>
                </a:cxn>
                <a:cxn ang="0">
                  <a:pos x="92" y="21"/>
                </a:cxn>
                <a:cxn ang="0">
                  <a:pos x="96" y="4"/>
                </a:cxn>
                <a:cxn ang="0">
                  <a:pos x="107" y="0"/>
                </a:cxn>
                <a:cxn ang="0">
                  <a:pos x="103" y="17"/>
                </a:cxn>
                <a:cxn ang="0">
                  <a:pos x="111" y="17"/>
                </a:cxn>
                <a:cxn ang="0">
                  <a:pos x="107" y="0"/>
                </a:cxn>
                <a:cxn ang="0">
                  <a:pos x="117" y="4"/>
                </a:cxn>
                <a:cxn ang="0">
                  <a:pos x="121" y="21"/>
                </a:cxn>
                <a:cxn ang="0">
                  <a:pos x="125" y="4"/>
                </a:cxn>
                <a:cxn ang="0">
                  <a:pos x="136" y="0"/>
                </a:cxn>
                <a:cxn ang="0">
                  <a:pos x="132" y="17"/>
                </a:cxn>
                <a:cxn ang="0">
                  <a:pos x="140" y="17"/>
                </a:cxn>
                <a:cxn ang="0">
                  <a:pos x="136" y="0"/>
                </a:cxn>
                <a:cxn ang="0">
                  <a:pos x="147" y="4"/>
                </a:cxn>
                <a:cxn ang="0">
                  <a:pos x="151" y="21"/>
                </a:cxn>
                <a:cxn ang="0">
                  <a:pos x="155" y="4"/>
                </a:cxn>
                <a:cxn ang="0">
                  <a:pos x="165" y="0"/>
                </a:cxn>
                <a:cxn ang="0">
                  <a:pos x="161" y="17"/>
                </a:cxn>
                <a:cxn ang="0">
                  <a:pos x="169" y="17"/>
                </a:cxn>
                <a:cxn ang="0">
                  <a:pos x="165" y="0"/>
                </a:cxn>
                <a:cxn ang="0">
                  <a:pos x="176" y="4"/>
                </a:cxn>
                <a:cxn ang="0">
                  <a:pos x="180" y="21"/>
                </a:cxn>
                <a:cxn ang="0">
                  <a:pos x="184" y="4"/>
                </a:cxn>
                <a:cxn ang="0">
                  <a:pos x="194" y="0"/>
                </a:cxn>
                <a:cxn ang="0">
                  <a:pos x="190" y="17"/>
                </a:cxn>
                <a:cxn ang="0">
                  <a:pos x="198" y="17"/>
                </a:cxn>
                <a:cxn ang="0">
                  <a:pos x="194" y="0"/>
                </a:cxn>
                <a:cxn ang="0">
                  <a:pos x="205" y="4"/>
                </a:cxn>
                <a:cxn ang="0">
                  <a:pos x="209" y="21"/>
                </a:cxn>
                <a:cxn ang="0">
                  <a:pos x="213" y="4"/>
                </a:cxn>
                <a:cxn ang="0">
                  <a:pos x="224" y="0"/>
                </a:cxn>
                <a:cxn ang="0">
                  <a:pos x="220" y="17"/>
                </a:cxn>
                <a:cxn ang="0">
                  <a:pos x="228" y="17"/>
                </a:cxn>
                <a:cxn ang="0">
                  <a:pos x="224" y="0"/>
                </a:cxn>
                <a:cxn ang="0">
                  <a:pos x="234" y="4"/>
                </a:cxn>
                <a:cxn ang="0">
                  <a:pos x="238" y="21"/>
                </a:cxn>
                <a:cxn ang="0">
                  <a:pos x="242" y="4"/>
                </a:cxn>
                <a:cxn ang="0">
                  <a:pos x="270" y="23"/>
                </a:cxn>
                <a:cxn ang="0">
                  <a:pos x="270" y="35"/>
                </a:cxn>
                <a:cxn ang="0">
                  <a:pos x="270" y="23"/>
                </a:cxn>
              </a:cxnLst>
              <a:rect l="0" t="0" r="r" b="b"/>
              <a:pathLst>
                <a:path w="276" h="35">
                  <a:moveTo>
                    <a:pt x="4" y="0"/>
                  </a:moveTo>
                  <a:cubicBezTo>
                    <a:pt x="2" y="0"/>
                    <a:pt x="0" y="1"/>
                    <a:pt x="0" y="4"/>
                  </a:cubicBezTo>
                  <a:cubicBezTo>
                    <a:pt x="0" y="17"/>
                    <a:pt x="0" y="17"/>
                    <a:pt x="0" y="17"/>
                  </a:cubicBezTo>
                  <a:cubicBezTo>
                    <a:pt x="0" y="19"/>
                    <a:pt x="2" y="21"/>
                    <a:pt x="4" y="21"/>
                  </a:cubicBezTo>
                  <a:cubicBezTo>
                    <a:pt x="7" y="21"/>
                    <a:pt x="8" y="19"/>
                    <a:pt x="8" y="17"/>
                  </a:cubicBezTo>
                  <a:cubicBezTo>
                    <a:pt x="8" y="4"/>
                    <a:pt x="8" y="4"/>
                    <a:pt x="8" y="4"/>
                  </a:cubicBezTo>
                  <a:cubicBezTo>
                    <a:pt x="8" y="1"/>
                    <a:pt x="7" y="0"/>
                    <a:pt x="4" y="0"/>
                  </a:cubicBezTo>
                  <a:close/>
                  <a:moveTo>
                    <a:pt x="19" y="0"/>
                  </a:moveTo>
                  <a:cubicBezTo>
                    <a:pt x="17" y="0"/>
                    <a:pt x="15" y="1"/>
                    <a:pt x="15" y="4"/>
                  </a:cubicBezTo>
                  <a:cubicBezTo>
                    <a:pt x="15" y="17"/>
                    <a:pt x="15" y="17"/>
                    <a:pt x="15" y="17"/>
                  </a:cubicBezTo>
                  <a:cubicBezTo>
                    <a:pt x="15" y="19"/>
                    <a:pt x="17" y="21"/>
                    <a:pt x="19" y="21"/>
                  </a:cubicBezTo>
                  <a:cubicBezTo>
                    <a:pt x="21" y="21"/>
                    <a:pt x="23" y="19"/>
                    <a:pt x="23" y="17"/>
                  </a:cubicBezTo>
                  <a:cubicBezTo>
                    <a:pt x="23" y="4"/>
                    <a:pt x="23" y="4"/>
                    <a:pt x="23" y="4"/>
                  </a:cubicBezTo>
                  <a:cubicBezTo>
                    <a:pt x="23" y="1"/>
                    <a:pt x="21" y="0"/>
                    <a:pt x="19" y="0"/>
                  </a:cubicBezTo>
                  <a:close/>
                  <a:moveTo>
                    <a:pt x="34" y="0"/>
                  </a:moveTo>
                  <a:cubicBezTo>
                    <a:pt x="31" y="0"/>
                    <a:pt x="30" y="1"/>
                    <a:pt x="30" y="4"/>
                  </a:cubicBezTo>
                  <a:cubicBezTo>
                    <a:pt x="30" y="17"/>
                    <a:pt x="30" y="17"/>
                    <a:pt x="30" y="17"/>
                  </a:cubicBezTo>
                  <a:cubicBezTo>
                    <a:pt x="30" y="19"/>
                    <a:pt x="31" y="21"/>
                    <a:pt x="34" y="21"/>
                  </a:cubicBezTo>
                  <a:cubicBezTo>
                    <a:pt x="36" y="21"/>
                    <a:pt x="38" y="19"/>
                    <a:pt x="38" y="17"/>
                  </a:cubicBezTo>
                  <a:cubicBezTo>
                    <a:pt x="38" y="4"/>
                    <a:pt x="38" y="4"/>
                    <a:pt x="38" y="4"/>
                  </a:cubicBezTo>
                  <a:cubicBezTo>
                    <a:pt x="38" y="1"/>
                    <a:pt x="36" y="0"/>
                    <a:pt x="34" y="0"/>
                  </a:cubicBezTo>
                  <a:close/>
                  <a:moveTo>
                    <a:pt x="48" y="0"/>
                  </a:moveTo>
                  <a:cubicBezTo>
                    <a:pt x="46" y="0"/>
                    <a:pt x="44" y="1"/>
                    <a:pt x="44" y="4"/>
                  </a:cubicBezTo>
                  <a:cubicBezTo>
                    <a:pt x="44" y="17"/>
                    <a:pt x="44" y="17"/>
                    <a:pt x="44" y="17"/>
                  </a:cubicBezTo>
                  <a:cubicBezTo>
                    <a:pt x="44" y="19"/>
                    <a:pt x="46" y="21"/>
                    <a:pt x="48" y="21"/>
                  </a:cubicBezTo>
                  <a:cubicBezTo>
                    <a:pt x="50" y="21"/>
                    <a:pt x="52" y="19"/>
                    <a:pt x="52" y="17"/>
                  </a:cubicBezTo>
                  <a:cubicBezTo>
                    <a:pt x="52" y="4"/>
                    <a:pt x="52" y="4"/>
                    <a:pt x="52" y="4"/>
                  </a:cubicBezTo>
                  <a:cubicBezTo>
                    <a:pt x="52" y="1"/>
                    <a:pt x="50" y="0"/>
                    <a:pt x="48" y="0"/>
                  </a:cubicBezTo>
                  <a:close/>
                  <a:moveTo>
                    <a:pt x="63" y="0"/>
                  </a:moveTo>
                  <a:cubicBezTo>
                    <a:pt x="61" y="0"/>
                    <a:pt x="59" y="1"/>
                    <a:pt x="59" y="4"/>
                  </a:cubicBezTo>
                  <a:cubicBezTo>
                    <a:pt x="59" y="17"/>
                    <a:pt x="59" y="17"/>
                    <a:pt x="59" y="17"/>
                  </a:cubicBezTo>
                  <a:cubicBezTo>
                    <a:pt x="59" y="19"/>
                    <a:pt x="61" y="21"/>
                    <a:pt x="63" y="21"/>
                  </a:cubicBezTo>
                  <a:cubicBezTo>
                    <a:pt x="65" y="21"/>
                    <a:pt x="67" y="19"/>
                    <a:pt x="67" y="17"/>
                  </a:cubicBezTo>
                  <a:cubicBezTo>
                    <a:pt x="67" y="4"/>
                    <a:pt x="67" y="4"/>
                    <a:pt x="67" y="4"/>
                  </a:cubicBezTo>
                  <a:cubicBezTo>
                    <a:pt x="67" y="1"/>
                    <a:pt x="65" y="0"/>
                    <a:pt x="63" y="0"/>
                  </a:cubicBezTo>
                  <a:close/>
                  <a:moveTo>
                    <a:pt x="77" y="0"/>
                  </a:moveTo>
                  <a:cubicBezTo>
                    <a:pt x="75" y="0"/>
                    <a:pt x="73" y="1"/>
                    <a:pt x="73" y="4"/>
                  </a:cubicBezTo>
                  <a:cubicBezTo>
                    <a:pt x="73" y="17"/>
                    <a:pt x="73" y="17"/>
                    <a:pt x="73" y="17"/>
                  </a:cubicBezTo>
                  <a:cubicBezTo>
                    <a:pt x="73" y="19"/>
                    <a:pt x="75" y="21"/>
                    <a:pt x="77" y="21"/>
                  </a:cubicBezTo>
                  <a:cubicBezTo>
                    <a:pt x="80" y="21"/>
                    <a:pt x="81" y="19"/>
                    <a:pt x="81" y="17"/>
                  </a:cubicBezTo>
                  <a:cubicBezTo>
                    <a:pt x="81" y="4"/>
                    <a:pt x="81" y="4"/>
                    <a:pt x="81" y="4"/>
                  </a:cubicBezTo>
                  <a:cubicBezTo>
                    <a:pt x="81" y="1"/>
                    <a:pt x="80" y="0"/>
                    <a:pt x="77" y="0"/>
                  </a:cubicBezTo>
                  <a:close/>
                  <a:moveTo>
                    <a:pt x="92" y="0"/>
                  </a:moveTo>
                  <a:cubicBezTo>
                    <a:pt x="90" y="0"/>
                    <a:pt x="88" y="1"/>
                    <a:pt x="88" y="4"/>
                  </a:cubicBezTo>
                  <a:cubicBezTo>
                    <a:pt x="88" y="17"/>
                    <a:pt x="88" y="17"/>
                    <a:pt x="88" y="17"/>
                  </a:cubicBezTo>
                  <a:cubicBezTo>
                    <a:pt x="88" y="19"/>
                    <a:pt x="90" y="21"/>
                    <a:pt x="92" y="21"/>
                  </a:cubicBezTo>
                  <a:cubicBezTo>
                    <a:pt x="94" y="21"/>
                    <a:pt x="96" y="19"/>
                    <a:pt x="96" y="17"/>
                  </a:cubicBezTo>
                  <a:cubicBezTo>
                    <a:pt x="96" y="4"/>
                    <a:pt x="96" y="4"/>
                    <a:pt x="96" y="4"/>
                  </a:cubicBezTo>
                  <a:cubicBezTo>
                    <a:pt x="96" y="1"/>
                    <a:pt x="94" y="0"/>
                    <a:pt x="92" y="0"/>
                  </a:cubicBezTo>
                  <a:close/>
                  <a:moveTo>
                    <a:pt x="107" y="0"/>
                  </a:moveTo>
                  <a:cubicBezTo>
                    <a:pt x="105" y="0"/>
                    <a:pt x="103" y="1"/>
                    <a:pt x="103" y="4"/>
                  </a:cubicBezTo>
                  <a:cubicBezTo>
                    <a:pt x="103" y="17"/>
                    <a:pt x="103" y="17"/>
                    <a:pt x="103" y="17"/>
                  </a:cubicBezTo>
                  <a:cubicBezTo>
                    <a:pt x="103" y="19"/>
                    <a:pt x="105" y="21"/>
                    <a:pt x="107" y="21"/>
                  </a:cubicBezTo>
                  <a:cubicBezTo>
                    <a:pt x="109" y="21"/>
                    <a:pt x="111" y="19"/>
                    <a:pt x="111" y="17"/>
                  </a:cubicBezTo>
                  <a:cubicBezTo>
                    <a:pt x="111" y="4"/>
                    <a:pt x="111" y="4"/>
                    <a:pt x="111" y="4"/>
                  </a:cubicBezTo>
                  <a:cubicBezTo>
                    <a:pt x="111" y="1"/>
                    <a:pt x="109" y="0"/>
                    <a:pt x="107" y="0"/>
                  </a:cubicBezTo>
                  <a:close/>
                  <a:moveTo>
                    <a:pt x="121" y="0"/>
                  </a:moveTo>
                  <a:cubicBezTo>
                    <a:pt x="119" y="0"/>
                    <a:pt x="117" y="1"/>
                    <a:pt x="117" y="4"/>
                  </a:cubicBezTo>
                  <a:cubicBezTo>
                    <a:pt x="117" y="17"/>
                    <a:pt x="117" y="17"/>
                    <a:pt x="117" y="17"/>
                  </a:cubicBezTo>
                  <a:cubicBezTo>
                    <a:pt x="117" y="19"/>
                    <a:pt x="119" y="21"/>
                    <a:pt x="121" y="21"/>
                  </a:cubicBezTo>
                  <a:cubicBezTo>
                    <a:pt x="124" y="21"/>
                    <a:pt x="125" y="19"/>
                    <a:pt x="125" y="17"/>
                  </a:cubicBezTo>
                  <a:cubicBezTo>
                    <a:pt x="125" y="4"/>
                    <a:pt x="125" y="4"/>
                    <a:pt x="125" y="4"/>
                  </a:cubicBezTo>
                  <a:cubicBezTo>
                    <a:pt x="125" y="1"/>
                    <a:pt x="124" y="0"/>
                    <a:pt x="121" y="0"/>
                  </a:cubicBezTo>
                  <a:close/>
                  <a:moveTo>
                    <a:pt x="136" y="0"/>
                  </a:moveTo>
                  <a:cubicBezTo>
                    <a:pt x="134" y="0"/>
                    <a:pt x="132" y="1"/>
                    <a:pt x="132" y="4"/>
                  </a:cubicBezTo>
                  <a:cubicBezTo>
                    <a:pt x="132" y="17"/>
                    <a:pt x="132" y="17"/>
                    <a:pt x="132" y="17"/>
                  </a:cubicBezTo>
                  <a:cubicBezTo>
                    <a:pt x="132" y="19"/>
                    <a:pt x="134" y="21"/>
                    <a:pt x="136" y="21"/>
                  </a:cubicBezTo>
                  <a:cubicBezTo>
                    <a:pt x="138" y="21"/>
                    <a:pt x="140" y="19"/>
                    <a:pt x="140" y="17"/>
                  </a:cubicBezTo>
                  <a:cubicBezTo>
                    <a:pt x="140" y="4"/>
                    <a:pt x="140" y="4"/>
                    <a:pt x="140" y="4"/>
                  </a:cubicBezTo>
                  <a:cubicBezTo>
                    <a:pt x="140" y="1"/>
                    <a:pt x="138" y="0"/>
                    <a:pt x="136" y="0"/>
                  </a:cubicBezTo>
                  <a:close/>
                  <a:moveTo>
                    <a:pt x="151" y="0"/>
                  </a:moveTo>
                  <a:cubicBezTo>
                    <a:pt x="148" y="0"/>
                    <a:pt x="147" y="1"/>
                    <a:pt x="147" y="4"/>
                  </a:cubicBezTo>
                  <a:cubicBezTo>
                    <a:pt x="147" y="17"/>
                    <a:pt x="147" y="17"/>
                    <a:pt x="147" y="17"/>
                  </a:cubicBezTo>
                  <a:cubicBezTo>
                    <a:pt x="147" y="19"/>
                    <a:pt x="148" y="21"/>
                    <a:pt x="151" y="21"/>
                  </a:cubicBezTo>
                  <a:cubicBezTo>
                    <a:pt x="153" y="21"/>
                    <a:pt x="155" y="19"/>
                    <a:pt x="155" y="17"/>
                  </a:cubicBezTo>
                  <a:cubicBezTo>
                    <a:pt x="155" y="4"/>
                    <a:pt x="155" y="4"/>
                    <a:pt x="155" y="4"/>
                  </a:cubicBezTo>
                  <a:cubicBezTo>
                    <a:pt x="155" y="1"/>
                    <a:pt x="153" y="0"/>
                    <a:pt x="151" y="0"/>
                  </a:cubicBezTo>
                  <a:close/>
                  <a:moveTo>
                    <a:pt x="165" y="0"/>
                  </a:moveTo>
                  <a:cubicBezTo>
                    <a:pt x="163" y="0"/>
                    <a:pt x="161" y="1"/>
                    <a:pt x="161" y="4"/>
                  </a:cubicBezTo>
                  <a:cubicBezTo>
                    <a:pt x="161" y="17"/>
                    <a:pt x="161" y="17"/>
                    <a:pt x="161" y="17"/>
                  </a:cubicBezTo>
                  <a:cubicBezTo>
                    <a:pt x="161" y="19"/>
                    <a:pt x="163" y="21"/>
                    <a:pt x="165" y="21"/>
                  </a:cubicBezTo>
                  <a:cubicBezTo>
                    <a:pt x="167" y="21"/>
                    <a:pt x="169" y="19"/>
                    <a:pt x="169" y="17"/>
                  </a:cubicBezTo>
                  <a:cubicBezTo>
                    <a:pt x="169" y="4"/>
                    <a:pt x="169" y="4"/>
                    <a:pt x="169" y="4"/>
                  </a:cubicBezTo>
                  <a:cubicBezTo>
                    <a:pt x="169" y="1"/>
                    <a:pt x="167" y="0"/>
                    <a:pt x="165" y="0"/>
                  </a:cubicBezTo>
                  <a:close/>
                  <a:moveTo>
                    <a:pt x="180" y="0"/>
                  </a:moveTo>
                  <a:cubicBezTo>
                    <a:pt x="178" y="0"/>
                    <a:pt x="176" y="1"/>
                    <a:pt x="176" y="4"/>
                  </a:cubicBezTo>
                  <a:cubicBezTo>
                    <a:pt x="176" y="17"/>
                    <a:pt x="176" y="17"/>
                    <a:pt x="176" y="17"/>
                  </a:cubicBezTo>
                  <a:cubicBezTo>
                    <a:pt x="176" y="19"/>
                    <a:pt x="178" y="21"/>
                    <a:pt x="180" y="21"/>
                  </a:cubicBezTo>
                  <a:cubicBezTo>
                    <a:pt x="182" y="21"/>
                    <a:pt x="184" y="19"/>
                    <a:pt x="184" y="17"/>
                  </a:cubicBezTo>
                  <a:cubicBezTo>
                    <a:pt x="184" y="4"/>
                    <a:pt x="184" y="4"/>
                    <a:pt x="184" y="4"/>
                  </a:cubicBezTo>
                  <a:cubicBezTo>
                    <a:pt x="184" y="1"/>
                    <a:pt x="182" y="0"/>
                    <a:pt x="180" y="0"/>
                  </a:cubicBezTo>
                  <a:close/>
                  <a:moveTo>
                    <a:pt x="194" y="0"/>
                  </a:moveTo>
                  <a:cubicBezTo>
                    <a:pt x="192" y="0"/>
                    <a:pt x="190" y="1"/>
                    <a:pt x="190" y="4"/>
                  </a:cubicBezTo>
                  <a:cubicBezTo>
                    <a:pt x="190" y="17"/>
                    <a:pt x="190" y="17"/>
                    <a:pt x="190" y="17"/>
                  </a:cubicBezTo>
                  <a:cubicBezTo>
                    <a:pt x="190" y="19"/>
                    <a:pt x="192" y="21"/>
                    <a:pt x="194" y="21"/>
                  </a:cubicBezTo>
                  <a:cubicBezTo>
                    <a:pt x="197" y="21"/>
                    <a:pt x="198" y="19"/>
                    <a:pt x="198" y="17"/>
                  </a:cubicBezTo>
                  <a:cubicBezTo>
                    <a:pt x="198" y="4"/>
                    <a:pt x="198" y="4"/>
                    <a:pt x="198" y="4"/>
                  </a:cubicBezTo>
                  <a:cubicBezTo>
                    <a:pt x="198" y="1"/>
                    <a:pt x="197" y="0"/>
                    <a:pt x="194" y="0"/>
                  </a:cubicBezTo>
                  <a:close/>
                  <a:moveTo>
                    <a:pt x="209" y="0"/>
                  </a:moveTo>
                  <a:cubicBezTo>
                    <a:pt x="207" y="0"/>
                    <a:pt x="205" y="1"/>
                    <a:pt x="205" y="4"/>
                  </a:cubicBezTo>
                  <a:cubicBezTo>
                    <a:pt x="205" y="17"/>
                    <a:pt x="205" y="17"/>
                    <a:pt x="205" y="17"/>
                  </a:cubicBezTo>
                  <a:cubicBezTo>
                    <a:pt x="205" y="19"/>
                    <a:pt x="207" y="21"/>
                    <a:pt x="209" y="21"/>
                  </a:cubicBezTo>
                  <a:cubicBezTo>
                    <a:pt x="211" y="21"/>
                    <a:pt x="213" y="19"/>
                    <a:pt x="213" y="17"/>
                  </a:cubicBezTo>
                  <a:cubicBezTo>
                    <a:pt x="213" y="4"/>
                    <a:pt x="213" y="4"/>
                    <a:pt x="213" y="4"/>
                  </a:cubicBezTo>
                  <a:cubicBezTo>
                    <a:pt x="213" y="1"/>
                    <a:pt x="211" y="0"/>
                    <a:pt x="209" y="0"/>
                  </a:cubicBezTo>
                  <a:close/>
                  <a:moveTo>
                    <a:pt x="224" y="0"/>
                  </a:moveTo>
                  <a:cubicBezTo>
                    <a:pt x="222" y="0"/>
                    <a:pt x="220" y="1"/>
                    <a:pt x="220" y="4"/>
                  </a:cubicBezTo>
                  <a:cubicBezTo>
                    <a:pt x="220" y="17"/>
                    <a:pt x="220" y="17"/>
                    <a:pt x="220" y="17"/>
                  </a:cubicBezTo>
                  <a:cubicBezTo>
                    <a:pt x="220" y="19"/>
                    <a:pt x="222" y="21"/>
                    <a:pt x="224" y="21"/>
                  </a:cubicBezTo>
                  <a:cubicBezTo>
                    <a:pt x="226" y="21"/>
                    <a:pt x="228" y="19"/>
                    <a:pt x="228" y="17"/>
                  </a:cubicBezTo>
                  <a:cubicBezTo>
                    <a:pt x="228" y="4"/>
                    <a:pt x="228" y="4"/>
                    <a:pt x="228" y="4"/>
                  </a:cubicBezTo>
                  <a:cubicBezTo>
                    <a:pt x="228" y="1"/>
                    <a:pt x="226" y="0"/>
                    <a:pt x="224" y="0"/>
                  </a:cubicBezTo>
                  <a:close/>
                  <a:moveTo>
                    <a:pt x="238" y="0"/>
                  </a:moveTo>
                  <a:cubicBezTo>
                    <a:pt x="236" y="0"/>
                    <a:pt x="234" y="1"/>
                    <a:pt x="234" y="4"/>
                  </a:cubicBezTo>
                  <a:cubicBezTo>
                    <a:pt x="234" y="17"/>
                    <a:pt x="234" y="17"/>
                    <a:pt x="234" y="17"/>
                  </a:cubicBezTo>
                  <a:cubicBezTo>
                    <a:pt x="234" y="19"/>
                    <a:pt x="236" y="21"/>
                    <a:pt x="238" y="21"/>
                  </a:cubicBezTo>
                  <a:cubicBezTo>
                    <a:pt x="241" y="21"/>
                    <a:pt x="242" y="19"/>
                    <a:pt x="242" y="17"/>
                  </a:cubicBezTo>
                  <a:cubicBezTo>
                    <a:pt x="242" y="4"/>
                    <a:pt x="242" y="4"/>
                    <a:pt x="242" y="4"/>
                  </a:cubicBezTo>
                  <a:cubicBezTo>
                    <a:pt x="242" y="1"/>
                    <a:pt x="241" y="0"/>
                    <a:pt x="238" y="0"/>
                  </a:cubicBezTo>
                  <a:close/>
                  <a:moveTo>
                    <a:pt x="270" y="23"/>
                  </a:moveTo>
                  <a:cubicBezTo>
                    <a:pt x="267" y="23"/>
                    <a:pt x="264" y="26"/>
                    <a:pt x="264" y="29"/>
                  </a:cubicBezTo>
                  <a:cubicBezTo>
                    <a:pt x="264" y="33"/>
                    <a:pt x="267" y="35"/>
                    <a:pt x="270" y="35"/>
                  </a:cubicBezTo>
                  <a:cubicBezTo>
                    <a:pt x="273" y="35"/>
                    <a:pt x="276" y="33"/>
                    <a:pt x="276" y="29"/>
                  </a:cubicBezTo>
                  <a:cubicBezTo>
                    <a:pt x="276" y="26"/>
                    <a:pt x="273" y="23"/>
                    <a:pt x="270" y="2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360" name="Rectangle 85"/>
            <p:cNvSpPr>
              <a:spLocks noChangeArrowheads="1"/>
            </p:cNvSpPr>
            <p:nvPr/>
          </p:nvSpPr>
          <p:spPr bwMode="auto">
            <a:xfrm>
              <a:off x="5194313" y="3884615"/>
              <a:ext cx="269876" cy="36513"/>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361" name="Freeform 86"/>
            <p:cNvSpPr>
              <a:spLocks noEditPoints="1"/>
            </p:cNvSpPr>
            <p:nvPr/>
          </p:nvSpPr>
          <p:spPr bwMode="auto">
            <a:xfrm>
              <a:off x="5148275" y="3879852"/>
              <a:ext cx="352426" cy="46038"/>
            </a:xfrm>
            <a:custGeom>
              <a:avLst/>
              <a:gdLst/>
              <a:ahLst/>
              <a:cxnLst>
                <a:cxn ang="0">
                  <a:pos x="303" y="0"/>
                </a:cxn>
                <a:cxn ang="0">
                  <a:pos x="41" y="0"/>
                </a:cxn>
                <a:cxn ang="0">
                  <a:pos x="41" y="0"/>
                </a:cxn>
                <a:cxn ang="0">
                  <a:pos x="40" y="0"/>
                </a:cxn>
                <a:cxn ang="0">
                  <a:pos x="40" y="0"/>
                </a:cxn>
                <a:cxn ang="0">
                  <a:pos x="39" y="0"/>
                </a:cxn>
                <a:cxn ang="0">
                  <a:pos x="23" y="8"/>
                </a:cxn>
                <a:cxn ang="0">
                  <a:pos x="23" y="8"/>
                </a:cxn>
                <a:cxn ang="0">
                  <a:pos x="3" y="17"/>
                </a:cxn>
                <a:cxn ang="0">
                  <a:pos x="0" y="20"/>
                </a:cxn>
                <a:cxn ang="0">
                  <a:pos x="3" y="24"/>
                </a:cxn>
                <a:cxn ang="0">
                  <a:pos x="39" y="41"/>
                </a:cxn>
                <a:cxn ang="0">
                  <a:pos x="40" y="41"/>
                </a:cxn>
                <a:cxn ang="0">
                  <a:pos x="40" y="41"/>
                </a:cxn>
                <a:cxn ang="0">
                  <a:pos x="41" y="41"/>
                </a:cxn>
                <a:cxn ang="0">
                  <a:pos x="41" y="41"/>
                </a:cxn>
                <a:cxn ang="0">
                  <a:pos x="303" y="41"/>
                </a:cxn>
                <a:cxn ang="0">
                  <a:pos x="313" y="31"/>
                </a:cxn>
                <a:cxn ang="0">
                  <a:pos x="313" y="10"/>
                </a:cxn>
                <a:cxn ang="0">
                  <a:pos x="303" y="0"/>
                </a:cxn>
                <a:cxn ang="0">
                  <a:pos x="28" y="14"/>
                </a:cxn>
                <a:cxn ang="0">
                  <a:pos x="37" y="10"/>
                </a:cxn>
                <a:cxn ang="0">
                  <a:pos x="37" y="31"/>
                </a:cxn>
                <a:cxn ang="0">
                  <a:pos x="28" y="27"/>
                </a:cxn>
                <a:cxn ang="0">
                  <a:pos x="28" y="14"/>
                </a:cxn>
                <a:cxn ang="0">
                  <a:pos x="20" y="24"/>
                </a:cxn>
                <a:cxn ang="0">
                  <a:pos x="14" y="20"/>
                </a:cxn>
                <a:cxn ang="0">
                  <a:pos x="20" y="17"/>
                </a:cxn>
                <a:cxn ang="0">
                  <a:pos x="20" y="24"/>
                </a:cxn>
                <a:cxn ang="0">
                  <a:pos x="45" y="8"/>
                </a:cxn>
                <a:cxn ang="0">
                  <a:pos x="277" y="8"/>
                </a:cxn>
                <a:cxn ang="0">
                  <a:pos x="277" y="16"/>
                </a:cxn>
                <a:cxn ang="0">
                  <a:pos x="45" y="16"/>
                </a:cxn>
                <a:cxn ang="0">
                  <a:pos x="45" y="8"/>
                </a:cxn>
                <a:cxn ang="0">
                  <a:pos x="45" y="33"/>
                </a:cxn>
                <a:cxn ang="0">
                  <a:pos x="45" y="24"/>
                </a:cxn>
                <a:cxn ang="0">
                  <a:pos x="277" y="24"/>
                </a:cxn>
                <a:cxn ang="0">
                  <a:pos x="277" y="33"/>
                </a:cxn>
                <a:cxn ang="0">
                  <a:pos x="45" y="33"/>
                </a:cxn>
                <a:cxn ang="0">
                  <a:pos x="305" y="31"/>
                </a:cxn>
                <a:cxn ang="0">
                  <a:pos x="303" y="33"/>
                </a:cxn>
                <a:cxn ang="0">
                  <a:pos x="285" y="33"/>
                </a:cxn>
                <a:cxn ang="0">
                  <a:pos x="285" y="8"/>
                </a:cxn>
                <a:cxn ang="0">
                  <a:pos x="303" y="8"/>
                </a:cxn>
                <a:cxn ang="0">
                  <a:pos x="305" y="10"/>
                </a:cxn>
                <a:cxn ang="0">
                  <a:pos x="305" y="31"/>
                </a:cxn>
              </a:cxnLst>
              <a:rect l="0" t="0" r="r" b="b"/>
              <a:pathLst>
                <a:path w="313" h="41">
                  <a:moveTo>
                    <a:pt x="303" y="0"/>
                  </a:moveTo>
                  <a:cubicBezTo>
                    <a:pt x="41" y="0"/>
                    <a:pt x="41" y="0"/>
                    <a:pt x="41" y="0"/>
                  </a:cubicBezTo>
                  <a:cubicBezTo>
                    <a:pt x="41" y="0"/>
                    <a:pt x="41" y="0"/>
                    <a:pt x="41" y="0"/>
                  </a:cubicBezTo>
                  <a:cubicBezTo>
                    <a:pt x="41" y="0"/>
                    <a:pt x="41" y="0"/>
                    <a:pt x="40" y="0"/>
                  </a:cubicBezTo>
                  <a:cubicBezTo>
                    <a:pt x="40" y="0"/>
                    <a:pt x="40" y="0"/>
                    <a:pt x="40" y="0"/>
                  </a:cubicBezTo>
                  <a:cubicBezTo>
                    <a:pt x="39" y="0"/>
                    <a:pt x="39" y="0"/>
                    <a:pt x="39" y="0"/>
                  </a:cubicBezTo>
                  <a:cubicBezTo>
                    <a:pt x="23" y="8"/>
                    <a:pt x="23" y="8"/>
                    <a:pt x="23" y="8"/>
                  </a:cubicBezTo>
                  <a:cubicBezTo>
                    <a:pt x="23" y="8"/>
                    <a:pt x="23" y="8"/>
                    <a:pt x="23" y="8"/>
                  </a:cubicBezTo>
                  <a:cubicBezTo>
                    <a:pt x="3" y="17"/>
                    <a:pt x="3" y="17"/>
                    <a:pt x="3" y="17"/>
                  </a:cubicBezTo>
                  <a:cubicBezTo>
                    <a:pt x="1" y="18"/>
                    <a:pt x="0" y="19"/>
                    <a:pt x="0" y="20"/>
                  </a:cubicBezTo>
                  <a:cubicBezTo>
                    <a:pt x="0" y="22"/>
                    <a:pt x="1" y="23"/>
                    <a:pt x="3" y="24"/>
                  </a:cubicBezTo>
                  <a:cubicBezTo>
                    <a:pt x="39" y="41"/>
                    <a:pt x="39" y="41"/>
                    <a:pt x="39" y="41"/>
                  </a:cubicBezTo>
                  <a:cubicBezTo>
                    <a:pt x="39" y="41"/>
                    <a:pt x="39" y="41"/>
                    <a:pt x="40" y="41"/>
                  </a:cubicBezTo>
                  <a:cubicBezTo>
                    <a:pt x="40" y="41"/>
                    <a:pt x="40" y="41"/>
                    <a:pt x="40" y="41"/>
                  </a:cubicBezTo>
                  <a:cubicBezTo>
                    <a:pt x="41" y="41"/>
                    <a:pt x="41" y="41"/>
                    <a:pt x="41" y="41"/>
                  </a:cubicBezTo>
                  <a:cubicBezTo>
                    <a:pt x="41" y="41"/>
                    <a:pt x="41" y="41"/>
                    <a:pt x="41" y="41"/>
                  </a:cubicBezTo>
                  <a:cubicBezTo>
                    <a:pt x="303" y="41"/>
                    <a:pt x="303" y="41"/>
                    <a:pt x="303" y="41"/>
                  </a:cubicBezTo>
                  <a:cubicBezTo>
                    <a:pt x="309" y="41"/>
                    <a:pt x="313" y="37"/>
                    <a:pt x="313" y="31"/>
                  </a:cubicBezTo>
                  <a:cubicBezTo>
                    <a:pt x="313" y="10"/>
                    <a:pt x="313" y="10"/>
                    <a:pt x="313" y="10"/>
                  </a:cubicBezTo>
                  <a:cubicBezTo>
                    <a:pt x="313" y="4"/>
                    <a:pt x="309" y="0"/>
                    <a:pt x="303" y="0"/>
                  </a:cubicBezTo>
                  <a:close/>
                  <a:moveTo>
                    <a:pt x="28" y="14"/>
                  </a:moveTo>
                  <a:cubicBezTo>
                    <a:pt x="37" y="10"/>
                    <a:pt x="37" y="10"/>
                    <a:pt x="37" y="10"/>
                  </a:cubicBezTo>
                  <a:cubicBezTo>
                    <a:pt x="37" y="31"/>
                    <a:pt x="37" y="31"/>
                    <a:pt x="37" y="31"/>
                  </a:cubicBezTo>
                  <a:cubicBezTo>
                    <a:pt x="28" y="27"/>
                    <a:pt x="28" y="27"/>
                    <a:pt x="28" y="27"/>
                  </a:cubicBezTo>
                  <a:lnTo>
                    <a:pt x="28" y="14"/>
                  </a:lnTo>
                  <a:close/>
                  <a:moveTo>
                    <a:pt x="20" y="24"/>
                  </a:moveTo>
                  <a:cubicBezTo>
                    <a:pt x="14" y="20"/>
                    <a:pt x="14" y="20"/>
                    <a:pt x="14" y="20"/>
                  </a:cubicBezTo>
                  <a:cubicBezTo>
                    <a:pt x="20" y="17"/>
                    <a:pt x="20" y="17"/>
                    <a:pt x="20" y="17"/>
                  </a:cubicBezTo>
                  <a:lnTo>
                    <a:pt x="20" y="24"/>
                  </a:lnTo>
                  <a:close/>
                  <a:moveTo>
                    <a:pt x="45" y="8"/>
                  </a:moveTo>
                  <a:cubicBezTo>
                    <a:pt x="277" y="8"/>
                    <a:pt x="277" y="8"/>
                    <a:pt x="277" y="8"/>
                  </a:cubicBezTo>
                  <a:cubicBezTo>
                    <a:pt x="277" y="16"/>
                    <a:pt x="277" y="16"/>
                    <a:pt x="277" y="16"/>
                  </a:cubicBezTo>
                  <a:cubicBezTo>
                    <a:pt x="45" y="16"/>
                    <a:pt x="45" y="16"/>
                    <a:pt x="45" y="16"/>
                  </a:cubicBezTo>
                  <a:lnTo>
                    <a:pt x="45" y="8"/>
                  </a:lnTo>
                  <a:close/>
                  <a:moveTo>
                    <a:pt x="45" y="33"/>
                  </a:moveTo>
                  <a:cubicBezTo>
                    <a:pt x="45" y="24"/>
                    <a:pt x="45" y="24"/>
                    <a:pt x="45" y="24"/>
                  </a:cubicBezTo>
                  <a:cubicBezTo>
                    <a:pt x="277" y="24"/>
                    <a:pt x="277" y="24"/>
                    <a:pt x="277" y="24"/>
                  </a:cubicBezTo>
                  <a:cubicBezTo>
                    <a:pt x="277" y="33"/>
                    <a:pt x="277" y="33"/>
                    <a:pt x="277" y="33"/>
                  </a:cubicBezTo>
                  <a:lnTo>
                    <a:pt x="45" y="33"/>
                  </a:lnTo>
                  <a:close/>
                  <a:moveTo>
                    <a:pt x="305" y="31"/>
                  </a:moveTo>
                  <a:cubicBezTo>
                    <a:pt x="305" y="32"/>
                    <a:pt x="304" y="33"/>
                    <a:pt x="303" y="33"/>
                  </a:cubicBezTo>
                  <a:cubicBezTo>
                    <a:pt x="285" y="33"/>
                    <a:pt x="285" y="33"/>
                    <a:pt x="285" y="33"/>
                  </a:cubicBezTo>
                  <a:cubicBezTo>
                    <a:pt x="285" y="8"/>
                    <a:pt x="285" y="8"/>
                    <a:pt x="285" y="8"/>
                  </a:cubicBezTo>
                  <a:cubicBezTo>
                    <a:pt x="303" y="8"/>
                    <a:pt x="303" y="8"/>
                    <a:pt x="303" y="8"/>
                  </a:cubicBezTo>
                  <a:cubicBezTo>
                    <a:pt x="304" y="8"/>
                    <a:pt x="305" y="9"/>
                    <a:pt x="305" y="10"/>
                  </a:cubicBezTo>
                  <a:lnTo>
                    <a:pt x="305" y="31"/>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240" name="Группа 239"/>
          <p:cNvGrpSpPr/>
          <p:nvPr/>
        </p:nvGrpSpPr>
        <p:grpSpPr>
          <a:xfrm>
            <a:off x="7031824" y="3283325"/>
            <a:ext cx="1901824" cy="1801993"/>
            <a:chOff x="2196307" y="2875275"/>
            <a:chExt cx="1901825" cy="1908175"/>
          </a:xfrm>
        </p:grpSpPr>
        <p:grpSp>
          <p:nvGrpSpPr>
            <p:cNvPr id="241" name="Secondary lines 2"/>
            <p:cNvGrpSpPr/>
            <p:nvPr/>
          </p:nvGrpSpPr>
          <p:grpSpPr>
            <a:xfrm>
              <a:off x="2666207" y="3281675"/>
              <a:ext cx="962025" cy="1090612"/>
              <a:chOff x="2551113" y="3298029"/>
              <a:chExt cx="962025" cy="1090612"/>
            </a:xfrm>
          </p:grpSpPr>
          <p:sp>
            <p:nvSpPr>
              <p:cNvPr id="247" name="Oval 51"/>
              <p:cNvSpPr>
                <a:spLocks noChangeArrowheads="1"/>
              </p:cNvSpPr>
              <p:nvPr/>
            </p:nvSpPr>
            <p:spPr bwMode="auto">
              <a:xfrm>
                <a:off x="2898775" y="3301204"/>
                <a:ext cx="17463" cy="19050"/>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48" name="Freeform 42"/>
              <p:cNvSpPr>
                <a:spLocks/>
              </p:cNvSpPr>
              <p:nvPr/>
            </p:nvSpPr>
            <p:spPr bwMode="auto">
              <a:xfrm>
                <a:off x="2641600" y="3364704"/>
                <a:ext cx="392113" cy="201613"/>
              </a:xfrm>
              <a:custGeom>
                <a:avLst/>
                <a:gdLst/>
                <a:ahLst/>
                <a:cxnLst>
                  <a:cxn ang="0">
                    <a:pos x="0" y="134"/>
                  </a:cxn>
                  <a:cxn ang="0">
                    <a:pos x="261" y="0"/>
                  </a:cxn>
                </a:cxnLst>
                <a:rect l="0" t="0" r="r" b="b"/>
                <a:pathLst>
                  <a:path w="261" h="134">
                    <a:moveTo>
                      <a:pt x="0" y="134"/>
                    </a:moveTo>
                    <a:cubicBezTo>
                      <a:pt x="58" y="53"/>
                      <a:pt x="153" y="0"/>
                      <a:pt x="261"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49" name="Freeform 43"/>
              <p:cNvSpPr>
                <a:spLocks/>
              </p:cNvSpPr>
              <p:nvPr/>
            </p:nvSpPr>
            <p:spPr bwMode="auto">
              <a:xfrm>
                <a:off x="2605088" y="3593304"/>
                <a:ext cx="19050" cy="30163"/>
              </a:xfrm>
              <a:custGeom>
                <a:avLst/>
                <a:gdLst/>
                <a:ahLst/>
                <a:cxnLst>
                  <a:cxn ang="0">
                    <a:pos x="0" y="20"/>
                  </a:cxn>
                  <a:cxn ang="0">
                    <a:pos x="12" y="0"/>
                  </a:cxn>
                </a:cxnLst>
                <a:rect l="0" t="0" r="r" b="b"/>
                <a:pathLst>
                  <a:path w="12" h="20">
                    <a:moveTo>
                      <a:pt x="0" y="20"/>
                    </a:moveTo>
                    <a:cubicBezTo>
                      <a:pt x="4" y="13"/>
                      <a:pt x="8" y="7"/>
                      <a:pt x="12"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0" name="Freeform 44"/>
              <p:cNvSpPr>
                <a:spLocks/>
              </p:cNvSpPr>
              <p:nvPr/>
            </p:nvSpPr>
            <p:spPr bwMode="auto">
              <a:xfrm>
                <a:off x="2551113" y="3659979"/>
                <a:ext cx="39688" cy="374650"/>
              </a:xfrm>
              <a:custGeom>
                <a:avLst/>
                <a:gdLst/>
                <a:ahLst/>
                <a:cxnLst>
                  <a:cxn ang="0">
                    <a:pos x="26" y="250"/>
                  </a:cxn>
                  <a:cxn ang="0">
                    <a:pos x="0" y="124"/>
                  </a:cxn>
                  <a:cxn ang="0">
                    <a:pos x="25" y="0"/>
                  </a:cxn>
                </a:cxnLst>
                <a:rect l="0" t="0" r="r" b="b"/>
                <a:pathLst>
                  <a:path w="26" h="250">
                    <a:moveTo>
                      <a:pt x="26" y="250"/>
                    </a:moveTo>
                    <a:cubicBezTo>
                      <a:pt x="9" y="211"/>
                      <a:pt x="0" y="169"/>
                      <a:pt x="0" y="124"/>
                    </a:cubicBezTo>
                    <a:cubicBezTo>
                      <a:pt x="0" y="80"/>
                      <a:pt x="9" y="38"/>
                      <a:pt x="25"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1" name="Freeform 45"/>
              <p:cNvSpPr>
                <a:spLocks/>
              </p:cNvSpPr>
              <p:nvPr/>
            </p:nvSpPr>
            <p:spPr bwMode="auto">
              <a:xfrm>
                <a:off x="2936875" y="4318791"/>
                <a:ext cx="55563" cy="6350"/>
              </a:xfrm>
              <a:custGeom>
                <a:avLst/>
                <a:gdLst/>
                <a:ahLst/>
                <a:cxnLst>
                  <a:cxn ang="0">
                    <a:pos x="37" y="5"/>
                  </a:cxn>
                  <a:cxn ang="0">
                    <a:pos x="0" y="0"/>
                  </a:cxn>
                </a:cxnLst>
                <a:rect l="0" t="0" r="r" b="b"/>
                <a:pathLst>
                  <a:path w="37" h="5">
                    <a:moveTo>
                      <a:pt x="37" y="5"/>
                    </a:moveTo>
                    <a:cubicBezTo>
                      <a:pt x="24" y="4"/>
                      <a:pt x="12" y="2"/>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2" name="Freeform 46"/>
              <p:cNvSpPr>
                <a:spLocks/>
              </p:cNvSpPr>
              <p:nvPr/>
            </p:nvSpPr>
            <p:spPr bwMode="auto">
              <a:xfrm>
                <a:off x="3051175" y="4302916"/>
                <a:ext cx="128588" cy="23813"/>
              </a:xfrm>
              <a:custGeom>
                <a:avLst/>
                <a:gdLst/>
                <a:ahLst/>
                <a:cxnLst>
                  <a:cxn ang="0">
                    <a:pos x="86" y="0"/>
                  </a:cxn>
                  <a:cxn ang="0">
                    <a:pos x="0" y="16"/>
                  </a:cxn>
                </a:cxnLst>
                <a:rect l="0" t="0" r="r" b="b"/>
                <a:pathLst>
                  <a:path w="86" h="16">
                    <a:moveTo>
                      <a:pt x="86" y="0"/>
                    </a:moveTo>
                    <a:cubicBezTo>
                      <a:pt x="59" y="9"/>
                      <a:pt x="30" y="15"/>
                      <a:pt x="0" y="16"/>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3" name="Freeform 47"/>
              <p:cNvSpPr>
                <a:spLocks/>
              </p:cNvSpPr>
              <p:nvPr/>
            </p:nvSpPr>
            <p:spPr bwMode="auto">
              <a:xfrm>
                <a:off x="3452813" y="3610766"/>
                <a:ext cx="60325" cy="457200"/>
              </a:xfrm>
              <a:custGeom>
                <a:avLst/>
                <a:gdLst/>
                <a:ahLst/>
                <a:cxnLst>
                  <a:cxn ang="0">
                    <a:pos x="0" y="0"/>
                  </a:cxn>
                  <a:cxn ang="0">
                    <a:pos x="41" y="156"/>
                  </a:cxn>
                  <a:cxn ang="0">
                    <a:pos x="5" y="304"/>
                  </a:cxn>
                </a:cxnLst>
                <a:rect l="0" t="0" r="r" b="b"/>
                <a:pathLst>
                  <a:path w="41" h="304">
                    <a:moveTo>
                      <a:pt x="0" y="0"/>
                    </a:moveTo>
                    <a:cubicBezTo>
                      <a:pt x="26" y="46"/>
                      <a:pt x="41" y="99"/>
                      <a:pt x="41" y="156"/>
                    </a:cubicBezTo>
                    <a:cubicBezTo>
                      <a:pt x="41" y="210"/>
                      <a:pt x="28" y="260"/>
                      <a:pt x="5" y="30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4" name="Freeform 48"/>
              <p:cNvSpPr>
                <a:spLocks/>
              </p:cNvSpPr>
              <p:nvPr/>
            </p:nvSpPr>
            <p:spPr bwMode="auto">
              <a:xfrm>
                <a:off x="3319463" y="3461541"/>
                <a:ext cx="87313" cy="84138"/>
              </a:xfrm>
              <a:custGeom>
                <a:avLst/>
                <a:gdLst/>
                <a:ahLst/>
                <a:cxnLst>
                  <a:cxn ang="0">
                    <a:pos x="0" y="0"/>
                  </a:cxn>
                  <a:cxn ang="0">
                    <a:pos x="58" y="56"/>
                  </a:cxn>
                </a:cxnLst>
                <a:rect l="0" t="0" r="r" b="b"/>
                <a:pathLst>
                  <a:path w="58" h="56">
                    <a:moveTo>
                      <a:pt x="0" y="0"/>
                    </a:moveTo>
                    <a:cubicBezTo>
                      <a:pt x="22" y="16"/>
                      <a:pt x="41" y="35"/>
                      <a:pt x="58" y="56"/>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5" name="Oval 49"/>
              <p:cNvSpPr>
                <a:spLocks noChangeArrowheads="1"/>
              </p:cNvSpPr>
              <p:nvPr/>
            </p:nvSpPr>
            <p:spPr bwMode="auto">
              <a:xfrm>
                <a:off x="3089275" y="3359941"/>
                <a:ext cx="17463" cy="19050"/>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56" name="Oval 50"/>
              <p:cNvSpPr>
                <a:spLocks noChangeArrowheads="1"/>
              </p:cNvSpPr>
              <p:nvPr/>
            </p:nvSpPr>
            <p:spPr bwMode="auto">
              <a:xfrm>
                <a:off x="2867025" y="4293391"/>
                <a:ext cx="17463" cy="17463"/>
              </a:xfrm>
              <a:prstGeom prst="ellipse">
                <a:avLst/>
              </a:pr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257" name="Freeform 52"/>
              <p:cNvSpPr>
                <a:spLocks/>
              </p:cNvSpPr>
              <p:nvPr/>
            </p:nvSpPr>
            <p:spPr bwMode="auto">
              <a:xfrm>
                <a:off x="2573338" y="4150516"/>
                <a:ext cx="36513" cy="46038"/>
              </a:xfrm>
              <a:custGeom>
                <a:avLst/>
                <a:gdLst/>
                <a:ahLst/>
                <a:cxnLst>
                  <a:cxn ang="0">
                    <a:pos x="24" y="31"/>
                  </a:cxn>
                  <a:cxn ang="0">
                    <a:pos x="0" y="0"/>
                  </a:cxn>
                </a:cxnLst>
                <a:rect l="0" t="0" r="r" b="b"/>
                <a:pathLst>
                  <a:path w="24" h="31">
                    <a:moveTo>
                      <a:pt x="24" y="31"/>
                    </a:moveTo>
                    <a:cubicBezTo>
                      <a:pt x="15" y="21"/>
                      <a:pt x="8" y="10"/>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8" name="Freeform 53"/>
              <p:cNvSpPr>
                <a:spLocks/>
              </p:cNvSpPr>
              <p:nvPr/>
            </p:nvSpPr>
            <p:spPr bwMode="auto">
              <a:xfrm>
                <a:off x="2644775" y="4236241"/>
                <a:ext cx="306388" cy="152400"/>
              </a:xfrm>
              <a:custGeom>
                <a:avLst/>
                <a:gdLst/>
                <a:ahLst/>
                <a:cxnLst>
                  <a:cxn ang="0">
                    <a:pos x="204" y="102"/>
                  </a:cxn>
                  <a:cxn ang="0">
                    <a:pos x="0" y="0"/>
                  </a:cxn>
                </a:cxnLst>
                <a:rect l="0" t="0" r="r" b="b"/>
                <a:pathLst>
                  <a:path w="204" h="102">
                    <a:moveTo>
                      <a:pt x="204" y="102"/>
                    </a:moveTo>
                    <a:cubicBezTo>
                      <a:pt x="125" y="91"/>
                      <a:pt x="54" y="54"/>
                      <a:pt x="0" y="0"/>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59" name="Freeform 54"/>
              <p:cNvSpPr>
                <a:spLocks/>
              </p:cNvSpPr>
              <p:nvPr/>
            </p:nvSpPr>
            <p:spPr bwMode="auto">
              <a:xfrm>
                <a:off x="3370263" y="3412329"/>
                <a:ext cx="61913" cy="57150"/>
              </a:xfrm>
              <a:custGeom>
                <a:avLst/>
                <a:gdLst/>
                <a:ahLst/>
                <a:cxnLst>
                  <a:cxn ang="0">
                    <a:pos x="0" y="0"/>
                  </a:cxn>
                  <a:cxn ang="0">
                    <a:pos x="42" y="39"/>
                  </a:cxn>
                </a:cxnLst>
                <a:rect l="0" t="0" r="r" b="b"/>
                <a:pathLst>
                  <a:path w="42" h="39">
                    <a:moveTo>
                      <a:pt x="0" y="0"/>
                    </a:moveTo>
                    <a:cubicBezTo>
                      <a:pt x="15" y="12"/>
                      <a:pt x="29" y="25"/>
                      <a:pt x="42" y="39"/>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60" name="Freeform 55"/>
              <p:cNvSpPr>
                <a:spLocks/>
              </p:cNvSpPr>
              <p:nvPr/>
            </p:nvSpPr>
            <p:spPr bwMode="auto">
              <a:xfrm>
                <a:off x="2984500" y="3298029"/>
                <a:ext cx="336550" cy="80963"/>
              </a:xfrm>
              <a:custGeom>
                <a:avLst/>
                <a:gdLst/>
                <a:ahLst/>
                <a:cxnLst>
                  <a:cxn ang="0">
                    <a:pos x="0" y="1"/>
                  </a:cxn>
                  <a:cxn ang="0">
                    <a:pos x="33" y="0"/>
                  </a:cxn>
                  <a:cxn ang="0">
                    <a:pos x="225" y="54"/>
                  </a:cxn>
                </a:cxnLst>
                <a:rect l="0" t="0" r="r" b="b"/>
                <a:pathLst>
                  <a:path w="225" h="54">
                    <a:moveTo>
                      <a:pt x="0" y="1"/>
                    </a:moveTo>
                    <a:cubicBezTo>
                      <a:pt x="11" y="0"/>
                      <a:pt x="22" y="0"/>
                      <a:pt x="33" y="0"/>
                    </a:cubicBezTo>
                    <a:cubicBezTo>
                      <a:pt x="103" y="0"/>
                      <a:pt x="169" y="20"/>
                      <a:pt x="225" y="54"/>
                    </a:cubicBezTo>
                  </a:path>
                </a:pathLst>
              </a:custGeom>
              <a:noFill/>
              <a:ln w="12700" cap="rnd">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242" name="Gear 2"/>
            <p:cNvSpPr>
              <a:spLocks noEditPoints="1"/>
            </p:cNvSpPr>
            <p:nvPr/>
          </p:nvSpPr>
          <p:spPr bwMode="auto">
            <a:xfrm>
              <a:off x="2196307" y="2875275"/>
              <a:ext cx="1901825" cy="1908175"/>
            </a:xfrm>
            <a:custGeom>
              <a:avLst/>
              <a:gdLst/>
              <a:ahLst/>
              <a:cxnLst>
                <a:cxn ang="0">
                  <a:pos x="1201" y="652"/>
                </a:cxn>
                <a:cxn ang="0">
                  <a:pos x="1201" y="619"/>
                </a:cxn>
                <a:cxn ang="0">
                  <a:pos x="1267" y="566"/>
                </a:cxn>
                <a:cxn ang="0">
                  <a:pos x="1172" y="456"/>
                </a:cxn>
                <a:cxn ang="0">
                  <a:pos x="1162" y="426"/>
                </a:cxn>
                <a:cxn ang="0">
                  <a:pos x="1205" y="354"/>
                </a:cxn>
                <a:cxn ang="0">
                  <a:pos x="1079" y="283"/>
                </a:cxn>
                <a:cxn ang="0">
                  <a:pos x="1058" y="258"/>
                </a:cxn>
                <a:cxn ang="0">
                  <a:pos x="1074" y="175"/>
                </a:cxn>
                <a:cxn ang="0">
                  <a:pos x="931" y="152"/>
                </a:cxn>
                <a:cxn ang="0">
                  <a:pos x="903" y="136"/>
                </a:cxn>
                <a:cxn ang="0">
                  <a:pos x="812" y="24"/>
                </a:cxn>
                <a:cxn ang="0">
                  <a:pos x="717" y="74"/>
                </a:cxn>
                <a:cxn ang="0">
                  <a:pos x="675" y="0"/>
                </a:cxn>
                <a:cxn ang="0">
                  <a:pos x="550" y="74"/>
                </a:cxn>
                <a:cxn ang="0">
                  <a:pos x="518" y="79"/>
                </a:cxn>
                <a:cxn ang="0">
                  <a:pos x="377" y="52"/>
                </a:cxn>
                <a:cxn ang="0">
                  <a:pos x="336" y="152"/>
                </a:cxn>
                <a:cxn ang="0">
                  <a:pos x="257" y="122"/>
                </a:cxn>
                <a:cxn ang="0">
                  <a:pos x="209" y="258"/>
                </a:cxn>
                <a:cxn ang="0">
                  <a:pos x="188" y="283"/>
                </a:cxn>
                <a:cxn ang="0">
                  <a:pos x="104" y="282"/>
                </a:cxn>
                <a:cxn ang="0">
                  <a:pos x="105" y="427"/>
                </a:cxn>
                <a:cxn ang="0">
                  <a:pos x="95" y="456"/>
                </a:cxn>
                <a:cxn ang="0">
                  <a:pos x="15" y="484"/>
                </a:cxn>
                <a:cxn ang="0">
                  <a:pos x="66" y="620"/>
                </a:cxn>
                <a:cxn ang="0">
                  <a:pos x="66" y="635"/>
                </a:cxn>
                <a:cxn ang="0">
                  <a:pos x="66" y="651"/>
                </a:cxn>
                <a:cxn ang="0">
                  <a:pos x="15" y="787"/>
                </a:cxn>
                <a:cxn ang="0">
                  <a:pos x="95" y="815"/>
                </a:cxn>
                <a:cxn ang="0">
                  <a:pos x="105" y="844"/>
                </a:cxn>
                <a:cxn ang="0">
                  <a:pos x="104" y="989"/>
                </a:cxn>
                <a:cxn ang="0">
                  <a:pos x="188" y="988"/>
                </a:cxn>
                <a:cxn ang="0">
                  <a:pos x="209" y="1012"/>
                </a:cxn>
                <a:cxn ang="0">
                  <a:pos x="257" y="1149"/>
                </a:cxn>
                <a:cxn ang="0">
                  <a:pos x="336" y="1119"/>
                </a:cxn>
                <a:cxn ang="0">
                  <a:pos x="377" y="1219"/>
                </a:cxn>
                <a:cxn ang="0">
                  <a:pos x="519" y="1192"/>
                </a:cxn>
                <a:cxn ang="0">
                  <a:pos x="550" y="1197"/>
                </a:cxn>
                <a:cxn ang="0">
                  <a:pos x="675" y="1271"/>
                </a:cxn>
                <a:cxn ang="0">
                  <a:pos x="717" y="1197"/>
                </a:cxn>
                <a:cxn ang="0">
                  <a:pos x="812" y="1247"/>
                </a:cxn>
                <a:cxn ang="0">
                  <a:pos x="903" y="1135"/>
                </a:cxn>
                <a:cxn ang="0">
                  <a:pos x="931" y="1119"/>
                </a:cxn>
                <a:cxn ang="0">
                  <a:pos x="1074" y="1096"/>
                </a:cxn>
                <a:cxn ang="0">
                  <a:pos x="1058" y="1013"/>
                </a:cxn>
                <a:cxn ang="0">
                  <a:pos x="1079" y="988"/>
                </a:cxn>
                <a:cxn ang="0">
                  <a:pos x="1205" y="917"/>
                </a:cxn>
                <a:cxn ang="0">
                  <a:pos x="1162" y="844"/>
                </a:cxn>
                <a:cxn ang="0">
                  <a:pos x="1172" y="815"/>
                </a:cxn>
                <a:cxn ang="0">
                  <a:pos x="1267" y="705"/>
                </a:cxn>
                <a:cxn ang="0">
                  <a:pos x="634" y="906"/>
                </a:cxn>
                <a:cxn ang="0">
                  <a:pos x="634" y="365"/>
                </a:cxn>
                <a:cxn ang="0">
                  <a:pos x="634" y="906"/>
                </a:cxn>
              </a:cxnLst>
              <a:rect l="0" t="0" r="r" b="b"/>
              <a:pathLst>
                <a:path w="1267" h="1271">
                  <a:moveTo>
                    <a:pt x="1201" y="651"/>
                  </a:moveTo>
                  <a:cubicBezTo>
                    <a:pt x="1201" y="652"/>
                    <a:pt x="1201" y="652"/>
                    <a:pt x="1201" y="652"/>
                  </a:cubicBezTo>
                  <a:cubicBezTo>
                    <a:pt x="1201" y="646"/>
                    <a:pt x="1201" y="641"/>
                    <a:pt x="1201" y="635"/>
                  </a:cubicBezTo>
                  <a:cubicBezTo>
                    <a:pt x="1201" y="630"/>
                    <a:pt x="1201" y="625"/>
                    <a:pt x="1201" y="619"/>
                  </a:cubicBezTo>
                  <a:cubicBezTo>
                    <a:pt x="1201" y="620"/>
                    <a:pt x="1201" y="620"/>
                    <a:pt x="1201" y="620"/>
                  </a:cubicBezTo>
                  <a:cubicBezTo>
                    <a:pt x="1199" y="587"/>
                    <a:pt x="1242" y="570"/>
                    <a:pt x="1267" y="566"/>
                  </a:cubicBezTo>
                  <a:cubicBezTo>
                    <a:pt x="1252" y="484"/>
                    <a:pt x="1252" y="484"/>
                    <a:pt x="1252" y="484"/>
                  </a:cubicBezTo>
                  <a:cubicBezTo>
                    <a:pt x="1228" y="488"/>
                    <a:pt x="1182" y="488"/>
                    <a:pt x="1172" y="456"/>
                  </a:cubicBezTo>
                  <a:cubicBezTo>
                    <a:pt x="1172" y="456"/>
                    <a:pt x="1172" y="456"/>
                    <a:pt x="1172" y="456"/>
                  </a:cubicBezTo>
                  <a:cubicBezTo>
                    <a:pt x="1169" y="446"/>
                    <a:pt x="1165" y="436"/>
                    <a:pt x="1162" y="426"/>
                  </a:cubicBezTo>
                  <a:cubicBezTo>
                    <a:pt x="1162" y="427"/>
                    <a:pt x="1162" y="427"/>
                    <a:pt x="1162" y="427"/>
                  </a:cubicBezTo>
                  <a:cubicBezTo>
                    <a:pt x="1148" y="396"/>
                    <a:pt x="1183" y="366"/>
                    <a:pt x="1205" y="354"/>
                  </a:cubicBezTo>
                  <a:cubicBezTo>
                    <a:pt x="1163" y="282"/>
                    <a:pt x="1163" y="282"/>
                    <a:pt x="1163" y="282"/>
                  </a:cubicBezTo>
                  <a:cubicBezTo>
                    <a:pt x="1142" y="294"/>
                    <a:pt x="1098" y="309"/>
                    <a:pt x="1079" y="283"/>
                  </a:cubicBezTo>
                  <a:cubicBezTo>
                    <a:pt x="1079" y="283"/>
                    <a:pt x="1079" y="283"/>
                    <a:pt x="1079" y="283"/>
                  </a:cubicBezTo>
                  <a:cubicBezTo>
                    <a:pt x="1072" y="275"/>
                    <a:pt x="1065" y="266"/>
                    <a:pt x="1058" y="258"/>
                  </a:cubicBezTo>
                  <a:cubicBezTo>
                    <a:pt x="1058" y="258"/>
                    <a:pt x="1058" y="258"/>
                    <a:pt x="1058" y="258"/>
                  </a:cubicBezTo>
                  <a:cubicBezTo>
                    <a:pt x="1035" y="235"/>
                    <a:pt x="1058" y="194"/>
                    <a:pt x="1074" y="175"/>
                  </a:cubicBezTo>
                  <a:cubicBezTo>
                    <a:pt x="1010" y="122"/>
                    <a:pt x="1010" y="122"/>
                    <a:pt x="1010" y="122"/>
                  </a:cubicBezTo>
                  <a:cubicBezTo>
                    <a:pt x="994" y="141"/>
                    <a:pt x="958" y="170"/>
                    <a:pt x="931" y="152"/>
                  </a:cubicBezTo>
                  <a:cubicBezTo>
                    <a:pt x="931" y="152"/>
                    <a:pt x="931" y="152"/>
                    <a:pt x="931" y="152"/>
                  </a:cubicBezTo>
                  <a:cubicBezTo>
                    <a:pt x="922" y="146"/>
                    <a:pt x="913" y="141"/>
                    <a:pt x="903" y="136"/>
                  </a:cubicBezTo>
                  <a:cubicBezTo>
                    <a:pt x="874" y="121"/>
                    <a:pt x="882" y="75"/>
                    <a:pt x="890" y="52"/>
                  </a:cubicBezTo>
                  <a:cubicBezTo>
                    <a:pt x="812" y="24"/>
                    <a:pt x="812" y="24"/>
                    <a:pt x="812" y="24"/>
                  </a:cubicBezTo>
                  <a:cubicBezTo>
                    <a:pt x="803" y="47"/>
                    <a:pt x="780" y="86"/>
                    <a:pt x="749" y="79"/>
                  </a:cubicBezTo>
                  <a:cubicBezTo>
                    <a:pt x="738" y="77"/>
                    <a:pt x="727" y="75"/>
                    <a:pt x="717" y="74"/>
                  </a:cubicBezTo>
                  <a:cubicBezTo>
                    <a:pt x="717" y="74"/>
                    <a:pt x="717" y="74"/>
                    <a:pt x="717" y="74"/>
                  </a:cubicBezTo>
                  <a:cubicBezTo>
                    <a:pt x="684" y="70"/>
                    <a:pt x="675" y="25"/>
                    <a:pt x="675" y="0"/>
                  </a:cubicBezTo>
                  <a:cubicBezTo>
                    <a:pt x="592" y="0"/>
                    <a:pt x="592" y="0"/>
                    <a:pt x="592" y="0"/>
                  </a:cubicBezTo>
                  <a:cubicBezTo>
                    <a:pt x="592" y="25"/>
                    <a:pt x="583" y="70"/>
                    <a:pt x="550" y="74"/>
                  </a:cubicBezTo>
                  <a:cubicBezTo>
                    <a:pt x="551" y="74"/>
                    <a:pt x="551" y="74"/>
                    <a:pt x="551" y="74"/>
                  </a:cubicBezTo>
                  <a:cubicBezTo>
                    <a:pt x="540" y="75"/>
                    <a:pt x="529" y="77"/>
                    <a:pt x="518" y="79"/>
                  </a:cubicBezTo>
                  <a:cubicBezTo>
                    <a:pt x="487" y="86"/>
                    <a:pt x="464" y="47"/>
                    <a:pt x="455" y="24"/>
                  </a:cubicBezTo>
                  <a:cubicBezTo>
                    <a:pt x="377" y="52"/>
                    <a:pt x="377" y="52"/>
                    <a:pt x="377" y="52"/>
                  </a:cubicBezTo>
                  <a:cubicBezTo>
                    <a:pt x="385" y="75"/>
                    <a:pt x="393" y="121"/>
                    <a:pt x="364" y="136"/>
                  </a:cubicBezTo>
                  <a:cubicBezTo>
                    <a:pt x="354" y="141"/>
                    <a:pt x="345" y="146"/>
                    <a:pt x="336" y="152"/>
                  </a:cubicBezTo>
                  <a:cubicBezTo>
                    <a:pt x="336" y="152"/>
                    <a:pt x="336" y="152"/>
                    <a:pt x="336" y="152"/>
                  </a:cubicBezTo>
                  <a:cubicBezTo>
                    <a:pt x="309" y="170"/>
                    <a:pt x="273" y="141"/>
                    <a:pt x="257" y="122"/>
                  </a:cubicBezTo>
                  <a:cubicBezTo>
                    <a:pt x="193" y="175"/>
                    <a:pt x="193" y="175"/>
                    <a:pt x="193" y="175"/>
                  </a:cubicBezTo>
                  <a:cubicBezTo>
                    <a:pt x="209" y="194"/>
                    <a:pt x="232" y="235"/>
                    <a:pt x="209" y="258"/>
                  </a:cubicBezTo>
                  <a:cubicBezTo>
                    <a:pt x="209" y="258"/>
                    <a:pt x="209" y="258"/>
                    <a:pt x="209" y="258"/>
                  </a:cubicBezTo>
                  <a:cubicBezTo>
                    <a:pt x="202" y="266"/>
                    <a:pt x="195" y="275"/>
                    <a:pt x="188" y="283"/>
                  </a:cubicBezTo>
                  <a:cubicBezTo>
                    <a:pt x="189" y="283"/>
                    <a:pt x="189" y="283"/>
                    <a:pt x="189" y="283"/>
                  </a:cubicBezTo>
                  <a:cubicBezTo>
                    <a:pt x="169" y="309"/>
                    <a:pt x="125" y="294"/>
                    <a:pt x="104" y="282"/>
                  </a:cubicBezTo>
                  <a:cubicBezTo>
                    <a:pt x="62" y="354"/>
                    <a:pt x="62" y="354"/>
                    <a:pt x="62" y="354"/>
                  </a:cubicBezTo>
                  <a:cubicBezTo>
                    <a:pt x="84" y="366"/>
                    <a:pt x="119" y="396"/>
                    <a:pt x="105" y="427"/>
                  </a:cubicBezTo>
                  <a:cubicBezTo>
                    <a:pt x="106" y="426"/>
                    <a:pt x="106" y="426"/>
                    <a:pt x="106" y="426"/>
                  </a:cubicBezTo>
                  <a:cubicBezTo>
                    <a:pt x="102" y="436"/>
                    <a:pt x="98" y="446"/>
                    <a:pt x="95" y="456"/>
                  </a:cubicBezTo>
                  <a:cubicBezTo>
                    <a:pt x="95" y="456"/>
                    <a:pt x="95" y="456"/>
                    <a:pt x="95" y="456"/>
                  </a:cubicBezTo>
                  <a:cubicBezTo>
                    <a:pt x="86" y="488"/>
                    <a:pt x="39" y="488"/>
                    <a:pt x="15" y="484"/>
                  </a:cubicBezTo>
                  <a:cubicBezTo>
                    <a:pt x="0" y="566"/>
                    <a:pt x="0" y="566"/>
                    <a:pt x="0" y="566"/>
                  </a:cubicBezTo>
                  <a:cubicBezTo>
                    <a:pt x="25" y="570"/>
                    <a:pt x="68" y="587"/>
                    <a:pt x="66" y="620"/>
                  </a:cubicBezTo>
                  <a:cubicBezTo>
                    <a:pt x="66" y="619"/>
                    <a:pt x="66" y="619"/>
                    <a:pt x="66" y="619"/>
                  </a:cubicBezTo>
                  <a:cubicBezTo>
                    <a:pt x="66" y="625"/>
                    <a:pt x="66" y="630"/>
                    <a:pt x="66" y="635"/>
                  </a:cubicBezTo>
                  <a:cubicBezTo>
                    <a:pt x="66" y="641"/>
                    <a:pt x="66" y="646"/>
                    <a:pt x="66" y="652"/>
                  </a:cubicBezTo>
                  <a:cubicBezTo>
                    <a:pt x="66" y="651"/>
                    <a:pt x="66" y="651"/>
                    <a:pt x="66" y="651"/>
                  </a:cubicBezTo>
                  <a:cubicBezTo>
                    <a:pt x="68" y="684"/>
                    <a:pt x="25" y="700"/>
                    <a:pt x="0" y="705"/>
                  </a:cubicBezTo>
                  <a:cubicBezTo>
                    <a:pt x="15" y="787"/>
                    <a:pt x="15" y="787"/>
                    <a:pt x="15" y="787"/>
                  </a:cubicBezTo>
                  <a:cubicBezTo>
                    <a:pt x="39" y="783"/>
                    <a:pt x="86" y="783"/>
                    <a:pt x="95" y="815"/>
                  </a:cubicBezTo>
                  <a:cubicBezTo>
                    <a:pt x="95" y="815"/>
                    <a:pt x="95" y="815"/>
                    <a:pt x="95" y="815"/>
                  </a:cubicBezTo>
                  <a:cubicBezTo>
                    <a:pt x="98" y="825"/>
                    <a:pt x="102" y="835"/>
                    <a:pt x="106" y="844"/>
                  </a:cubicBezTo>
                  <a:cubicBezTo>
                    <a:pt x="105" y="844"/>
                    <a:pt x="105" y="844"/>
                    <a:pt x="105" y="844"/>
                  </a:cubicBezTo>
                  <a:cubicBezTo>
                    <a:pt x="119" y="875"/>
                    <a:pt x="84" y="905"/>
                    <a:pt x="62" y="917"/>
                  </a:cubicBezTo>
                  <a:cubicBezTo>
                    <a:pt x="104" y="989"/>
                    <a:pt x="104" y="989"/>
                    <a:pt x="104" y="989"/>
                  </a:cubicBezTo>
                  <a:cubicBezTo>
                    <a:pt x="125" y="977"/>
                    <a:pt x="169" y="962"/>
                    <a:pt x="189" y="988"/>
                  </a:cubicBezTo>
                  <a:cubicBezTo>
                    <a:pt x="188" y="988"/>
                    <a:pt x="188" y="988"/>
                    <a:pt x="188" y="988"/>
                  </a:cubicBezTo>
                  <a:cubicBezTo>
                    <a:pt x="195" y="996"/>
                    <a:pt x="202" y="1005"/>
                    <a:pt x="209" y="1013"/>
                  </a:cubicBezTo>
                  <a:cubicBezTo>
                    <a:pt x="209" y="1012"/>
                    <a:pt x="209" y="1012"/>
                    <a:pt x="209" y="1012"/>
                  </a:cubicBezTo>
                  <a:cubicBezTo>
                    <a:pt x="232" y="1036"/>
                    <a:pt x="209" y="1077"/>
                    <a:pt x="193" y="1096"/>
                  </a:cubicBezTo>
                  <a:cubicBezTo>
                    <a:pt x="257" y="1149"/>
                    <a:pt x="257" y="1149"/>
                    <a:pt x="257" y="1149"/>
                  </a:cubicBezTo>
                  <a:cubicBezTo>
                    <a:pt x="273" y="1130"/>
                    <a:pt x="309" y="1101"/>
                    <a:pt x="336" y="1119"/>
                  </a:cubicBezTo>
                  <a:cubicBezTo>
                    <a:pt x="336" y="1119"/>
                    <a:pt x="336" y="1119"/>
                    <a:pt x="336" y="1119"/>
                  </a:cubicBezTo>
                  <a:cubicBezTo>
                    <a:pt x="345" y="1125"/>
                    <a:pt x="355" y="1130"/>
                    <a:pt x="364" y="1135"/>
                  </a:cubicBezTo>
                  <a:cubicBezTo>
                    <a:pt x="393" y="1150"/>
                    <a:pt x="385" y="1195"/>
                    <a:pt x="377" y="1219"/>
                  </a:cubicBezTo>
                  <a:cubicBezTo>
                    <a:pt x="455" y="1247"/>
                    <a:pt x="455" y="1247"/>
                    <a:pt x="455" y="1247"/>
                  </a:cubicBezTo>
                  <a:cubicBezTo>
                    <a:pt x="464" y="1224"/>
                    <a:pt x="487" y="1185"/>
                    <a:pt x="519" y="1192"/>
                  </a:cubicBezTo>
                  <a:cubicBezTo>
                    <a:pt x="529" y="1194"/>
                    <a:pt x="540" y="1196"/>
                    <a:pt x="551" y="1197"/>
                  </a:cubicBezTo>
                  <a:cubicBezTo>
                    <a:pt x="550" y="1197"/>
                    <a:pt x="550" y="1197"/>
                    <a:pt x="550" y="1197"/>
                  </a:cubicBezTo>
                  <a:cubicBezTo>
                    <a:pt x="583" y="1201"/>
                    <a:pt x="592" y="1246"/>
                    <a:pt x="592" y="1271"/>
                  </a:cubicBezTo>
                  <a:cubicBezTo>
                    <a:pt x="675" y="1271"/>
                    <a:pt x="675" y="1271"/>
                    <a:pt x="675" y="1271"/>
                  </a:cubicBezTo>
                  <a:cubicBezTo>
                    <a:pt x="675" y="1246"/>
                    <a:pt x="684" y="1201"/>
                    <a:pt x="717" y="1197"/>
                  </a:cubicBezTo>
                  <a:cubicBezTo>
                    <a:pt x="717" y="1197"/>
                    <a:pt x="717" y="1197"/>
                    <a:pt x="717" y="1197"/>
                  </a:cubicBezTo>
                  <a:cubicBezTo>
                    <a:pt x="727" y="1196"/>
                    <a:pt x="738" y="1194"/>
                    <a:pt x="749" y="1192"/>
                  </a:cubicBezTo>
                  <a:cubicBezTo>
                    <a:pt x="780" y="1185"/>
                    <a:pt x="803" y="1224"/>
                    <a:pt x="812" y="1247"/>
                  </a:cubicBezTo>
                  <a:cubicBezTo>
                    <a:pt x="890" y="1219"/>
                    <a:pt x="890" y="1219"/>
                    <a:pt x="890" y="1219"/>
                  </a:cubicBezTo>
                  <a:cubicBezTo>
                    <a:pt x="882" y="1195"/>
                    <a:pt x="874" y="1150"/>
                    <a:pt x="903" y="1135"/>
                  </a:cubicBezTo>
                  <a:cubicBezTo>
                    <a:pt x="913" y="1130"/>
                    <a:pt x="922" y="1125"/>
                    <a:pt x="931" y="1119"/>
                  </a:cubicBezTo>
                  <a:cubicBezTo>
                    <a:pt x="931" y="1119"/>
                    <a:pt x="931" y="1119"/>
                    <a:pt x="931" y="1119"/>
                  </a:cubicBezTo>
                  <a:cubicBezTo>
                    <a:pt x="958" y="1101"/>
                    <a:pt x="994" y="1130"/>
                    <a:pt x="1010" y="1149"/>
                  </a:cubicBezTo>
                  <a:cubicBezTo>
                    <a:pt x="1074" y="1096"/>
                    <a:pt x="1074" y="1096"/>
                    <a:pt x="1074" y="1096"/>
                  </a:cubicBezTo>
                  <a:cubicBezTo>
                    <a:pt x="1058" y="1077"/>
                    <a:pt x="1035" y="1036"/>
                    <a:pt x="1058" y="1012"/>
                  </a:cubicBezTo>
                  <a:cubicBezTo>
                    <a:pt x="1058" y="1013"/>
                    <a:pt x="1058" y="1013"/>
                    <a:pt x="1058" y="1013"/>
                  </a:cubicBezTo>
                  <a:cubicBezTo>
                    <a:pt x="1065" y="1005"/>
                    <a:pt x="1072" y="996"/>
                    <a:pt x="1079" y="988"/>
                  </a:cubicBezTo>
                  <a:cubicBezTo>
                    <a:pt x="1079" y="988"/>
                    <a:pt x="1079" y="988"/>
                    <a:pt x="1079" y="988"/>
                  </a:cubicBezTo>
                  <a:cubicBezTo>
                    <a:pt x="1098" y="962"/>
                    <a:pt x="1142" y="977"/>
                    <a:pt x="1163" y="989"/>
                  </a:cubicBezTo>
                  <a:cubicBezTo>
                    <a:pt x="1205" y="917"/>
                    <a:pt x="1205" y="917"/>
                    <a:pt x="1205" y="917"/>
                  </a:cubicBezTo>
                  <a:cubicBezTo>
                    <a:pt x="1183" y="905"/>
                    <a:pt x="1148" y="875"/>
                    <a:pt x="1162" y="844"/>
                  </a:cubicBezTo>
                  <a:cubicBezTo>
                    <a:pt x="1162" y="844"/>
                    <a:pt x="1162" y="844"/>
                    <a:pt x="1162" y="844"/>
                  </a:cubicBezTo>
                  <a:cubicBezTo>
                    <a:pt x="1165" y="835"/>
                    <a:pt x="1169" y="825"/>
                    <a:pt x="1172" y="815"/>
                  </a:cubicBezTo>
                  <a:cubicBezTo>
                    <a:pt x="1172" y="815"/>
                    <a:pt x="1172" y="815"/>
                    <a:pt x="1172" y="815"/>
                  </a:cubicBezTo>
                  <a:cubicBezTo>
                    <a:pt x="1182" y="783"/>
                    <a:pt x="1228" y="783"/>
                    <a:pt x="1252" y="787"/>
                  </a:cubicBezTo>
                  <a:cubicBezTo>
                    <a:pt x="1267" y="705"/>
                    <a:pt x="1267" y="705"/>
                    <a:pt x="1267" y="705"/>
                  </a:cubicBezTo>
                  <a:cubicBezTo>
                    <a:pt x="1242" y="700"/>
                    <a:pt x="1199" y="684"/>
                    <a:pt x="1201" y="651"/>
                  </a:cubicBezTo>
                  <a:close/>
                  <a:moveTo>
                    <a:pt x="634" y="906"/>
                  </a:moveTo>
                  <a:cubicBezTo>
                    <a:pt x="484" y="906"/>
                    <a:pt x="363" y="785"/>
                    <a:pt x="363" y="635"/>
                  </a:cubicBezTo>
                  <a:cubicBezTo>
                    <a:pt x="363" y="486"/>
                    <a:pt x="484" y="365"/>
                    <a:pt x="634" y="365"/>
                  </a:cubicBezTo>
                  <a:cubicBezTo>
                    <a:pt x="783" y="365"/>
                    <a:pt x="904" y="486"/>
                    <a:pt x="904" y="635"/>
                  </a:cubicBezTo>
                  <a:cubicBezTo>
                    <a:pt x="904" y="785"/>
                    <a:pt x="783" y="906"/>
                    <a:pt x="634" y="906"/>
                  </a:cubicBezTo>
                  <a:close/>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pic>
        <p:nvPicPr>
          <p:cNvPr id="2050" name="Picture 2" descr="How does TF-IDF work?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006" y="2665602"/>
            <a:ext cx="1806558" cy="1806559"/>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Schematic man"/>
          <p:cNvGrpSpPr/>
          <p:nvPr/>
        </p:nvGrpSpPr>
        <p:grpSpPr>
          <a:xfrm>
            <a:off x="419930" y="443616"/>
            <a:ext cx="352425" cy="352425"/>
            <a:chOff x="2641601" y="139700"/>
            <a:chExt cx="352425" cy="352425"/>
          </a:xfrm>
        </p:grpSpPr>
        <p:sp>
          <p:nvSpPr>
            <p:cNvPr id="126" name="Freeform 374"/>
            <p:cNvSpPr>
              <a:spLocks/>
            </p:cNvSpPr>
            <p:nvPr/>
          </p:nvSpPr>
          <p:spPr bwMode="auto">
            <a:xfrm>
              <a:off x="2682876" y="180975"/>
              <a:ext cx="306388" cy="306388"/>
            </a:xfrm>
            <a:custGeom>
              <a:avLst/>
              <a:gdLst/>
              <a:ahLst/>
              <a:cxnLst>
                <a:cxn ang="0">
                  <a:pos x="214" y="0"/>
                </a:cxn>
                <a:cxn ang="0">
                  <a:pos x="246" y="94"/>
                </a:cxn>
                <a:cxn ang="0">
                  <a:pos x="94" y="246"/>
                </a:cxn>
                <a:cxn ang="0">
                  <a:pos x="0" y="214"/>
                </a:cxn>
                <a:cxn ang="0">
                  <a:pos x="120" y="272"/>
                </a:cxn>
                <a:cxn ang="0">
                  <a:pos x="272" y="120"/>
                </a:cxn>
                <a:cxn ang="0">
                  <a:pos x="214" y="0"/>
                </a:cxn>
              </a:cxnLst>
              <a:rect l="0" t="0" r="r" b="b"/>
              <a:pathLst>
                <a:path w="272" h="272">
                  <a:moveTo>
                    <a:pt x="214" y="0"/>
                  </a:moveTo>
                  <a:cubicBezTo>
                    <a:pt x="234" y="25"/>
                    <a:pt x="246" y="58"/>
                    <a:pt x="246" y="94"/>
                  </a:cubicBezTo>
                  <a:cubicBezTo>
                    <a:pt x="246" y="178"/>
                    <a:pt x="178" y="246"/>
                    <a:pt x="94" y="246"/>
                  </a:cubicBezTo>
                  <a:cubicBezTo>
                    <a:pt x="58" y="246"/>
                    <a:pt x="26" y="234"/>
                    <a:pt x="0" y="214"/>
                  </a:cubicBezTo>
                  <a:cubicBezTo>
                    <a:pt x="28" y="249"/>
                    <a:pt x="71" y="272"/>
                    <a:pt x="120" y="272"/>
                  </a:cubicBezTo>
                  <a:cubicBezTo>
                    <a:pt x="204" y="272"/>
                    <a:pt x="272" y="204"/>
                    <a:pt x="272" y="120"/>
                  </a:cubicBezTo>
                  <a:cubicBezTo>
                    <a:pt x="272" y="71"/>
                    <a:pt x="249" y="27"/>
                    <a:pt x="214" y="0"/>
                  </a:cubicBez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7" name="Freeform 375"/>
            <p:cNvSpPr>
              <a:spLocks noEditPoints="1"/>
            </p:cNvSpPr>
            <p:nvPr/>
          </p:nvSpPr>
          <p:spPr bwMode="auto">
            <a:xfrm>
              <a:off x="2713038" y="195263"/>
              <a:ext cx="209550" cy="179388"/>
            </a:xfrm>
            <a:custGeom>
              <a:avLst/>
              <a:gdLst/>
              <a:ahLst/>
              <a:cxnLst>
                <a:cxn ang="0">
                  <a:pos x="127" y="13"/>
                </a:cxn>
                <a:cxn ang="0">
                  <a:pos x="93" y="0"/>
                </a:cxn>
                <a:cxn ang="0">
                  <a:pos x="41" y="51"/>
                </a:cxn>
                <a:cxn ang="0">
                  <a:pos x="127" y="13"/>
                </a:cxn>
                <a:cxn ang="0">
                  <a:pos x="137" y="103"/>
                </a:cxn>
                <a:cxn ang="0">
                  <a:pos x="93" y="103"/>
                </a:cxn>
                <a:cxn ang="0">
                  <a:pos x="49" y="103"/>
                </a:cxn>
                <a:cxn ang="0">
                  <a:pos x="0" y="159"/>
                </a:cxn>
                <a:cxn ang="0">
                  <a:pos x="186" y="159"/>
                </a:cxn>
                <a:cxn ang="0">
                  <a:pos x="137" y="103"/>
                </a:cxn>
              </a:cxnLst>
              <a:rect l="0" t="0" r="r" b="b"/>
              <a:pathLst>
                <a:path w="186" h="159">
                  <a:moveTo>
                    <a:pt x="127" y="13"/>
                  </a:moveTo>
                  <a:cubicBezTo>
                    <a:pt x="118" y="5"/>
                    <a:pt x="106" y="0"/>
                    <a:pt x="93" y="0"/>
                  </a:cubicBezTo>
                  <a:cubicBezTo>
                    <a:pt x="64" y="0"/>
                    <a:pt x="41" y="23"/>
                    <a:pt x="41" y="51"/>
                  </a:cubicBezTo>
                  <a:cubicBezTo>
                    <a:pt x="69" y="51"/>
                    <a:pt x="100" y="45"/>
                    <a:pt x="127" y="13"/>
                  </a:cubicBezTo>
                  <a:close/>
                  <a:moveTo>
                    <a:pt x="137" y="103"/>
                  </a:moveTo>
                  <a:cubicBezTo>
                    <a:pt x="113" y="103"/>
                    <a:pt x="93" y="103"/>
                    <a:pt x="93" y="103"/>
                  </a:cubicBezTo>
                  <a:cubicBezTo>
                    <a:pt x="93" y="103"/>
                    <a:pt x="72" y="103"/>
                    <a:pt x="49" y="103"/>
                  </a:cubicBezTo>
                  <a:cubicBezTo>
                    <a:pt x="13" y="103"/>
                    <a:pt x="0" y="136"/>
                    <a:pt x="0" y="159"/>
                  </a:cubicBezTo>
                  <a:cubicBezTo>
                    <a:pt x="186" y="159"/>
                    <a:pt x="186" y="159"/>
                    <a:pt x="186" y="159"/>
                  </a:cubicBezTo>
                  <a:cubicBezTo>
                    <a:pt x="186" y="136"/>
                    <a:pt x="172" y="103"/>
                    <a:pt x="137" y="10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28" name="Freeform 376"/>
            <p:cNvSpPr>
              <a:spLocks noEditPoints="1"/>
            </p:cNvSpPr>
            <p:nvPr/>
          </p:nvSpPr>
          <p:spPr bwMode="auto">
            <a:xfrm>
              <a:off x="2641601" y="139700"/>
              <a:ext cx="352425" cy="352425"/>
            </a:xfrm>
            <a:custGeom>
              <a:avLst/>
              <a:gdLst/>
              <a:ahLst/>
              <a:cxnLst>
                <a:cxn ang="0">
                  <a:pos x="201" y="148"/>
                </a:cxn>
                <a:cxn ang="0">
                  <a:pos x="185" y="148"/>
                </a:cxn>
                <a:cxn ang="0">
                  <a:pos x="213" y="100"/>
                </a:cxn>
                <a:cxn ang="0">
                  <a:pos x="194" y="59"/>
                </a:cxn>
                <a:cxn ang="0">
                  <a:pos x="194" y="59"/>
                </a:cxn>
                <a:cxn ang="0">
                  <a:pos x="193" y="59"/>
                </a:cxn>
                <a:cxn ang="0">
                  <a:pos x="157" y="45"/>
                </a:cxn>
                <a:cxn ang="0">
                  <a:pos x="101" y="100"/>
                </a:cxn>
                <a:cxn ang="0">
                  <a:pos x="128" y="148"/>
                </a:cxn>
                <a:cxn ang="0">
                  <a:pos x="113" y="148"/>
                </a:cxn>
                <a:cxn ang="0">
                  <a:pos x="72" y="169"/>
                </a:cxn>
                <a:cxn ang="0">
                  <a:pos x="60" y="208"/>
                </a:cxn>
                <a:cxn ang="0">
                  <a:pos x="64" y="212"/>
                </a:cxn>
                <a:cxn ang="0">
                  <a:pos x="68" y="208"/>
                </a:cxn>
                <a:cxn ang="0">
                  <a:pos x="78" y="174"/>
                </a:cxn>
                <a:cxn ang="0">
                  <a:pos x="113" y="156"/>
                </a:cxn>
                <a:cxn ang="0">
                  <a:pos x="201" y="156"/>
                </a:cxn>
                <a:cxn ang="0">
                  <a:pos x="246" y="208"/>
                </a:cxn>
                <a:cxn ang="0">
                  <a:pos x="250" y="212"/>
                </a:cxn>
                <a:cxn ang="0">
                  <a:pos x="254" y="208"/>
                </a:cxn>
                <a:cxn ang="0">
                  <a:pos x="201" y="148"/>
                </a:cxn>
                <a:cxn ang="0">
                  <a:pos x="157" y="53"/>
                </a:cxn>
                <a:cxn ang="0">
                  <a:pos x="185" y="62"/>
                </a:cxn>
                <a:cxn ang="0">
                  <a:pos x="109" y="96"/>
                </a:cxn>
                <a:cxn ang="0">
                  <a:pos x="157" y="53"/>
                </a:cxn>
                <a:cxn ang="0">
                  <a:pos x="109" y="104"/>
                </a:cxn>
                <a:cxn ang="0">
                  <a:pos x="191" y="68"/>
                </a:cxn>
                <a:cxn ang="0">
                  <a:pos x="205" y="100"/>
                </a:cxn>
                <a:cxn ang="0">
                  <a:pos x="157" y="148"/>
                </a:cxn>
                <a:cxn ang="0">
                  <a:pos x="109" y="104"/>
                </a:cxn>
                <a:cxn ang="0">
                  <a:pos x="157" y="0"/>
                </a:cxn>
                <a:cxn ang="0">
                  <a:pos x="0" y="157"/>
                </a:cxn>
                <a:cxn ang="0">
                  <a:pos x="157" y="313"/>
                </a:cxn>
                <a:cxn ang="0">
                  <a:pos x="313" y="157"/>
                </a:cxn>
                <a:cxn ang="0">
                  <a:pos x="157" y="0"/>
                </a:cxn>
                <a:cxn ang="0">
                  <a:pos x="157" y="305"/>
                </a:cxn>
                <a:cxn ang="0">
                  <a:pos x="8" y="157"/>
                </a:cxn>
                <a:cxn ang="0">
                  <a:pos x="157" y="8"/>
                </a:cxn>
                <a:cxn ang="0">
                  <a:pos x="305" y="157"/>
                </a:cxn>
                <a:cxn ang="0">
                  <a:pos x="157" y="305"/>
                </a:cxn>
              </a:cxnLst>
              <a:rect l="0" t="0" r="r" b="b"/>
              <a:pathLst>
                <a:path w="313" h="313">
                  <a:moveTo>
                    <a:pt x="201" y="148"/>
                  </a:moveTo>
                  <a:cubicBezTo>
                    <a:pt x="185" y="148"/>
                    <a:pt x="185" y="148"/>
                    <a:pt x="185" y="148"/>
                  </a:cubicBezTo>
                  <a:cubicBezTo>
                    <a:pt x="202" y="139"/>
                    <a:pt x="213" y="121"/>
                    <a:pt x="213" y="100"/>
                  </a:cubicBezTo>
                  <a:cubicBezTo>
                    <a:pt x="213" y="84"/>
                    <a:pt x="205" y="69"/>
                    <a:pt x="194" y="59"/>
                  </a:cubicBezTo>
                  <a:cubicBezTo>
                    <a:pt x="194" y="59"/>
                    <a:pt x="194" y="59"/>
                    <a:pt x="194" y="59"/>
                  </a:cubicBezTo>
                  <a:cubicBezTo>
                    <a:pt x="194" y="59"/>
                    <a:pt x="194" y="59"/>
                    <a:pt x="193" y="59"/>
                  </a:cubicBezTo>
                  <a:cubicBezTo>
                    <a:pt x="184" y="50"/>
                    <a:pt x="171" y="45"/>
                    <a:pt x="157" y="45"/>
                  </a:cubicBezTo>
                  <a:cubicBezTo>
                    <a:pt x="126" y="45"/>
                    <a:pt x="101" y="70"/>
                    <a:pt x="101" y="100"/>
                  </a:cubicBezTo>
                  <a:cubicBezTo>
                    <a:pt x="101" y="121"/>
                    <a:pt x="112" y="139"/>
                    <a:pt x="128" y="148"/>
                  </a:cubicBezTo>
                  <a:cubicBezTo>
                    <a:pt x="113" y="148"/>
                    <a:pt x="113" y="148"/>
                    <a:pt x="113" y="148"/>
                  </a:cubicBezTo>
                  <a:cubicBezTo>
                    <a:pt x="96" y="148"/>
                    <a:pt x="81" y="156"/>
                    <a:pt x="72" y="169"/>
                  </a:cubicBezTo>
                  <a:cubicBezTo>
                    <a:pt x="64" y="180"/>
                    <a:pt x="60" y="194"/>
                    <a:pt x="60" y="208"/>
                  </a:cubicBezTo>
                  <a:cubicBezTo>
                    <a:pt x="60" y="211"/>
                    <a:pt x="62" y="212"/>
                    <a:pt x="64" y="212"/>
                  </a:cubicBezTo>
                  <a:cubicBezTo>
                    <a:pt x="66" y="212"/>
                    <a:pt x="68" y="211"/>
                    <a:pt x="68" y="208"/>
                  </a:cubicBezTo>
                  <a:cubicBezTo>
                    <a:pt x="68" y="196"/>
                    <a:pt x="72" y="183"/>
                    <a:pt x="78" y="174"/>
                  </a:cubicBezTo>
                  <a:cubicBezTo>
                    <a:pt x="86" y="162"/>
                    <a:pt x="98" y="156"/>
                    <a:pt x="113" y="156"/>
                  </a:cubicBezTo>
                  <a:cubicBezTo>
                    <a:pt x="201" y="156"/>
                    <a:pt x="201" y="156"/>
                    <a:pt x="201" y="156"/>
                  </a:cubicBezTo>
                  <a:cubicBezTo>
                    <a:pt x="236" y="156"/>
                    <a:pt x="246" y="190"/>
                    <a:pt x="246" y="208"/>
                  </a:cubicBezTo>
                  <a:cubicBezTo>
                    <a:pt x="246" y="211"/>
                    <a:pt x="248" y="212"/>
                    <a:pt x="250" y="212"/>
                  </a:cubicBezTo>
                  <a:cubicBezTo>
                    <a:pt x="252" y="212"/>
                    <a:pt x="254" y="211"/>
                    <a:pt x="254" y="208"/>
                  </a:cubicBezTo>
                  <a:cubicBezTo>
                    <a:pt x="254" y="184"/>
                    <a:pt x="240" y="148"/>
                    <a:pt x="201" y="148"/>
                  </a:cubicBezTo>
                  <a:close/>
                  <a:moveTo>
                    <a:pt x="157" y="53"/>
                  </a:moveTo>
                  <a:cubicBezTo>
                    <a:pt x="167" y="53"/>
                    <a:pt x="177" y="56"/>
                    <a:pt x="185" y="62"/>
                  </a:cubicBezTo>
                  <a:cubicBezTo>
                    <a:pt x="160" y="91"/>
                    <a:pt x="132" y="96"/>
                    <a:pt x="109" y="96"/>
                  </a:cubicBezTo>
                  <a:cubicBezTo>
                    <a:pt x="111" y="72"/>
                    <a:pt x="132" y="53"/>
                    <a:pt x="157" y="53"/>
                  </a:cubicBezTo>
                  <a:close/>
                  <a:moveTo>
                    <a:pt x="109" y="104"/>
                  </a:moveTo>
                  <a:cubicBezTo>
                    <a:pt x="133" y="104"/>
                    <a:pt x="163" y="98"/>
                    <a:pt x="191" y="68"/>
                  </a:cubicBezTo>
                  <a:cubicBezTo>
                    <a:pt x="200" y="76"/>
                    <a:pt x="205" y="88"/>
                    <a:pt x="205" y="100"/>
                  </a:cubicBezTo>
                  <a:cubicBezTo>
                    <a:pt x="205" y="127"/>
                    <a:pt x="183" y="148"/>
                    <a:pt x="157" y="148"/>
                  </a:cubicBezTo>
                  <a:cubicBezTo>
                    <a:pt x="132" y="148"/>
                    <a:pt x="111" y="129"/>
                    <a:pt x="109" y="104"/>
                  </a:cubicBezTo>
                  <a:close/>
                  <a:moveTo>
                    <a:pt x="157" y="0"/>
                  </a:moveTo>
                  <a:cubicBezTo>
                    <a:pt x="70" y="0"/>
                    <a:pt x="0" y="70"/>
                    <a:pt x="0" y="157"/>
                  </a:cubicBezTo>
                  <a:cubicBezTo>
                    <a:pt x="0" y="243"/>
                    <a:pt x="70" y="313"/>
                    <a:pt x="157" y="313"/>
                  </a:cubicBezTo>
                  <a:cubicBezTo>
                    <a:pt x="243" y="313"/>
                    <a:pt x="313" y="243"/>
                    <a:pt x="313" y="157"/>
                  </a:cubicBezTo>
                  <a:cubicBezTo>
                    <a:pt x="313" y="70"/>
                    <a:pt x="243" y="0"/>
                    <a:pt x="157" y="0"/>
                  </a:cubicBezTo>
                  <a:close/>
                  <a:moveTo>
                    <a:pt x="157" y="305"/>
                  </a:moveTo>
                  <a:cubicBezTo>
                    <a:pt x="75" y="305"/>
                    <a:pt x="8" y="238"/>
                    <a:pt x="8" y="157"/>
                  </a:cubicBezTo>
                  <a:cubicBezTo>
                    <a:pt x="8" y="75"/>
                    <a:pt x="75" y="8"/>
                    <a:pt x="157" y="8"/>
                  </a:cubicBezTo>
                  <a:cubicBezTo>
                    <a:pt x="239" y="8"/>
                    <a:pt x="305" y="75"/>
                    <a:pt x="305" y="157"/>
                  </a:cubicBezTo>
                  <a:cubicBezTo>
                    <a:pt x="305" y="238"/>
                    <a:pt x="239" y="305"/>
                    <a:pt x="157" y="30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grpSp>
        <p:nvGrpSpPr>
          <p:cNvPr id="129" name="Hand with diamond"/>
          <p:cNvGrpSpPr/>
          <p:nvPr/>
        </p:nvGrpSpPr>
        <p:grpSpPr>
          <a:xfrm>
            <a:off x="7808111" y="4027017"/>
            <a:ext cx="352426" cy="347663"/>
            <a:chOff x="6651641" y="3149602"/>
            <a:chExt cx="352426" cy="347663"/>
          </a:xfrm>
        </p:grpSpPr>
        <p:sp>
          <p:nvSpPr>
            <p:cNvPr id="130" name="Rectangle 109"/>
            <p:cNvSpPr>
              <a:spLocks noChangeArrowheads="1"/>
            </p:cNvSpPr>
            <p:nvPr/>
          </p:nvSpPr>
          <p:spPr bwMode="auto">
            <a:xfrm>
              <a:off x="6656404" y="3154365"/>
              <a:ext cx="46038" cy="84138"/>
            </a:xfrm>
            <a:prstGeom prst="rect">
              <a:avLst/>
            </a:prstGeom>
            <a:solidFill>
              <a:schemeClr val="accent4">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ru-RU"/>
            </a:p>
          </p:txBody>
        </p:sp>
        <p:sp>
          <p:nvSpPr>
            <p:cNvPr id="131" name="Freeform 110"/>
            <p:cNvSpPr>
              <a:spLocks noEditPoints="1"/>
            </p:cNvSpPr>
            <p:nvPr/>
          </p:nvSpPr>
          <p:spPr bwMode="auto">
            <a:xfrm>
              <a:off x="6651641" y="3149602"/>
              <a:ext cx="333376" cy="230188"/>
            </a:xfrm>
            <a:custGeom>
              <a:avLst/>
              <a:gdLst/>
              <a:ahLst/>
              <a:cxnLst>
                <a:cxn ang="0">
                  <a:pos x="294" y="149"/>
                </a:cxn>
                <a:cxn ang="0">
                  <a:pos x="197" y="52"/>
                </a:cxn>
                <a:cxn ang="0">
                  <a:pos x="80" y="0"/>
                </a:cxn>
                <a:cxn ang="0">
                  <a:pos x="4" y="0"/>
                </a:cxn>
                <a:cxn ang="0">
                  <a:pos x="0" y="4"/>
                </a:cxn>
                <a:cxn ang="0">
                  <a:pos x="4" y="8"/>
                </a:cxn>
                <a:cxn ang="0">
                  <a:pos x="41" y="8"/>
                </a:cxn>
                <a:cxn ang="0">
                  <a:pos x="41" y="75"/>
                </a:cxn>
                <a:cxn ang="0">
                  <a:pos x="4" y="75"/>
                </a:cxn>
                <a:cxn ang="0">
                  <a:pos x="0" y="79"/>
                </a:cxn>
                <a:cxn ang="0">
                  <a:pos x="4" y="83"/>
                </a:cxn>
                <a:cxn ang="0">
                  <a:pos x="67" y="83"/>
                </a:cxn>
                <a:cxn ang="0">
                  <a:pos x="94" y="125"/>
                </a:cxn>
                <a:cxn ang="0">
                  <a:pos x="102" y="134"/>
                </a:cxn>
                <a:cxn ang="0">
                  <a:pos x="102" y="200"/>
                </a:cxn>
                <a:cxn ang="0">
                  <a:pos x="106" y="204"/>
                </a:cxn>
                <a:cxn ang="0">
                  <a:pos x="127" y="197"/>
                </a:cxn>
                <a:cxn ang="0">
                  <a:pos x="140" y="172"/>
                </a:cxn>
                <a:cxn ang="0">
                  <a:pos x="140" y="124"/>
                </a:cxn>
                <a:cxn ang="0">
                  <a:pos x="151" y="97"/>
                </a:cxn>
                <a:cxn ang="0">
                  <a:pos x="169" y="99"/>
                </a:cxn>
                <a:cxn ang="0">
                  <a:pos x="251" y="151"/>
                </a:cxn>
                <a:cxn ang="0">
                  <a:pos x="261" y="157"/>
                </a:cxn>
                <a:cxn ang="0">
                  <a:pos x="294" y="154"/>
                </a:cxn>
                <a:cxn ang="0">
                  <a:pos x="294" y="149"/>
                </a:cxn>
                <a:cxn ang="0">
                  <a:pos x="266" y="151"/>
                </a:cxn>
                <a:cxn ang="0">
                  <a:pos x="255" y="144"/>
                </a:cxn>
                <a:cxn ang="0">
                  <a:pos x="173" y="92"/>
                </a:cxn>
                <a:cxn ang="0">
                  <a:pos x="147" y="90"/>
                </a:cxn>
                <a:cxn ang="0">
                  <a:pos x="132" y="124"/>
                </a:cxn>
                <a:cxn ang="0">
                  <a:pos x="132" y="172"/>
                </a:cxn>
                <a:cxn ang="0">
                  <a:pos x="123" y="191"/>
                </a:cxn>
                <a:cxn ang="0">
                  <a:pos x="110" y="196"/>
                </a:cxn>
                <a:cxn ang="0">
                  <a:pos x="110" y="133"/>
                </a:cxn>
                <a:cxn ang="0">
                  <a:pos x="99" y="119"/>
                </a:cxn>
                <a:cxn ang="0">
                  <a:pos x="75" y="79"/>
                </a:cxn>
                <a:cxn ang="0">
                  <a:pos x="74" y="76"/>
                </a:cxn>
                <a:cxn ang="0">
                  <a:pos x="71" y="75"/>
                </a:cxn>
                <a:cxn ang="0">
                  <a:pos x="49" y="75"/>
                </a:cxn>
                <a:cxn ang="0">
                  <a:pos x="49" y="8"/>
                </a:cxn>
                <a:cxn ang="0">
                  <a:pos x="80" y="8"/>
                </a:cxn>
                <a:cxn ang="0">
                  <a:pos x="192" y="57"/>
                </a:cxn>
                <a:cxn ang="0">
                  <a:pos x="286" y="151"/>
                </a:cxn>
                <a:cxn ang="0">
                  <a:pos x="266" y="151"/>
                </a:cxn>
                <a:cxn ang="0">
                  <a:pos x="33" y="62"/>
                </a:cxn>
                <a:cxn ang="0">
                  <a:pos x="29" y="58"/>
                </a:cxn>
                <a:cxn ang="0">
                  <a:pos x="24" y="62"/>
                </a:cxn>
                <a:cxn ang="0">
                  <a:pos x="29" y="67"/>
                </a:cxn>
                <a:cxn ang="0">
                  <a:pos x="33" y="62"/>
                </a:cxn>
              </a:cxnLst>
              <a:rect l="0" t="0" r="r" b="b"/>
              <a:pathLst>
                <a:path w="296" h="204">
                  <a:moveTo>
                    <a:pt x="294" y="149"/>
                  </a:moveTo>
                  <a:cubicBezTo>
                    <a:pt x="197" y="52"/>
                    <a:pt x="197" y="52"/>
                    <a:pt x="197" y="52"/>
                  </a:cubicBezTo>
                  <a:cubicBezTo>
                    <a:pt x="182" y="36"/>
                    <a:pt x="140" y="0"/>
                    <a:pt x="80" y="0"/>
                  </a:cubicBezTo>
                  <a:cubicBezTo>
                    <a:pt x="4" y="0"/>
                    <a:pt x="4" y="0"/>
                    <a:pt x="4" y="0"/>
                  </a:cubicBezTo>
                  <a:cubicBezTo>
                    <a:pt x="2" y="0"/>
                    <a:pt x="0" y="2"/>
                    <a:pt x="0" y="4"/>
                  </a:cubicBezTo>
                  <a:cubicBezTo>
                    <a:pt x="0" y="7"/>
                    <a:pt x="2" y="8"/>
                    <a:pt x="4" y="8"/>
                  </a:cubicBezTo>
                  <a:cubicBezTo>
                    <a:pt x="41" y="8"/>
                    <a:pt x="41" y="8"/>
                    <a:pt x="41" y="8"/>
                  </a:cubicBezTo>
                  <a:cubicBezTo>
                    <a:pt x="41" y="75"/>
                    <a:pt x="41" y="75"/>
                    <a:pt x="41" y="75"/>
                  </a:cubicBezTo>
                  <a:cubicBezTo>
                    <a:pt x="4" y="75"/>
                    <a:pt x="4" y="75"/>
                    <a:pt x="4" y="75"/>
                  </a:cubicBezTo>
                  <a:cubicBezTo>
                    <a:pt x="2" y="75"/>
                    <a:pt x="0" y="77"/>
                    <a:pt x="0" y="79"/>
                  </a:cubicBezTo>
                  <a:cubicBezTo>
                    <a:pt x="0" y="81"/>
                    <a:pt x="2" y="83"/>
                    <a:pt x="4" y="83"/>
                  </a:cubicBezTo>
                  <a:cubicBezTo>
                    <a:pt x="67" y="83"/>
                    <a:pt x="67" y="83"/>
                    <a:pt x="67" y="83"/>
                  </a:cubicBezTo>
                  <a:cubicBezTo>
                    <a:pt x="69" y="103"/>
                    <a:pt x="84" y="116"/>
                    <a:pt x="94" y="125"/>
                  </a:cubicBezTo>
                  <a:cubicBezTo>
                    <a:pt x="97" y="128"/>
                    <a:pt x="102" y="132"/>
                    <a:pt x="102" y="134"/>
                  </a:cubicBezTo>
                  <a:cubicBezTo>
                    <a:pt x="102" y="200"/>
                    <a:pt x="102" y="200"/>
                    <a:pt x="102" y="200"/>
                  </a:cubicBezTo>
                  <a:cubicBezTo>
                    <a:pt x="102" y="202"/>
                    <a:pt x="104" y="204"/>
                    <a:pt x="106" y="204"/>
                  </a:cubicBezTo>
                  <a:cubicBezTo>
                    <a:pt x="111" y="204"/>
                    <a:pt x="120" y="202"/>
                    <a:pt x="127" y="197"/>
                  </a:cubicBezTo>
                  <a:cubicBezTo>
                    <a:pt x="133" y="193"/>
                    <a:pt x="140" y="185"/>
                    <a:pt x="140" y="172"/>
                  </a:cubicBezTo>
                  <a:cubicBezTo>
                    <a:pt x="140" y="124"/>
                    <a:pt x="140" y="124"/>
                    <a:pt x="140" y="124"/>
                  </a:cubicBezTo>
                  <a:cubicBezTo>
                    <a:pt x="140" y="114"/>
                    <a:pt x="144" y="102"/>
                    <a:pt x="151" y="97"/>
                  </a:cubicBezTo>
                  <a:cubicBezTo>
                    <a:pt x="156" y="95"/>
                    <a:pt x="162" y="95"/>
                    <a:pt x="169" y="99"/>
                  </a:cubicBezTo>
                  <a:cubicBezTo>
                    <a:pt x="196" y="115"/>
                    <a:pt x="230" y="137"/>
                    <a:pt x="251" y="151"/>
                  </a:cubicBezTo>
                  <a:cubicBezTo>
                    <a:pt x="261" y="157"/>
                    <a:pt x="261" y="157"/>
                    <a:pt x="261" y="157"/>
                  </a:cubicBezTo>
                  <a:cubicBezTo>
                    <a:pt x="273" y="165"/>
                    <a:pt x="285" y="164"/>
                    <a:pt x="294" y="154"/>
                  </a:cubicBezTo>
                  <a:cubicBezTo>
                    <a:pt x="296" y="153"/>
                    <a:pt x="296" y="150"/>
                    <a:pt x="294" y="149"/>
                  </a:cubicBezTo>
                  <a:close/>
                  <a:moveTo>
                    <a:pt x="266" y="151"/>
                  </a:moveTo>
                  <a:cubicBezTo>
                    <a:pt x="255" y="144"/>
                    <a:pt x="255" y="144"/>
                    <a:pt x="255" y="144"/>
                  </a:cubicBezTo>
                  <a:cubicBezTo>
                    <a:pt x="235" y="131"/>
                    <a:pt x="200" y="108"/>
                    <a:pt x="173" y="92"/>
                  </a:cubicBezTo>
                  <a:cubicBezTo>
                    <a:pt x="161" y="86"/>
                    <a:pt x="152" y="88"/>
                    <a:pt x="147" y="90"/>
                  </a:cubicBezTo>
                  <a:cubicBezTo>
                    <a:pt x="137" y="96"/>
                    <a:pt x="132" y="111"/>
                    <a:pt x="132" y="124"/>
                  </a:cubicBezTo>
                  <a:cubicBezTo>
                    <a:pt x="132" y="124"/>
                    <a:pt x="132" y="172"/>
                    <a:pt x="132" y="172"/>
                  </a:cubicBezTo>
                  <a:cubicBezTo>
                    <a:pt x="132" y="180"/>
                    <a:pt x="129" y="186"/>
                    <a:pt x="123" y="191"/>
                  </a:cubicBezTo>
                  <a:cubicBezTo>
                    <a:pt x="118" y="194"/>
                    <a:pt x="114" y="195"/>
                    <a:pt x="110" y="196"/>
                  </a:cubicBezTo>
                  <a:cubicBezTo>
                    <a:pt x="110" y="133"/>
                    <a:pt x="110" y="133"/>
                    <a:pt x="110" y="133"/>
                  </a:cubicBezTo>
                  <a:cubicBezTo>
                    <a:pt x="110" y="129"/>
                    <a:pt x="105" y="125"/>
                    <a:pt x="99" y="119"/>
                  </a:cubicBezTo>
                  <a:cubicBezTo>
                    <a:pt x="89" y="110"/>
                    <a:pt x="75" y="98"/>
                    <a:pt x="75" y="79"/>
                  </a:cubicBezTo>
                  <a:cubicBezTo>
                    <a:pt x="75" y="78"/>
                    <a:pt x="75" y="77"/>
                    <a:pt x="74" y="76"/>
                  </a:cubicBezTo>
                  <a:cubicBezTo>
                    <a:pt x="73" y="75"/>
                    <a:pt x="72" y="75"/>
                    <a:pt x="71" y="75"/>
                  </a:cubicBezTo>
                  <a:cubicBezTo>
                    <a:pt x="49" y="75"/>
                    <a:pt x="49" y="75"/>
                    <a:pt x="49" y="75"/>
                  </a:cubicBezTo>
                  <a:cubicBezTo>
                    <a:pt x="49" y="8"/>
                    <a:pt x="49" y="8"/>
                    <a:pt x="49" y="8"/>
                  </a:cubicBezTo>
                  <a:cubicBezTo>
                    <a:pt x="80" y="8"/>
                    <a:pt x="80" y="8"/>
                    <a:pt x="80" y="8"/>
                  </a:cubicBezTo>
                  <a:cubicBezTo>
                    <a:pt x="137" y="8"/>
                    <a:pt x="177" y="43"/>
                    <a:pt x="192" y="57"/>
                  </a:cubicBezTo>
                  <a:cubicBezTo>
                    <a:pt x="286" y="151"/>
                    <a:pt x="286" y="151"/>
                    <a:pt x="286" y="151"/>
                  </a:cubicBezTo>
                  <a:cubicBezTo>
                    <a:pt x="280" y="156"/>
                    <a:pt x="273" y="155"/>
                    <a:pt x="266" y="151"/>
                  </a:cubicBezTo>
                  <a:close/>
                  <a:moveTo>
                    <a:pt x="33" y="62"/>
                  </a:moveTo>
                  <a:cubicBezTo>
                    <a:pt x="33" y="60"/>
                    <a:pt x="31" y="58"/>
                    <a:pt x="29" y="58"/>
                  </a:cubicBezTo>
                  <a:cubicBezTo>
                    <a:pt x="26" y="58"/>
                    <a:pt x="24" y="60"/>
                    <a:pt x="24" y="62"/>
                  </a:cubicBezTo>
                  <a:cubicBezTo>
                    <a:pt x="24" y="65"/>
                    <a:pt x="26" y="67"/>
                    <a:pt x="29" y="67"/>
                  </a:cubicBezTo>
                  <a:cubicBezTo>
                    <a:pt x="31" y="67"/>
                    <a:pt x="33" y="65"/>
                    <a:pt x="33" y="62"/>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32" name="Freeform 111"/>
            <p:cNvSpPr>
              <a:spLocks/>
            </p:cNvSpPr>
            <p:nvPr/>
          </p:nvSpPr>
          <p:spPr bwMode="auto">
            <a:xfrm>
              <a:off x="6796104" y="3367090"/>
              <a:ext cx="203200" cy="125413"/>
            </a:xfrm>
            <a:custGeom>
              <a:avLst/>
              <a:gdLst/>
              <a:ahLst/>
              <a:cxnLst>
                <a:cxn ang="0">
                  <a:pos x="64" y="79"/>
                </a:cxn>
                <a:cxn ang="0">
                  <a:pos x="128" y="0"/>
                </a:cxn>
                <a:cxn ang="0">
                  <a:pos x="0" y="0"/>
                </a:cxn>
                <a:cxn ang="0">
                  <a:pos x="64" y="79"/>
                </a:cxn>
              </a:cxnLst>
              <a:rect l="0" t="0" r="r" b="b"/>
              <a:pathLst>
                <a:path w="128" h="79">
                  <a:moveTo>
                    <a:pt x="64" y="79"/>
                  </a:moveTo>
                  <a:lnTo>
                    <a:pt x="128" y="0"/>
                  </a:lnTo>
                  <a:lnTo>
                    <a:pt x="0" y="0"/>
                  </a:lnTo>
                  <a:lnTo>
                    <a:pt x="64" y="79"/>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sp>
          <p:nvSpPr>
            <p:cNvPr id="133" name="Freeform 112"/>
            <p:cNvSpPr>
              <a:spLocks noEditPoints="1"/>
            </p:cNvSpPr>
            <p:nvPr/>
          </p:nvSpPr>
          <p:spPr bwMode="auto">
            <a:xfrm>
              <a:off x="6791342" y="3322640"/>
              <a:ext cx="212725" cy="174625"/>
            </a:xfrm>
            <a:custGeom>
              <a:avLst/>
              <a:gdLst/>
              <a:ahLst/>
              <a:cxnLst>
                <a:cxn ang="0">
                  <a:pos x="189" y="40"/>
                </a:cxn>
                <a:cxn ang="0">
                  <a:pos x="189" y="38"/>
                </a:cxn>
                <a:cxn ang="0">
                  <a:pos x="188" y="37"/>
                </a:cxn>
                <a:cxn ang="0">
                  <a:pos x="165" y="2"/>
                </a:cxn>
                <a:cxn ang="0">
                  <a:pos x="164" y="1"/>
                </a:cxn>
                <a:cxn ang="0">
                  <a:pos x="163" y="1"/>
                </a:cxn>
                <a:cxn ang="0">
                  <a:pos x="162" y="0"/>
                </a:cxn>
                <a:cxn ang="0">
                  <a:pos x="26" y="1"/>
                </a:cxn>
                <a:cxn ang="0">
                  <a:pos x="25" y="1"/>
                </a:cxn>
                <a:cxn ang="0">
                  <a:pos x="24" y="2"/>
                </a:cxn>
                <a:cxn ang="0">
                  <a:pos x="1" y="36"/>
                </a:cxn>
                <a:cxn ang="0">
                  <a:pos x="0" y="37"/>
                </a:cxn>
                <a:cxn ang="0">
                  <a:pos x="0" y="38"/>
                </a:cxn>
                <a:cxn ang="0">
                  <a:pos x="0" y="40"/>
                </a:cxn>
                <a:cxn ang="0">
                  <a:pos x="1" y="41"/>
                </a:cxn>
                <a:cxn ang="0">
                  <a:pos x="91" y="154"/>
                </a:cxn>
                <a:cxn ang="0">
                  <a:pos x="92" y="154"/>
                </a:cxn>
                <a:cxn ang="0">
                  <a:pos x="92" y="154"/>
                </a:cxn>
                <a:cxn ang="0">
                  <a:pos x="93" y="155"/>
                </a:cxn>
                <a:cxn ang="0">
                  <a:pos x="93" y="155"/>
                </a:cxn>
                <a:cxn ang="0">
                  <a:pos x="94" y="155"/>
                </a:cxn>
                <a:cxn ang="0">
                  <a:pos x="94" y="155"/>
                </a:cxn>
                <a:cxn ang="0">
                  <a:pos x="95" y="155"/>
                </a:cxn>
                <a:cxn ang="0">
                  <a:pos x="96" y="155"/>
                </a:cxn>
                <a:cxn ang="0">
                  <a:pos x="96" y="155"/>
                </a:cxn>
                <a:cxn ang="0">
                  <a:pos x="97" y="154"/>
                </a:cxn>
                <a:cxn ang="0">
                  <a:pos x="97" y="154"/>
                </a:cxn>
                <a:cxn ang="0">
                  <a:pos x="98" y="154"/>
                </a:cxn>
                <a:cxn ang="0">
                  <a:pos x="188" y="41"/>
                </a:cxn>
                <a:cxn ang="0">
                  <a:pos x="189" y="40"/>
                </a:cxn>
                <a:cxn ang="0">
                  <a:pos x="42" y="35"/>
                </a:cxn>
                <a:cxn ang="0">
                  <a:pos x="27" y="12"/>
                </a:cxn>
                <a:cxn ang="0">
                  <a:pos x="147" y="35"/>
                </a:cxn>
                <a:cxn ang="0">
                  <a:pos x="177" y="35"/>
                </a:cxn>
                <a:cxn ang="0">
                  <a:pos x="94" y="140"/>
                </a:cxn>
                <a:cxn ang="0">
                  <a:pos x="133" y="43"/>
                </a:cxn>
                <a:cxn ang="0">
                  <a:pos x="94" y="9"/>
                </a:cxn>
                <a:cxn ang="0">
                  <a:pos x="61" y="35"/>
                </a:cxn>
                <a:cxn ang="0">
                  <a:pos x="106" y="8"/>
                </a:cxn>
                <a:cxn ang="0">
                  <a:pos x="138" y="33"/>
                </a:cxn>
                <a:cxn ang="0">
                  <a:pos x="34" y="8"/>
                </a:cxn>
                <a:cxn ang="0">
                  <a:pos x="51" y="33"/>
                </a:cxn>
                <a:cxn ang="0">
                  <a:pos x="81" y="128"/>
                </a:cxn>
                <a:cxn ang="0">
                  <a:pos x="47" y="43"/>
                </a:cxn>
                <a:cxn ang="0">
                  <a:pos x="176" y="43"/>
                </a:cxn>
                <a:cxn ang="0">
                  <a:pos x="142" y="43"/>
                </a:cxn>
              </a:cxnLst>
              <a:rect l="0" t="0" r="r" b="b"/>
              <a:pathLst>
                <a:path w="189" h="155">
                  <a:moveTo>
                    <a:pt x="189" y="40"/>
                  </a:moveTo>
                  <a:cubicBezTo>
                    <a:pt x="189" y="40"/>
                    <a:pt x="189" y="40"/>
                    <a:pt x="189" y="40"/>
                  </a:cubicBezTo>
                  <a:cubicBezTo>
                    <a:pt x="189" y="39"/>
                    <a:pt x="189" y="39"/>
                    <a:pt x="189" y="38"/>
                  </a:cubicBezTo>
                  <a:cubicBezTo>
                    <a:pt x="189" y="38"/>
                    <a:pt x="189" y="38"/>
                    <a:pt x="189" y="38"/>
                  </a:cubicBezTo>
                  <a:cubicBezTo>
                    <a:pt x="189" y="38"/>
                    <a:pt x="189" y="37"/>
                    <a:pt x="188" y="37"/>
                  </a:cubicBezTo>
                  <a:cubicBezTo>
                    <a:pt x="188" y="37"/>
                    <a:pt x="188" y="37"/>
                    <a:pt x="188" y="37"/>
                  </a:cubicBezTo>
                  <a:cubicBezTo>
                    <a:pt x="188" y="36"/>
                    <a:pt x="188" y="36"/>
                    <a:pt x="188" y="36"/>
                  </a:cubicBezTo>
                  <a:cubicBezTo>
                    <a:pt x="165" y="2"/>
                    <a:pt x="165" y="2"/>
                    <a:pt x="165" y="2"/>
                  </a:cubicBezTo>
                  <a:cubicBezTo>
                    <a:pt x="165" y="2"/>
                    <a:pt x="165" y="2"/>
                    <a:pt x="165" y="2"/>
                  </a:cubicBezTo>
                  <a:cubicBezTo>
                    <a:pt x="165" y="2"/>
                    <a:pt x="165" y="1"/>
                    <a:pt x="164" y="1"/>
                  </a:cubicBezTo>
                  <a:cubicBezTo>
                    <a:pt x="164" y="1"/>
                    <a:pt x="164" y="1"/>
                    <a:pt x="164" y="1"/>
                  </a:cubicBezTo>
                  <a:cubicBezTo>
                    <a:pt x="164" y="1"/>
                    <a:pt x="163" y="1"/>
                    <a:pt x="163" y="1"/>
                  </a:cubicBezTo>
                  <a:cubicBezTo>
                    <a:pt x="163" y="1"/>
                    <a:pt x="163" y="1"/>
                    <a:pt x="163" y="1"/>
                  </a:cubicBezTo>
                  <a:cubicBezTo>
                    <a:pt x="162" y="0"/>
                    <a:pt x="162" y="0"/>
                    <a:pt x="162" y="0"/>
                  </a:cubicBezTo>
                  <a:cubicBezTo>
                    <a:pt x="27" y="0"/>
                    <a:pt x="27" y="0"/>
                    <a:pt x="27" y="0"/>
                  </a:cubicBezTo>
                  <a:cubicBezTo>
                    <a:pt x="27" y="0"/>
                    <a:pt x="26" y="0"/>
                    <a:pt x="26" y="1"/>
                  </a:cubicBezTo>
                  <a:cubicBezTo>
                    <a:pt x="26" y="1"/>
                    <a:pt x="26" y="1"/>
                    <a:pt x="26" y="1"/>
                  </a:cubicBezTo>
                  <a:cubicBezTo>
                    <a:pt x="26" y="1"/>
                    <a:pt x="25" y="1"/>
                    <a:pt x="25" y="1"/>
                  </a:cubicBezTo>
                  <a:cubicBezTo>
                    <a:pt x="25" y="1"/>
                    <a:pt x="25" y="1"/>
                    <a:pt x="25" y="1"/>
                  </a:cubicBezTo>
                  <a:cubicBezTo>
                    <a:pt x="24" y="1"/>
                    <a:pt x="24" y="2"/>
                    <a:pt x="24" y="2"/>
                  </a:cubicBezTo>
                  <a:cubicBezTo>
                    <a:pt x="24" y="2"/>
                    <a:pt x="24" y="2"/>
                    <a:pt x="24" y="2"/>
                  </a:cubicBezTo>
                  <a:cubicBezTo>
                    <a:pt x="1" y="36"/>
                    <a:pt x="1" y="36"/>
                    <a:pt x="1" y="36"/>
                  </a:cubicBezTo>
                  <a:cubicBezTo>
                    <a:pt x="1" y="36"/>
                    <a:pt x="1" y="36"/>
                    <a:pt x="1" y="37"/>
                  </a:cubicBezTo>
                  <a:cubicBezTo>
                    <a:pt x="1" y="37"/>
                    <a:pt x="0" y="37"/>
                    <a:pt x="0" y="37"/>
                  </a:cubicBezTo>
                  <a:cubicBezTo>
                    <a:pt x="0" y="37"/>
                    <a:pt x="0" y="38"/>
                    <a:pt x="0" y="38"/>
                  </a:cubicBezTo>
                  <a:cubicBezTo>
                    <a:pt x="0" y="38"/>
                    <a:pt x="0" y="38"/>
                    <a:pt x="0" y="38"/>
                  </a:cubicBezTo>
                  <a:cubicBezTo>
                    <a:pt x="0" y="39"/>
                    <a:pt x="0" y="39"/>
                    <a:pt x="0" y="40"/>
                  </a:cubicBezTo>
                  <a:cubicBezTo>
                    <a:pt x="0" y="40"/>
                    <a:pt x="0" y="40"/>
                    <a:pt x="0" y="40"/>
                  </a:cubicBezTo>
                  <a:cubicBezTo>
                    <a:pt x="0" y="40"/>
                    <a:pt x="0" y="40"/>
                    <a:pt x="1" y="40"/>
                  </a:cubicBezTo>
                  <a:cubicBezTo>
                    <a:pt x="1" y="41"/>
                    <a:pt x="1" y="41"/>
                    <a:pt x="1" y="41"/>
                  </a:cubicBezTo>
                  <a:cubicBezTo>
                    <a:pt x="1" y="41"/>
                    <a:pt x="1" y="41"/>
                    <a:pt x="1" y="41"/>
                  </a:cubicBezTo>
                  <a:cubicBezTo>
                    <a:pt x="91" y="154"/>
                    <a:pt x="91" y="154"/>
                    <a:pt x="91" y="154"/>
                  </a:cubicBezTo>
                  <a:cubicBezTo>
                    <a:pt x="91" y="154"/>
                    <a:pt x="91" y="154"/>
                    <a:pt x="91" y="154"/>
                  </a:cubicBezTo>
                  <a:cubicBezTo>
                    <a:pt x="92" y="154"/>
                    <a:pt x="92" y="154"/>
                    <a:pt x="92" y="154"/>
                  </a:cubicBezTo>
                  <a:cubicBezTo>
                    <a:pt x="92" y="154"/>
                    <a:pt x="92" y="154"/>
                    <a:pt x="92" y="154"/>
                  </a:cubicBezTo>
                  <a:cubicBezTo>
                    <a:pt x="92" y="154"/>
                    <a:pt x="92" y="154"/>
                    <a:pt x="92" y="154"/>
                  </a:cubicBezTo>
                  <a:cubicBezTo>
                    <a:pt x="92" y="154"/>
                    <a:pt x="92" y="154"/>
                    <a:pt x="92" y="155"/>
                  </a:cubicBezTo>
                  <a:cubicBezTo>
                    <a:pt x="92" y="155"/>
                    <a:pt x="93" y="155"/>
                    <a:pt x="93" y="155"/>
                  </a:cubicBezTo>
                  <a:cubicBezTo>
                    <a:pt x="93" y="155"/>
                    <a:pt x="93" y="155"/>
                    <a:pt x="93" y="155"/>
                  </a:cubicBezTo>
                  <a:cubicBezTo>
                    <a:pt x="93" y="155"/>
                    <a:pt x="93" y="155"/>
                    <a:pt x="93" y="155"/>
                  </a:cubicBezTo>
                  <a:cubicBezTo>
                    <a:pt x="93" y="155"/>
                    <a:pt x="93" y="155"/>
                    <a:pt x="93" y="155"/>
                  </a:cubicBezTo>
                  <a:cubicBezTo>
                    <a:pt x="93" y="155"/>
                    <a:pt x="93" y="155"/>
                    <a:pt x="94" y="155"/>
                  </a:cubicBezTo>
                  <a:cubicBezTo>
                    <a:pt x="94" y="155"/>
                    <a:pt x="94" y="155"/>
                    <a:pt x="94" y="155"/>
                  </a:cubicBezTo>
                  <a:cubicBezTo>
                    <a:pt x="94" y="155"/>
                    <a:pt x="94" y="155"/>
                    <a:pt x="94" y="155"/>
                  </a:cubicBezTo>
                  <a:cubicBezTo>
                    <a:pt x="95" y="155"/>
                    <a:pt x="95" y="155"/>
                    <a:pt x="95" y="155"/>
                  </a:cubicBezTo>
                  <a:cubicBezTo>
                    <a:pt x="95" y="155"/>
                    <a:pt x="95" y="155"/>
                    <a:pt x="95" y="155"/>
                  </a:cubicBezTo>
                  <a:cubicBezTo>
                    <a:pt x="95" y="155"/>
                    <a:pt x="96" y="155"/>
                    <a:pt x="96" y="155"/>
                  </a:cubicBezTo>
                  <a:cubicBezTo>
                    <a:pt x="96" y="155"/>
                    <a:pt x="96" y="155"/>
                    <a:pt x="96" y="155"/>
                  </a:cubicBezTo>
                  <a:cubicBezTo>
                    <a:pt x="96" y="155"/>
                    <a:pt x="96" y="155"/>
                    <a:pt x="96" y="155"/>
                  </a:cubicBezTo>
                  <a:cubicBezTo>
                    <a:pt x="96" y="155"/>
                    <a:pt x="96" y="155"/>
                    <a:pt x="96" y="155"/>
                  </a:cubicBezTo>
                  <a:cubicBezTo>
                    <a:pt x="96" y="155"/>
                    <a:pt x="96" y="155"/>
                    <a:pt x="97" y="155"/>
                  </a:cubicBezTo>
                  <a:cubicBezTo>
                    <a:pt x="97" y="154"/>
                    <a:pt x="97" y="154"/>
                    <a:pt x="97" y="154"/>
                  </a:cubicBezTo>
                  <a:cubicBezTo>
                    <a:pt x="97" y="154"/>
                    <a:pt x="97" y="154"/>
                    <a:pt x="97" y="154"/>
                  </a:cubicBezTo>
                  <a:cubicBezTo>
                    <a:pt x="97" y="154"/>
                    <a:pt x="97" y="154"/>
                    <a:pt x="97" y="154"/>
                  </a:cubicBezTo>
                  <a:cubicBezTo>
                    <a:pt x="97" y="154"/>
                    <a:pt x="97" y="154"/>
                    <a:pt x="97" y="154"/>
                  </a:cubicBezTo>
                  <a:cubicBezTo>
                    <a:pt x="97" y="154"/>
                    <a:pt x="97" y="154"/>
                    <a:pt x="98" y="154"/>
                  </a:cubicBezTo>
                  <a:cubicBezTo>
                    <a:pt x="188" y="41"/>
                    <a:pt x="188" y="41"/>
                    <a:pt x="188" y="41"/>
                  </a:cubicBezTo>
                  <a:cubicBezTo>
                    <a:pt x="188" y="41"/>
                    <a:pt x="188" y="41"/>
                    <a:pt x="188" y="41"/>
                  </a:cubicBezTo>
                  <a:cubicBezTo>
                    <a:pt x="188" y="41"/>
                    <a:pt x="188" y="41"/>
                    <a:pt x="188" y="40"/>
                  </a:cubicBezTo>
                  <a:cubicBezTo>
                    <a:pt x="188" y="40"/>
                    <a:pt x="188" y="40"/>
                    <a:pt x="189" y="40"/>
                  </a:cubicBezTo>
                  <a:close/>
                  <a:moveTo>
                    <a:pt x="27" y="12"/>
                  </a:moveTo>
                  <a:cubicBezTo>
                    <a:pt x="42" y="35"/>
                    <a:pt x="42" y="35"/>
                    <a:pt x="42" y="35"/>
                  </a:cubicBezTo>
                  <a:cubicBezTo>
                    <a:pt x="12" y="35"/>
                    <a:pt x="12" y="35"/>
                    <a:pt x="12" y="35"/>
                  </a:cubicBezTo>
                  <a:lnTo>
                    <a:pt x="27" y="12"/>
                  </a:lnTo>
                  <a:close/>
                  <a:moveTo>
                    <a:pt x="177" y="35"/>
                  </a:moveTo>
                  <a:cubicBezTo>
                    <a:pt x="147" y="35"/>
                    <a:pt x="147" y="35"/>
                    <a:pt x="147" y="35"/>
                  </a:cubicBezTo>
                  <a:cubicBezTo>
                    <a:pt x="162" y="12"/>
                    <a:pt x="162" y="12"/>
                    <a:pt x="162" y="12"/>
                  </a:cubicBezTo>
                  <a:lnTo>
                    <a:pt x="177" y="35"/>
                  </a:lnTo>
                  <a:close/>
                  <a:moveTo>
                    <a:pt x="133" y="43"/>
                  </a:moveTo>
                  <a:cubicBezTo>
                    <a:pt x="94" y="140"/>
                    <a:pt x="94" y="140"/>
                    <a:pt x="94" y="140"/>
                  </a:cubicBezTo>
                  <a:cubicBezTo>
                    <a:pt x="56" y="43"/>
                    <a:pt x="56" y="43"/>
                    <a:pt x="56" y="43"/>
                  </a:cubicBezTo>
                  <a:lnTo>
                    <a:pt x="133" y="43"/>
                  </a:lnTo>
                  <a:close/>
                  <a:moveTo>
                    <a:pt x="61" y="35"/>
                  </a:moveTo>
                  <a:cubicBezTo>
                    <a:pt x="94" y="9"/>
                    <a:pt x="94" y="9"/>
                    <a:pt x="94" y="9"/>
                  </a:cubicBezTo>
                  <a:cubicBezTo>
                    <a:pt x="127" y="35"/>
                    <a:pt x="127" y="35"/>
                    <a:pt x="127" y="35"/>
                  </a:cubicBezTo>
                  <a:lnTo>
                    <a:pt x="61" y="35"/>
                  </a:lnTo>
                  <a:close/>
                  <a:moveTo>
                    <a:pt x="138" y="33"/>
                  </a:moveTo>
                  <a:cubicBezTo>
                    <a:pt x="106" y="8"/>
                    <a:pt x="106" y="8"/>
                    <a:pt x="106" y="8"/>
                  </a:cubicBezTo>
                  <a:cubicBezTo>
                    <a:pt x="154" y="8"/>
                    <a:pt x="154" y="8"/>
                    <a:pt x="154" y="8"/>
                  </a:cubicBezTo>
                  <a:lnTo>
                    <a:pt x="138" y="33"/>
                  </a:lnTo>
                  <a:close/>
                  <a:moveTo>
                    <a:pt x="51" y="33"/>
                  </a:moveTo>
                  <a:cubicBezTo>
                    <a:pt x="34" y="8"/>
                    <a:pt x="34" y="8"/>
                    <a:pt x="34" y="8"/>
                  </a:cubicBezTo>
                  <a:cubicBezTo>
                    <a:pt x="83" y="8"/>
                    <a:pt x="83" y="8"/>
                    <a:pt x="83" y="8"/>
                  </a:cubicBezTo>
                  <a:lnTo>
                    <a:pt x="51" y="33"/>
                  </a:lnTo>
                  <a:close/>
                  <a:moveTo>
                    <a:pt x="47" y="43"/>
                  </a:moveTo>
                  <a:cubicBezTo>
                    <a:pt x="81" y="128"/>
                    <a:pt x="81" y="128"/>
                    <a:pt x="81" y="128"/>
                  </a:cubicBezTo>
                  <a:cubicBezTo>
                    <a:pt x="12" y="43"/>
                    <a:pt x="12" y="43"/>
                    <a:pt x="12" y="43"/>
                  </a:cubicBezTo>
                  <a:lnTo>
                    <a:pt x="47" y="43"/>
                  </a:lnTo>
                  <a:close/>
                  <a:moveTo>
                    <a:pt x="142" y="43"/>
                  </a:moveTo>
                  <a:cubicBezTo>
                    <a:pt x="176" y="43"/>
                    <a:pt x="176" y="43"/>
                    <a:pt x="176" y="43"/>
                  </a:cubicBezTo>
                  <a:cubicBezTo>
                    <a:pt x="108" y="128"/>
                    <a:pt x="108" y="128"/>
                    <a:pt x="108" y="128"/>
                  </a:cubicBezTo>
                  <a:lnTo>
                    <a:pt x="142" y="43"/>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ru-RU"/>
            </a:p>
          </p:txBody>
        </p:sp>
      </p:grpSp>
      <p:pic>
        <p:nvPicPr>
          <p:cNvPr id="2" name="Рисунок 1"/>
          <p:cNvPicPr>
            <a:picLocks noChangeAspect="1"/>
          </p:cNvPicPr>
          <p:nvPr/>
        </p:nvPicPr>
        <p:blipFill>
          <a:blip r:embed="rId3"/>
          <a:stretch>
            <a:fillRect/>
          </a:stretch>
        </p:blipFill>
        <p:spPr>
          <a:xfrm>
            <a:off x="147512" y="1300238"/>
            <a:ext cx="4694322" cy="3583088"/>
          </a:xfrm>
          <a:prstGeom prst="rect">
            <a:avLst/>
          </a:prstGeom>
        </p:spPr>
      </p:pic>
      <p:grpSp>
        <p:nvGrpSpPr>
          <p:cNvPr id="157" name="Text box D"/>
          <p:cNvGrpSpPr/>
          <p:nvPr/>
        </p:nvGrpSpPr>
        <p:grpSpPr>
          <a:xfrm>
            <a:off x="7870809" y="2232369"/>
            <a:ext cx="848896" cy="669594"/>
            <a:chOff x="5915721" y="931478"/>
            <a:chExt cx="848896" cy="669594"/>
          </a:xfrm>
        </p:grpSpPr>
        <p:grpSp>
          <p:nvGrpSpPr>
            <p:cNvPr id="158" name="Lines"/>
            <p:cNvGrpSpPr/>
            <p:nvPr/>
          </p:nvGrpSpPr>
          <p:grpSpPr>
            <a:xfrm>
              <a:off x="5915721" y="1153626"/>
              <a:ext cx="848896" cy="90608"/>
              <a:chOff x="5915721" y="1153626"/>
              <a:chExt cx="848896" cy="90608"/>
            </a:xfrm>
          </p:grpSpPr>
          <p:sp>
            <p:nvSpPr>
              <p:cNvPr id="211" name="Line 4"/>
              <p:cNvSpPr>
                <a:spLocks noChangeShapeType="1"/>
              </p:cNvSpPr>
              <p:nvPr/>
            </p:nvSpPr>
            <p:spPr bwMode="auto">
              <a:xfrm>
                <a:off x="6683920" y="1243710"/>
                <a:ext cx="80697" cy="0"/>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2" name="Line 5"/>
              <p:cNvSpPr>
                <a:spLocks noChangeShapeType="1"/>
              </p:cNvSpPr>
              <p:nvPr/>
            </p:nvSpPr>
            <p:spPr bwMode="auto">
              <a:xfrm>
                <a:off x="5915721" y="1244234"/>
                <a:ext cx="77373" cy="0"/>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213" name="Line 6"/>
              <p:cNvSpPr>
                <a:spLocks noChangeShapeType="1"/>
              </p:cNvSpPr>
              <p:nvPr/>
            </p:nvSpPr>
            <p:spPr bwMode="auto">
              <a:xfrm>
                <a:off x="6149849" y="1153626"/>
                <a:ext cx="377317" cy="0"/>
              </a:xfrm>
              <a:prstGeom prst="line">
                <a:avLst/>
              </a:prstGeom>
              <a:no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sp>
          <p:nvSpPr>
            <p:cNvPr id="159" name="Rectangle 7"/>
            <p:cNvSpPr>
              <a:spLocks noChangeArrowheads="1"/>
            </p:cNvSpPr>
            <p:nvPr/>
          </p:nvSpPr>
          <p:spPr bwMode="auto">
            <a:xfrm>
              <a:off x="6035800" y="1185574"/>
              <a:ext cx="610269" cy="4154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ctr" fontAlgn="base">
                <a:spcBef>
                  <a:spcPct val="0"/>
                </a:spcBef>
                <a:spcAft>
                  <a:spcPct val="0"/>
                </a:spcAft>
              </a:pPr>
              <a:r>
                <a:rPr lang="en-US" sz="900" dirty="0" smtClean="0">
                  <a:latin typeface="Nexa Light" charset="0"/>
                  <a:cs typeface="Arial" pitchFamily="34" charset="0"/>
                </a:rPr>
                <a:t>Better than RAKE and GENSIM</a:t>
              </a:r>
              <a:endParaRPr kumimoji="0" lang="ru-RU" sz="900" b="0" i="0" u="none" strike="noStrike" cap="none" normalizeH="0" baseline="0" dirty="0">
                <a:ln>
                  <a:noFill/>
                </a:ln>
                <a:effectLst/>
                <a:latin typeface="Arial" pitchFamily="34" charset="0"/>
                <a:cs typeface="Arial" pitchFamily="34" charset="0"/>
              </a:endParaRPr>
            </a:p>
          </p:txBody>
        </p:sp>
        <p:sp>
          <p:nvSpPr>
            <p:cNvPr id="160" name="Rectangle 8"/>
            <p:cNvSpPr>
              <a:spLocks noChangeArrowheads="1"/>
            </p:cNvSpPr>
            <p:nvPr/>
          </p:nvSpPr>
          <p:spPr bwMode="auto">
            <a:xfrm>
              <a:off x="6274774" y="931478"/>
              <a:ext cx="65"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dirty="0">
                <a:ln>
                  <a:noFill/>
                </a:ln>
                <a:effectLst/>
                <a:latin typeface="Arial" pitchFamily="34" charset="0"/>
                <a:cs typeface="Arial" pitchFamily="34" charset="0"/>
              </a:endParaRPr>
            </a:p>
          </p:txBody>
        </p:sp>
      </p:grpSp>
    </p:spTree>
    <p:extLst>
      <p:ext uri="{BB962C8B-B14F-4D97-AF65-F5344CB8AC3E}">
        <p14:creationId xmlns:p14="http://schemas.microsoft.com/office/powerpoint/2010/main" val="3600696832"/>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1.3|1.5"/>
</p:tagLst>
</file>

<file path=ppt/tags/tag3.xml><?xml version="1.0" encoding="utf-8"?>
<p:tagLst xmlns:a="http://schemas.openxmlformats.org/drawingml/2006/main" xmlns:r="http://schemas.openxmlformats.org/officeDocument/2006/relationships" xmlns:p="http://schemas.openxmlformats.org/presentationml/2006/main">
  <p:tag name="TIMING" val="|1.7"/>
</p:tagLst>
</file>

<file path=ppt/theme/theme1.xml><?xml version="1.0" encoding="utf-8"?>
<a:theme xmlns:a="http://schemas.openxmlformats.org/drawingml/2006/main" name="Тема Office">
  <a:themeElements>
    <a:clrScheme name="01_Multicolor">
      <a:dk1>
        <a:srgbClr val="444444"/>
      </a:dk1>
      <a:lt1>
        <a:srgbClr val="FFFFFF"/>
      </a:lt1>
      <a:dk2>
        <a:srgbClr val="3B3B3B"/>
      </a:dk2>
      <a:lt2>
        <a:srgbClr val="FFFFFF"/>
      </a:lt2>
      <a:accent1>
        <a:srgbClr val="F4B545"/>
      </a:accent1>
      <a:accent2>
        <a:srgbClr val="F2756B"/>
      </a:accent2>
      <a:accent3>
        <a:srgbClr val="A58899"/>
      </a:accent3>
      <a:accent4>
        <a:srgbClr val="76AEDD"/>
      </a:accent4>
      <a:accent5>
        <a:srgbClr val="75E0DB"/>
      </a:accent5>
      <a:accent6>
        <a:srgbClr val="ACE03B"/>
      </a:accent6>
      <a:hlink>
        <a:srgbClr val="66CCFF"/>
      </a:hlink>
      <a:folHlink>
        <a:srgbClr val="3399FF"/>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10511</TotalTime>
  <Words>400</Words>
  <Application>Microsoft Office PowerPoint</Application>
  <PresentationFormat>Экран (16:9)</PresentationFormat>
  <Paragraphs>127</Paragraphs>
  <Slides>16</Slides>
  <Notes>1</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16</vt:i4>
      </vt:variant>
    </vt:vector>
  </HeadingPairs>
  <TitlesOfParts>
    <vt:vector size="24" baseType="lpstr">
      <vt:lpstr>Abel</vt:lpstr>
      <vt:lpstr>Arial</vt:lpstr>
      <vt:lpstr>Calibri</vt:lpstr>
      <vt:lpstr>Nexa Bold</vt:lpstr>
      <vt:lpstr>Nexa Light</vt:lpstr>
      <vt:lpstr>Times New Roman</vt:lpstr>
      <vt:lpstr>Tw Cen MT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ЧЕРЕПАШКА</dc:creator>
  <cp:lastModifiedBy>Учетная запись Майкрософт</cp:lastModifiedBy>
  <cp:revision>597</cp:revision>
  <dcterms:created xsi:type="dcterms:W3CDTF">2017-10-03T16:36:57Z</dcterms:created>
  <dcterms:modified xsi:type="dcterms:W3CDTF">2021-12-05T08:51:50Z</dcterms:modified>
</cp:coreProperties>
</file>